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7" r:id="rId2"/>
    <p:sldId id="258" r:id="rId3"/>
    <p:sldId id="300" r:id="rId4"/>
    <p:sldId id="326" r:id="rId5"/>
    <p:sldId id="324" r:id="rId6"/>
    <p:sldId id="327" r:id="rId7"/>
    <p:sldId id="328" r:id="rId8"/>
    <p:sldId id="331" r:id="rId9"/>
    <p:sldId id="284" r:id="rId10"/>
    <p:sldId id="285" r:id="rId11"/>
    <p:sldId id="299" r:id="rId12"/>
    <p:sldId id="289" r:id="rId13"/>
    <p:sldId id="333" r:id="rId14"/>
    <p:sldId id="334" r:id="rId15"/>
    <p:sldId id="338" r:id="rId16"/>
    <p:sldId id="339" r:id="rId17"/>
    <p:sldId id="281" r:id="rId18"/>
    <p:sldId id="329" r:id="rId19"/>
  </p:sldIdLst>
  <p:sldSz cx="9144000" cy="6858000" type="screen4x3"/>
  <p:notesSz cx="6934200" cy="9220200"/>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04">
          <p15:clr>
            <a:srgbClr val="A4A3A4"/>
          </p15:clr>
        </p15:guide>
        <p15:guide id="2" pos="218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0525" autoAdjust="0"/>
  </p:normalViewPr>
  <p:slideViewPr>
    <p:cSldViewPr>
      <p:cViewPr varScale="1">
        <p:scale>
          <a:sx n="34" d="100"/>
          <a:sy n="34" d="100"/>
        </p:scale>
        <p:origin x="-96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1986" y="-78"/>
      </p:cViewPr>
      <p:guideLst>
        <p:guide orient="horz" pos="2904"/>
        <p:guide pos="2183"/>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31FC3E-B475-4DEB-8B26-F2924C0A1C13}" type="doc">
      <dgm:prSet loTypeId="urn:microsoft.com/office/officeart/2005/8/layout/chevron1" loCatId="process" qsTypeId="urn:microsoft.com/office/officeart/2005/8/quickstyle/simple4" qsCatId="simple" csTypeId="urn:microsoft.com/office/officeart/2005/8/colors/accent4_2" csCatId="accent4" phldr="1"/>
      <dgm:spPr/>
    </dgm:pt>
    <dgm:pt modelId="{9D76C9D9-8DC0-4265-B14B-25CAB3F3D989}">
      <dgm:prSet phldrT="[Text]" custT="1"/>
      <dgm:spPr/>
      <dgm:t>
        <a:bodyPr/>
        <a:lstStyle/>
        <a:p>
          <a:r>
            <a:rPr lang="en-US" sz="2000" dirty="0" smtClean="0"/>
            <a:t>Feasibility</a:t>
          </a:r>
          <a:endParaRPr lang="en-US" sz="2000" dirty="0"/>
        </a:p>
      </dgm:t>
    </dgm:pt>
    <dgm:pt modelId="{E87BDDAD-25B9-4C4D-9684-EFA7FE83E97E}" type="parTrans" cxnId="{BC4E7AFC-7EFA-4E77-89E0-3B4F54B29462}">
      <dgm:prSet/>
      <dgm:spPr/>
      <dgm:t>
        <a:bodyPr/>
        <a:lstStyle/>
        <a:p>
          <a:endParaRPr lang="en-US"/>
        </a:p>
      </dgm:t>
    </dgm:pt>
    <dgm:pt modelId="{28072998-CD3F-4598-8B36-047CBA0BA636}" type="sibTrans" cxnId="{BC4E7AFC-7EFA-4E77-89E0-3B4F54B29462}">
      <dgm:prSet/>
      <dgm:spPr/>
      <dgm:t>
        <a:bodyPr/>
        <a:lstStyle/>
        <a:p>
          <a:endParaRPr lang="en-US"/>
        </a:p>
      </dgm:t>
    </dgm:pt>
    <dgm:pt modelId="{02AB679E-1FB7-4430-BD5E-C49DCF2DECA4}">
      <dgm:prSet phldrT="[Text]" custT="1"/>
      <dgm:spPr/>
      <dgm:t>
        <a:bodyPr/>
        <a:lstStyle/>
        <a:p>
          <a:r>
            <a:rPr lang="en-US" sz="2000" dirty="0" smtClean="0"/>
            <a:t>Prioritize</a:t>
          </a:r>
        </a:p>
      </dgm:t>
    </dgm:pt>
    <dgm:pt modelId="{ED5247A2-BC92-45D3-90C7-054F4539E7FB}" type="parTrans" cxnId="{A987C2E4-E8F0-4DEA-A629-FD57ED13FD69}">
      <dgm:prSet/>
      <dgm:spPr/>
      <dgm:t>
        <a:bodyPr/>
        <a:lstStyle/>
        <a:p>
          <a:endParaRPr lang="en-US"/>
        </a:p>
      </dgm:t>
    </dgm:pt>
    <dgm:pt modelId="{A0879AFC-E2C1-410B-A7FF-1295BBF1F0C5}" type="sibTrans" cxnId="{A987C2E4-E8F0-4DEA-A629-FD57ED13FD69}">
      <dgm:prSet/>
      <dgm:spPr/>
      <dgm:t>
        <a:bodyPr/>
        <a:lstStyle/>
        <a:p>
          <a:endParaRPr lang="en-US"/>
        </a:p>
      </dgm:t>
    </dgm:pt>
    <dgm:pt modelId="{784F05E2-0AB2-4859-98F0-053CB11812EF}">
      <dgm:prSet phldrT="[Text]" custT="1"/>
      <dgm:spPr/>
      <dgm:t>
        <a:bodyPr/>
        <a:lstStyle/>
        <a:p>
          <a:r>
            <a:rPr lang="en-US" sz="2000" dirty="0" smtClean="0"/>
            <a:t>Implement</a:t>
          </a:r>
          <a:endParaRPr lang="en-US" sz="2000" dirty="0"/>
        </a:p>
      </dgm:t>
    </dgm:pt>
    <dgm:pt modelId="{49224D0E-E846-4B62-9277-39BB4C7AD468}" type="parTrans" cxnId="{F83EC9A4-0A10-4635-B9AF-C8171E0B9548}">
      <dgm:prSet/>
      <dgm:spPr/>
      <dgm:t>
        <a:bodyPr/>
        <a:lstStyle/>
        <a:p>
          <a:endParaRPr lang="en-US"/>
        </a:p>
      </dgm:t>
    </dgm:pt>
    <dgm:pt modelId="{9F01B933-8C6A-43F5-B97C-860F0E06B592}" type="sibTrans" cxnId="{F83EC9A4-0A10-4635-B9AF-C8171E0B9548}">
      <dgm:prSet/>
      <dgm:spPr/>
      <dgm:t>
        <a:bodyPr/>
        <a:lstStyle/>
        <a:p>
          <a:endParaRPr lang="en-US"/>
        </a:p>
      </dgm:t>
    </dgm:pt>
    <dgm:pt modelId="{F23CAA82-CE77-4D19-B566-2879630FC15F}">
      <dgm:prSet phldrT="[Text]" custT="1"/>
      <dgm:spPr>
        <a:solidFill>
          <a:srgbClr val="C00000"/>
        </a:solidFill>
      </dgm:spPr>
      <dgm:t>
        <a:bodyPr/>
        <a:lstStyle/>
        <a:p>
          <a:r>
            <a:rPr lang="en-US" sz="2000" dirty="0" smtClean="0"/>
            <a:t>Design</a:t>
          </a:r>
          <a:endParaRPr lang="en-US" sz="2000" dirty="0"/>
        </a:p>
      </dgm:t>
    </dgm:pt>
    <dgm:pt modelId="{22DB6444-F518-49AC-A578-B09CFB9E9238}" type="parTrans" cxnId="{4B55D330-E838-43D0-9807-78001D378A2D}">
      <dgm:prSet/>
      <dgm:spPr/>
      <dgm:t>
        <a:bodyPr/>
        <a:lstStyle/>
        <a:p>
          <a:endParaRPr lang="en-US"/>
        </a:p>
      </dgm:t>
    </dgm:pt>
    <dgm:pt modelId="{301CAD78-9207-41F5-825D-F2FE3EF6F3AD}" type="sibTrans" cxnId="{4B55D330-E838-43D0-9807-78001D378A2D}">
      <dgm:prSet/>
      <dgm:spPr/>
      <dgm:t>
        <a:bodyPr/>
        <a:lstStyle/>
        <a:p>
          <a:endParaRPr lang="en-US"/>
        </a:p>
      </dgm:t>
    </dgm:pt>
    <dgm:pt modelId="{183E5900-CC3B-4779-8851-9562B7692EEF}" type="pres">
      <dgm:prSet presAssocID="{2831FC3E-B475-4DEB-8B26-F2924C0A1C13}" presName="Name0" presStyleCnt="0">
        <dgm:presLayoutVars>
          <dgm:dir/>
          <dgm:animLvl val="lvl"/>
          <dgm:resizeHandles val="exact"/>
        </dgm:presLayoutVars>
      </dgm:prSet>
      <dgm:spPr/>
    </dgm:pt>
    <dgm:pt modelId="{189A7CF2-872C-470D-A9AD-494B3161784D}" type="pres">
      <dgm:prSet presAssocID="{9D76C9D9-8DC0-4265-B14B-25CAB3F3D989}" presName="parTxOnly" presStyleLbl="node1" presStyleIdx="0" presStyleCnt="4" custScaleX="91556">
        <dgm:presLayoutVars>
          <dgm:chMax val="0"/>
          <dgm:chPref val="0"/>
          <dgm:bulletEnabled val="1"/>
        </dgm:presLayoutVars>
      </dgm:prSet>
      <dgm:spPr/>
      <dgm:t>
        <a:bodyPr/>
        <a:lstStyle/>
        <a:p>
          <a:endParaRPr lang="en-US"/>
        </a:p>
      </dgm:t>
    </dgm:pt>
    <dgm:pt modelId="{5FD765E3-F6EB-4249-8288-1D532F289B24}" type="pres">
      <dgm:prSet presAssocID="{28072998-CD3F-4598-8B36-047CBA0BA636}" presName="parTxOnlySpace" presStyleCnt="0"/>
      <dgm:spPr/>
    </dgm:pt>
    <dgm:pt modelId="{4C90B9DF-CEBB-44DE-A876-A6E737448B50}" type="pres">
      <dgm:prSet presAssocID="{02AB679E-1FB7-4430-BD5E-C49DCF2DECA4}" presName="parTxOnly" presStyleLbl="node1" presStyleIdx="1" presStyleCnt="4" custScaleX="92376">
        <dgm:presLayoutVars>
          <dgm:chMax val="0"/>
          <dgm:chPref val="0"/>
          <dgm:bulletEnabled val="1"/>
        </dgm:presLayoutVars>
      </dgm:prSet>
      <dgm:spPr/>
      <dgm:t>
        <a:bodyPr/>
        <a:lstStyle/>
        <a:p>
          <a:endParaRPr lang="en-US"/>
        </a:p>
      </dgm:t>
    </dgm:pt>
    <dgm:pt modelId="{AAEB58DE-0307-4356-8C57-90741E44C090}" type="pres">
      <dgm:prSet presAssocID="{A0879AFC-E2C1-410B-A7FF-1295BBF1F0C5}" presName="parTxOnlySpace" presStyleCnt="0"/>
      <dgm:spPr/>
    </dgm:pt>
    <dgm:pt modelId="{43058E0F-B9FD-409B-B081-45127D1EEF54}" type="pres">
      <dgm:prSet presAssocID="{F23CAA82-CE77-4D19-B566-2879630FC15F}" presName="parTxOnly" presStyleLbl="node1" presStyleIdx="2" presStyleCnt="4">
        <dgm:presLayoutVars>
          <dgm:chMax val="0"/>
          <dgm:chPref val="0"/>
          <dgm:bulletEnabled val="1"/>
        </dgm:presLayoutVars>
      </dgm:prSet>
      <dgm:spPr/>
      <dgm:t>
        <a:bodyPr/>
        <a:lstStyle/>
        <a:p>
          <a:endParaRPr lang="en-US"/>
        </a:p>
      </dgm:t>
    </dgm:pt>
    <dgm:pt modelId="{EFFC1138-A096-4DAC-802E-453EA0AA7735}" type="pres">
      <dgm:prSet presAssocID="{301CAD78-9207-41F5-825D-F2FE3EF6F3AD}" presName="parTxOnlySpace" presStyleCnt="0"/>
      <dgm:spPr/>
    </dgm:pt>
    <dgm:pt modelId="{17A3F001-A217-46E9-A3E0-83598D28706E}" type="pres">
      <dgm:prSet presAssocID="{784F05E2-0AB2-4859-98F0-053CB11812EF}" presName="parTxOnly" presStyleLbl="node1" presStyleIdx="3" presStyleCnt="4">
        <dgm:presLayoutVars>
          <dgm:chMax val="0"/>
          <dgm:chPref val="0"/>
          <dgm:bulletEnabled val="1"/>
        </dgm:presLayoutVars>
      </dgm:prSet>
      <dgm:spPr/>
      <dgm:t>
        <a:bodyPr/>
        <a:lstStyle/>
        <a:p>
          <a:endParaRPr lang="en-US"/>
        </a:p>
      </dgm:t>
    </dgm:pt>
  </dgm:ptLst>
  <dgm:cxnLst>
    <dgm:cxn modelId="{BC4E7AFC-7EFA-4E77-89E0-3B4F54B29462}" srcId="{2831FC3E-B475-4DEB-8B26-F2924C0A1C13}" destId="{9D76C9D9-8DC0-4265-B14B-25CAB3F3D989}" srcOrd="0" destOrd="0" parTransId="{E87BDDAD-25B9-4C4D-9684-EFA7FE83E97E}" sibTransId="{28072998-CD3F-4598-8B36-047CBA0BA636}"/>
    <dgm:cxn modelId="{7690C976-AD67-42E9-B068-980A98FF71AE}" type="presOf" srcId="{02AB679E-1FB7-4430-BD5E-C49DCF2DECA4}" destId="{4C90B9DF-CEBB-44DE-A876-A6E737448B50}" srcOrd="0" destOrd="0" presId="urn:microsoft.com/office/officeart/2005/8/layout/chevron1"/>
    <dgm:cxn modelId="{27E501F7-FFD6-47A3-A49C-C9023C45616D}" type="presOf" srcId="{F23CAA82-CE77-4D19-B566-2879630FC15F}" destId="{43058E0F-B9FD-409B-B081-45127D1EEF54}" srcOrd="0" destOrd="0" presId="urn:microsoft.com/office/officeart/2005/8/layout/chevron1"/>
    <dgm:cxn modelId="{0310D459-EBA0-4C00-BEF0-553353F3B07F}" type="presOf" srcId="{9D76C9D9-8DC0-4265-B14B-25CAB3F3D989}" destId="{189A7CF2-872C-470D-A9AD-494B3161784D}" srcOrd="0" destOrd="0" presId="urn:microsoft.com/office/officeart/2005/8/layout/chevron1"/>
    <dgm:cxn modelId="{A987C2E4-E8F0-4DEA-A629-FD57ED13FD69}" srcId="{2831FC3E-B475-4DEB-8B26-F2924C0A1C13}" destId="{02AB679E-1FB7-4430-BD5E-C49DCF2DECA4}" srcOrd="1" destOrd="0" parTransId="{ED5247A2-BC92-45D3-90C7-054F4539E7FB}" sibTransId="{A0879AFC-E2C1-410B-A7FF-1295BBF1F0C5}"/>
    <dgm:cxn modelId="{457A2786-051E-4F0A-8906-C043ED2CDCFC}" type="presOf" srcId="{784F05E2-0AB2-4859-98F0-053CB11812EF}" destId="{17A3F001-A217-46E9-A3E0-83598D28706E}" srcOrd="0" destOrd="0" presId="urn:microsoft.com/office/officeart/2005/8/layout/chevron1"/>
    <dgm:cxn modelId="{F83EC9A4-0A10-4635-B9AF-C8171E0B9548}" srcId="{2831FC3E-B475-4DEB-8B26-F2924C0A1C13}" destId="{784F05E2-0AB2-4859-98F0-053CB11812EF}" srcOrd="3" destOrd="0" parTransId="{49224D0E-E846-4B62-9277-39BB4C7AD468}" sibTransId="{9F01B933-8C6A-43F5-B97C-860F0E06B592}"/>
    <dgm:cxn modelId="{3052C739-C5D7-40A0-938C-12CAE32F1B6E}" type="presOf" srcId="{2831FC3E-B475-4DEB-8B26-F2924C0A1C13}" destId="{183E5900-CC3B-4779-8851-9562B7692EEF}" srcOrd="0" destOrd="0" presId="urn:microsoft.com/office/officeart/2005/8/layout/chevron1"/>
    <dgm:cxn modelId="{4B55D330-E838-43D0-9807-78001D378A2D}" srcId="{2831FC3E-B475-4DEB-8B26-F2924C0A1C13}" destId="{F23CAA82-CE77-4D19-B566-2879630FC15F}" srcOrd="2" destOrd="0" parTransId="{22DB6444-F518-49AC-A578-B09CFB9E9238}" sibTransId="{301CAD78-9207-41F5-825D-F2FE3EF6F3AD}"/>
    <dgm:cxn modelId="{1A860A18-3E0B-4579-BB1B-90284934F321}" type="presParOf" srcId="{183E5900-CC3B-4779-8851-9562B7692EEF}" destId="{189A7CF2-872C-470D-A9AD-494B3161784D}" srcOrd="0" destOrd="0" presId="urn:microsoft.com/office/officeart/2005/8/layout/chevron1"/>
    <dgm:cxn modelId="{C5CF90A5-5703-49A9-8EDE-2C90F2651FCE}" type="presParOf" srcId="{183E5900-CC3B-4779-8851-9562B7692EEF}" destId="{5FD765E3-F6EB-4249-8288-1D532F289B24}" srcOrd="1" destOrd="0" presId="urn:microsoft.com/office/officeart/2005/8/layout/chevron1"/>
    <dgm:cxn modelId="{5AD96352-2E65-44C4-9254-D01635846E11}" type="presParOf" srcId="{183E5900-CC3B-4779-8851-9562B7692EEF}" destId="{4C90B9DF-CEBB-44DE-A876-A6E737448B50}" srcOrd="2" destOrd="0" presId="urn:microsoft.com/office/officeart/2005/8/layout/chevron1"/>
    <dgm:cxn modelId="{B56D6CE1-4722-40E1-A180-9338B9D687AF}" type="presParOf" srcId="{183E5900-CC3B-4779-8851-9562B7692EEF}" destId="{AAEB58DE-0307-4356-8C57-90741E44C090}" srcOrd="3" destOrd="0" presId="urn:microsoft.com/office/officeart/2005/8/layout/chevron1"/>
    <dgm:cxn modelId="{9C44B3BD-0B80-4AB3-A15B-2B0E3A494CBF}" type="presParOf" srcId="{183E5900-CC3B-4779-8851-9562B7692EEF}" destId="{43058E0F-B9FD-409B-B081-45127D1EEF54}" srcOrd="4" destOrd="0" presId="urn:microsoft.com/office/officeart/2005/8/layout/chevron1"/>
    <dgm:cxn modelId="{8946F5BE-CAF1-47B3-A5A7-54416CBF24BE}" type="presParOf" srcId="{183E5900-CC3B-4779-8851-9562B7692EEF}" destId="{EFFC1138-A096-4DAC-802E-453EA0AA7735}" srcOrd="5" destOrd="0" presId="urn:microsoft.com/office/officeart/2005/8/layout/chevron1"/>
    <dgm:cxn modelId="{FDD91B86-264B-4AE2-8342-03D91045CE70}" type="presParOf" srcId="{183E5900-CC3B-4779-8851-9562B7692EEF}" destId="{17A3F001-A217-46E9-A3E0-83598D28706E}" srcOrd="6"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04547" cy="46049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8016" y="1"/>
            <a:ext cx="3004546" cy="460490"/>
          </a:xfrm>
          <a:prstGeom prst="rect">
            <a:avLst/>
          </a:prstGeom>
        </p:spPr>
        <p:txBody>
          <a:bodyPr vert="horz" lIns="91440" tIns="45720" rIns="91440" bIns="45720" rtlCol="0"/>
          <a:lstStyle>
            <a:lvl1pPr algn="r">
              <a:defRPr sz="1200"/>
            </a:lvl1pPr>
          </a:lstStyle>
          <a:p>
            <a:fld id="{77A2D2DD-9A49-491E-949B-F3E87942E7A1}" type="datetimeFigureOut">
              <a:rPr lang="en-US" smtClean="0"/>
              <a:pPr/>
              <a:t>9/29/2017</a:t>
            </a:fld>
            <a:endParaRPr lang="en-US"/>
          </a:p>
        </p:txBody>
      </p:sp>
      <p:sp>
        <p:nvSpPr>
          <p:cNvPr id="4" name="Footer Placeholder 3"/>
          <p:cNvSpPr>
            <a:spLocks noGrp="1"/>
          </p:cNvSpPr>
          <p:nvPr>
            <p:ph type="ftr" sz="quarter" idx="2"/>
          </p:nvPr>
        </p:nvSpPr>
        <p:spPr>
          <a:xfrm>
            <a:off x="1" y="8758225"/>
            <a:ext cx="3004547" cy="4604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8016" y="8758225"/>
            <a:ext cx="3004546" cy="460490"/>
          </a:xfrm>
          <a:prstGeom prst="rect">
            <a:avLst/>
          </a:prstGeom>
        </p:spPr>
        <p:txBody>
          <a:bodyPr vert="horz" lIns="91440" tIns="45720" rIns="91440" bIns="45720" rtlCol="0" anchor="b"/>
          <a:lstStyle>
            <a:lvl1pPr algn="r">
              <a:defRPr sz="1200"/>
            </a:lvl1pPr>
          </a:lstStyle>
          <a:p>
            <a:fld id="{5F7004FB-58AB-4264-827C-6AC7B927D363}" type="slidenum">
              <a:rPr lang="en-US" smtClean="0"/>
              <a:pPr/>
              <a:t>‹#›</a:t>
            </a:fld>
            <a:endParaRPr lang="en-US"/>
          </a:p>
        </p:txBody>
      </p:sp>
    </p:spTree>
    <p:extLst>
      <p:ext uri="{BB962C8B-B14F-4D97-AF65-F5344CB8AC3E}">
        <p14:creationId xmlns:p14="http://schemas.microsoft.com/office/powerpoint/2010/main" xmlns="" val="3487095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3004820" cy="4610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nl-NL"/>
          </a:p>
        </p:txBody>
      </p:sp>
      <p:sp>
        <p:nvSpPr>
          <p:cNvPr id="3075" name="Rectangle 3"/>
          <p:cNvSpPr>
            <a:spLocks noGrp="1" noChangeArrowheads="1"/>
          </p:cNvSpPr>
          <p:nvPr>
            <p:ph type="dt" idx="1"/>
          </p:nvPr>
        </p:nvSpPr>
        <p:spPr bwMode="auto">
          <a:xfrm>
            <a:off x="3927776" y="1"/>
            <a:ext cx="3004820" cy="4610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nl-NL"/>
          </a:p>
        </p:txBody>
      </p:sp>
      <p:sp>
        <p:nvSpPr>
          <p:cNvPr id="3076" name="Rectangle 4"/>
          <p:cNvSpPr>
            <a:spLocks noGrp="1" noRot="1" noChangeAspect="1" noChangeArrowheads="1" noTextEdit="1"/>
          </p:cNvSpPr>
          <p:nvPr>
            <p:ph type="sldImg" idx="2"/>
          </p:nvPr>
        </p:nvSpPr>
        <p:spPr bwMode="auto">
          <a:xfrm>
            <a:off x="1163638" y="692150"/>
            <a:ext cx="4606925" cy="3455988"/>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93421" y="4379595"/>
            <a:ext cx="5547360" cy="414909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3078" name="Rectangle 6"/>
          <p:cNvSpPr>
            <a:spLocks noGrp="1" noChangeArrowheads="1"/>
          </p:cNvSpPr>
          <p:nvPr>
            <p:ph type="ftr" sz="quarter" idx="4"/>
          </p:nvPr>
        </p:nvSpPr>
        <p:spPr bwMode="auto">
          <a:xfrm>
            <a:off x="0" y="8757590"/>
            <a:ext cx="3004820" cy="46101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nl-NL"/>
          </a:p>
        </p:txBody>
      </p:sp>
      <p:sp>
        <p:nvSpPr>
          <p:cNvPr id="3079" name="Rectangle 7"/>
          <p:cNvSpPr>
            <a:spLocks noGrp="1" noChangeArrowheads="1"/>
          </p:cNvSpPr>
          <p:nvPr>
            <p:ph type="sldNum" sz="quarter" idx="5"/>
          </p:nvPr>
        </p:nvSpPr>
        <p:spPr bwMode="auto">
          <a:xfrm>
            <a:off x="3927776" y="8757590"/>
            <a:ext cx="3004820" cy="46101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DE1BD2A-F24E-4ECA-82B3-08C5D5A627D6}" type="slidenum">
              <a:rPr lang="nl-NL"/>
              <a:pPr/>
              <a:t>‹#›</a:t>
            </a:fld>
            <a:endParaRPr lang="nl-NL"/>
          </a:p>
        </p:txBody>
      </p:sp>
    </p:spTree>
    <p:extLst>
      <p:ext uri="{BB962C8B-B14F-4D97-AF65-F5344CB8AC3E}">
        <p14:creationId xmlns:p14="http://schemas.microsoft.com/office/powerpoint/2010/main" xmlns="" val="320995755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5783607-5F23-4038-B9E1-E494828CFE42}" type="slidenum">
              <a:rPr lang="en-GB" smtClean="0"/>
              <a:pPr/>
              <a:t>1</a:t>
            </a:fld>
            <a:endParaRPr lang="en-GB"/>
          </a:p>
        </p:txBody>
      </p:sp>
    </p:spTree>
    <p:extLst>
      <p:ext uri="{BB962C8B-B14F-4D97-AF65-F5344CB8AC3E}">
        <p14:creationId xmlns:p14="http://schemas.microsoft.com/office/powerpoint/2010/main" xmlns="" val="3574033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0A6653F-EBA3-45BF-AE9E-DB757DBFB1CF}" type="slidenum">
              <a:rPr lang="en-GB" altLang="en-US" smtClean="0"/>
              <a:pPr>
                <a:defRPr/>
              </a:pPr>
              <a:t>13</a:t>
            </a:fld>
            <a:endParaRPr lang="en-GB" altLang="en-US"/>
          </a:p>
        </p:txBody>
      </p:sp>
    </p:spTree>
    <p:extLst>
      <p:ext uri="{BB962C8B-B14F-4D97-AF65-F5344CB8AC3E}">
        <p14:creationId xmlns:p14="http://schemas.microsoft.com/office/powerpoint/2010/main" xmlns="" val="2877408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0A6653F-EBA3-45BF-AE9E-DB757DBFB1CF}" type="slidenum">
              <a:rPr lang="en-GB" altLang="en-US" smtClean="0"/>
              <a:pPr>
                <a:defRPr/>
              </a:pPr>
              <a:t>14</a:t>
            </a:fld>
            <a:endParaRPr lang="en-GB" altLang="en-US"/>
          </a:p>
        </p:txBody>
      </p:sp>
    </p:spTree>
    <p:extLst>
      <p:ext uri="{BB962C8B-B14F-4D97-AF65-F5344CB8AC3E}">
        <p14:creationId xmlns:p14="http://schemas.microsoft.com/office/powerpoint/2010/main" xmlns="" val="2213942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0A6653F-EBA3-45BF-AE9E-DB757DBFB1CF}" type="slidenum">
              <a:rPr lang="en-GB" altLang="en-US" smtClean="0"/>
              <a:pPr>
                <a:defRPr/>
              </a:pPr>
              <a:t>15</a:t>
            </a:fld>
            <a:endParaRPr lang="en-GB" altLang="en-US"/>
          </a:p>
        </p:txBody>
      </p:sp>
    </p:spTree>
    <p:extLst>
      <p:ext uri="{BB962C8B-B14F-4D97-AF65-F5344CB8AC3E}">
        <p14:creationId xmlns:p14="http://schemas.microsoft.com/office/powerpoint/2010/main" xmlns="" val="877740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0A6653F-EBA3-45BF-AE9E-DB757DBFB1CF}" type="slidenum">
              <a:rPr lang="en-GB" altLang="en-US" smtClean="0"/>
              <a:pPr>
                <a:defRPr/>
              </a:pPr>
              <a:t>16</a:t>
            </a:fld>
            <a:endParaRPr lang="en-GB" altLang="en-US"/>
          </a:p>
        </p:txBody>
      </p:sp>
    </p:spTree>
    <p:extLst>
      <p:ext uri="{BB962C8B-B14F-4D97-AF65-F5344CB8AC3E}">
        <p14:creationId xmlns:p14="http://schemas.microsoft.com/office/powerpoint/2010/main" xmlns="" val="2200411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5783607-5F23-4038-B9E1-E494828CFE42}" type="slidenum">
              <a:rPr lang="en-GB" smtClean="0"/>
              <a:pPr/>
              <a:t>17</a:t>
            </a:fld>
            <a:endParaRPr lang="en-GB"/>
          </a:p>
        </p:txBody>
      </p:sp>
    </p:spTree>
    <p:extLst>
      <p:ext uri="{BB962C8B-B14F-4D97-AF65-F5344CB8AC3E}">
        <p14:creationId xmlns:p14="http://schemas.microsoft.com/office/powerpoint/2010/main" xmlns="" val="2850035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5783607-5F23-4038-B9E1-E494828CFE42}" type="slidenum">
              <a:rPr lang="en-GB" smtClean="0"/>
              <a:pPr/>
              <a:t>2</a:t>
            </a:fld>
            <a:endParaRPr lang="en-GB"/>
          </a:p>
        </p:txBody>
      </p:sp>
    </p:spTree>
    <p:extLst>
      <p:ext uri="{BB962C8B-B14F-4D97-AF65-F5344CB8AC3E}">
        <p14:creationId xmlns:p14="http://schemas.microsoft.com/office/powerpoint/2010/main" xmlns="" val="261313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sldNum" sz="quarter" idx="5"/>
          </p:nvPr>
        </p:nvSpPr>
        <p:spPr>
          <a:noFill/>
        </p:spPr>
        <p:txBody>
          <a:bodyPr/>
          <a:lstStyle>
            <a:lvl1pPr defTabSz="762000" eaLnBrk="0" hangingPunct="0">
              <a:defRPr sz="2400" b="1">
                <a:solidFill>
                  <a:schemeClr val="tx2"/>
                </a:solidFill>
                <a:latin typeface="Verdana" panose="020B0604030504040204" pitchFamily="34" charset="0"/>
              </a:defRPr>
            </a:lvl1pPr>
            <a:lvl2pPr marL="742950" indent="-285750" defTabSz="762000" eaLnBrk="0" hangingPunct="0">
              <a:defRPr sz="2400" b="1">
                <a:solidFill>
                  <a:schemeClr val="tx2"/>
                </a:solidFill>
                <a:latin typeface="Verdana" panose="020B0604030504040204" pitchFamily="34" charset="0"/>
              </a:defRPr>
            </a:lvl2pPr>
            <a:lvl3pPr marL="1143000" indent="-228600" defTabSz="762000" eaLnBrk="0" hangingPunct="0">
              <a:defRPr sz="2400" b="1">
                <a:solidFill>
                  <a:schemeClr val="tx2"/>
                </a:solidFill>
                <a:latin typeface="Verdana" panose="020B0604030504040204" pitchFamily="34" charset="0"/>
              </a:defRPr>
            </a:lvl3pPr>
            <a:lvl4pPr marL="1600200" indent="-228600" defTabSz="762000" eaLnBrk="0" hangingPunct="0">
              <a:defRPr sz="2400" b="1">
                <a:solidFill>
                  <a:schemeClr val="tx2"/>
                </a:solidFill>
                <a:latin typeface="Verdana" panose="020B0604030504040204" pitchFamily="34" charset="0"/>
              </a:defRPr>
            </a:lvl4pPr>
            <a:lvl5pPr marL="2057400" indent="-228600" defTabSz="762000" eaLnBrk="0" hangingPunct="0">
              <a:defRPr sz="2400" b="1">
                <a:solidFill>
                  <a:schemeClr val="tx2"/>
                </a:solidFill>
                <a:latin typeface="Verdana" panose="020B0604030504040204" pitchFamily="34" charset="0"/>
              </a:defRPr>
            </a:lvl5pPr>
            <a:lvl6pPr marL="2514600" indent="-228600" defTabSz="762000" eaLnBrk="0" fontAlgn="base" hangingPunct="0">
              <a:spcBef>
                <a:spcPct val="0"/>
              </a:spcBef>
              <a:spcAft>
                <a:spcPct val="0"/>
              </a:spcAft>
              <a:defRPr sz="2400" b="1">
                <a:solidFill>
                  <a:schemeClr val="tx2"/>
                </a:solidFill>
                <a:latin typeface="Verdana" panose="020B0604030504040204" pitchFamily="34" charset="0"/>
              </a:defRPr>
            </a:lvl6pPr>
            <a:lvl7pPr marL="2971800" indent="-228600" defTabSz="762000" eaLnBrk="0" fontAlgn="base" hangingPunct="0">
              <a:spcBef>
                <a:spcPct val="0"/>
              </a:spcBef>
              <a:spcAft>
                <a:spcPct val="0"/>
              </a:spcAft>
              <a:defRPr sz="2400" b="1">
                <a:solidFill>
                  <a:schemeClr val="tx2"/>
                </a:solidFill>
                <a:latin typeface="Verdana" panose="020B0604030504040204" pitchFamily="34" charset="0"/>
              </a:defRPr>
            </a:lvl7pPr>
            <a:lvl8pPr marL="3429000" indent="-228600" defTabSz="762000" eaLnBrk="0" fontAlgn="base" hangingPunct="0">
              <a:spcBef>
                <a:spcPct val="0"/>
              </a:spcBef>
              <a:spcAft>
                <a:spcPct val="0"/>
              </a:spcAft>
              <a:defRPr sz="2400" b="1">
                <a:solidFill>
                  <a:schemeClr val="tx2"/>
                </a:solidFill>
                <a:latin typeface="Verdana" panose="020B0604030504040204" pitchFamily="34" charset="0"/>
              </a:defRPr>
            </a:lvl8pPr>
            <a:lvl9pPr marL="3886200" indent="-228600" defTabSz="762000" eaLnBrk="0" fontAlgn="base" hangingPunct="0">
              <a:spcBef>
                <a:spcPct val="0"/>
              </a:spcBef>
              <a:spcAft>
                <a:spcPct val="0"/>
              </a:spcAft>
              <a:defRPr sz="2400" b="1">
                <a:solidFill>
                  <a:schemeClr val="tx2"/>
                </a:solidFill>
                <a:latin typeface="Verdana" panose="020B0604030504040204" pitchFamily="34" charset="0"/>
              </a:defRPr>
            </a:lvl9pPr>
          </a:lstStyle>
          <a:p>
            <a:fld id="{CFEC45B6-C553-4D18-84CF-CC02981721AC}" type="slidenum">
              <a:rPr lang="en-GB" altLang="en-US" sz="1000" b="0">
                <a:solidFill>
                  <a:schemeClr val="tx1"/>
                </a:solidFill>
                <a:latin typeface="Times New Roman" panose="02020603050405020304" pitchFamily="18" charset="0"/>
              </a:rPr>
              <a:pPr/>
              <a:t>3</a:t>
            </a:fld>
            <a:endParaRPr lang="en-GB" altLang="en-US" sz="1000" b="0">
              <a:solidFill>
                <a:schemeClr val="tx1"/>
              </a:solidFill>
              <a:latin typeface="Times New Roman" panose="02020603050405020304" pitchFamily="18"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r>
              <a:rPr lang="en-US" altLang="en-US" dirty="0" smtClean="0"/>
              <a:t>Issues here:</a:t>
            </a:r>
          </a:p>
          <a:p>
            <a:r>
              <a:rPr lang="en-US" altLang="en-US" dirty="0" smtClean="0"/>
              <a:t>Incomplete</a:t>
            </a:r>
            <a:r>
              <a:rPr lang="en-US" altLang="en-US" baseline="0" dirty="0" smtClean="0"/>
              <a:t> coverage of actual situation </a:t>
            </a:r>
          </a:p>
          <a:p>
            <a:r>
              <a:rPr lang="en-US" altLang="en-US" baseline="0" dirty="0" smtClean="0"/>
              <a:t>No sharing</a:t>
            </a:r>
          </a:p>
          <a:p>
            <a:r>
              <a:rPr lang="en-US" altLang="en-US" baseline="0" dirty="0" smtClean="0"/>
              <a:t>No common baseline</a:t>
            </a:r>
          </a:p>
          <a:p>
            <a:endParaRPr lang="en-US" altLang="en-US" baseline="0" dirty="0" smtClean="0"/>
          </a:p>
          <a:p>
            <a:r>
              <a:rPr lang="en-US" altLang="en-US" baseline="0" dirty="0" smtClean="0"/>
              <a:t>On what basis are plans to be developed? Bearing in mind that </a:t>
            </a:r>
            <a:r>
              <a:rPr lang="en-US" altLang="en-US" baseline="0" dirty="0" err="1" smtClean="0"/>
              <a:t>uprading</a:t>
            </a:r>
            <a:r>
              <a:rPr lang="en-US" altLang="en-US" baseline="0" dirty="0" smtClean="0"/>
              <a:t> may involve relocations and is therefore highly contentious.</a:t>
            </a:r>
            <a:endParaRPr lang="en-US" altLang="en-US" dirty="0" smtClean="0"/>
          </a:p>
        </p:txBody>
      </p:sp>
    </p:spTree>
    <p:extLst>
      <p:ext uri="{BB962C8B-B14F-4D97-AF65-F5344CB8AC3E}">
        <p14:creationId xmlns:p14="http://schemas.microsoft.com/office/powerpoint/2010/main" xmlns="" val="2004252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charset="0"/>
                <a:ea typeface="+mn-ea"/>
                <a:cs typeface="+mn-cs"/>
              </a:rPr>
              <a:t>Do we share the same starting point?</a:t>
            </a:r>
            <a:endParaRPr lang="en-GB" dirty="0"/>
          </a:p>
        </p:txBody>
      </p:sp>
      <p:sp>
        <p:nvSpPr>
          <p:cNvPr id="4" name="Slide Number Placeholder 3"/>
          <p:cNvSpPr>
            <a:spLocks noGrp="1"/>
          </p:cNvSpPr>
          <p:nvPr>
            <p:ph type="sldNum" sz="quarter" idx="10"/>
          </p:nvPr>
        </p:nvSpPr>
        <p:spPr/>
        <p:txBody>
          <a:bodyPr/>
          <a:lstStyle/>
          <a:p>
            <a:fld id="{7DE1BD2A-F24E-4ECA-82B3-08C5D5A627D6}" type="slidenum">
              <a:rPr lang="nl-NL" smtClean="0"/>
              <a:pPr/>
              <a:t>7</a:t>
            </a:fld>
            <a:endParaRPr lang="nl-NL"/>
          </a:p>
        </p:txBody>
      </p:sp>
    </p:spTree>
    <p:extLst>
      <p:ext uri="{BB962C8B-B14F-4D97-AF65-F5344CB8AC3E}">
        <p14:creationId xmlns:p14="http://schemas.microsoft.com/office/powerpoint/2010/main" xmlns="" val="3206438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E1BD2A-F24E-4ECA-82B3-08C5D5A627D6}" type="slidenum">
              <a:rPr lang="nl-NL" smtClean="0"/>
              <a:pPr/>
              <a:t>8</a:t>
            </a:fld>
            <a:endParaRPr lang="nl-NL"/>
          </a:p>
        </p:txBody>
      </p:sp>
    </p:spTree>
    <p:extLst>
      <p:ext uri="{BB962C8B-B14F-4D97-AF65-F5344CB8AC3E}">
        <p14:creationId xmlns:p14="http://schemas.microsoft.com/office/powerpoint/2010/main" xmlns="" val="4015232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Photographer/pilot on the ground and visible/accessible to residents. </a:t>
            </a:r>
          </a:p>
          <a:p>
            <a:endParaRPr lang="en-US" dirty="0" smtClean="0"/>
          </a:p>
          <a:p>
            <a:r>
              <a:rPr lang="en-US" dirty="0" smtClean="0"/>
              <a:t>Massive number of images to cover relatively small area. </a:t>
            </a:r>
            <a:endParaRPr lang="en-US" dirty="0"/>
          </a:p>
        </p:txBody>
      </p:sp>
      <p:sp>
        <p:nvSpPr>
          <p:cNvPr id="4" name="Slide Number Placeholder 3"/>
          <p:cNvSpPr>
            <a:spLocks noGrp="1"/>
          </p:cNvSpPr>
          <p:nvPr>
            <p:ph type="sldNum" sz="quarter" idx="10"/>
          </p:nvPr>
        </p:nvSpPr>
        <p:spPr/>
        <p:txBody>
          <a:bodyPr/>
          <a:lstStyle/>
          <a:p>
            <a:pPr>
              <a:defRPr/>
            </a:pPr>
            <a:fld id="{50A6653F-EBA3-45BF-AE9E-DB757DBFB1CF}" type="slidenum">
              <a:rPr lang="en-GB" altLang="en-US" smtClean="0"/>
              <a:pPr>
                <a:defRPr/>
              </a:pPr>
              <a:t>9</a:t>
            </a:fld>
            <a:endParaRPr lang="en-GB" altLang="en-US"/>
          </a:p>
        </p:txBody>
      </p:sp>
    </p:spTree>
    <p:extLst>
      <p:ext uri="{BB962C8B-B14F-4D97-AF65-F5344CB8AC3E}">
        <p14:creationId xmlns:p14="http://schemas.microsoft.com/office/powerpoint/2010/main" xmlns="" val="2586418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0A6653F-EBA3-45BF-AE9E-DB757DBFB1CF}" type="slidenum">
              <a:rPr lang="en-GB" altLang="en-US" smtClean="0"/>
              <a:pPr>
                <a:defRPr/>
              </a:pPr>
              <a:t>10</a:t>
            </a:fld>
            <a:endParaRPr lang="en-GB" altLang="en-US"/>
          </a:p>
        </p:txBody>
      </p:sp>
    </p:spTree>
    <p:extLst>
      <p:ext uri="{BB962C8B-B14F-4D97-AF65-F5344CB8AC3E}">
        <p14:creationId xmlns:p14="http://schemas.microsoft.com/office/powerpoint/2010/main" xmlns="" val="1866256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DE1BD2A-F24E-4ECA-82B3-08C5D5A627D6}" type="slidenum">
              <a:rPr lang="nl-NL" smtClean="0"/>
              <a:pPr/>
              <a:t>11</a:t>
            </a:fld>
            <a:endParaRPr lang="nl-NL"/>
          </a:p>
        </p:txBody>
      </p:sp>
    </p:spTree>
    <p:extLst>
      <p:ext uri="{BB962C8B-B14F-4D97-AF65-F5344CB8AC3E}">
        <p14:creationId xmlns:p14="http://schemas.microsoft.com/office/powerpoint/2010/main" xmlns="" val="2686343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0A6653F-EBA3-45BF-AE9E-DB757DBFB1CF}" type="slidenum">
              <a:rPr lang="en-GB" altLang="en-US" smtClean="0"/>
              <a:pPr>
                <a:defRPr/>
              </a:pPr>
              <a:t>12</a:t>
            </a:fld>
            <a:endParaRPr lang="en-GB" altLang="en-US" dirty="0"/>
          </a:p>
        </p:txBody>
      </p:sp>
    </p:spTree>
    <p:extLst>
      <p:ext uri="{BB962C8B-B14F-4D97-AF65-F5344CB8AC3E}">
        <p14:creationId xmlns:p14="http://schemas.microsoft.com/office/powerpoint/2010/main" xmlns="" val="1014509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hasCustomPrompt="1"/>
          </p:nvPr>
        </p:nvSpPr>
        <p:spPr>
          <a:xfrm>
            <a:off x="1328644" y="2177330"/>
            <a:ext cx="6786562" cy="1470025"/>
          </a:xfrm>
          <a:prstGeom prst="rect">
            <a:avLst/>
          </a:prstGeom>
        </p:spPr>
        <p:txBody>
          <a:bodyPr lIns="0" anchor="b" anchorCtr="0"/>
          <a:lstStyle>
            <a:lvl1pPr>
              <a:lnSpc>
                <a:spcPts val="2500"/>
              </a:lnSpc>
              <a:defRPr cap="all" baseline="0">
                <a:solidFill>
                  <a:schemeClr val="bg1"/>
                </a:solidFill>
              </a:defRPr>
            </a:lvl1pPr>
          </a:lstStyle>
          <a:p>
            <a:r>
              <a:rPr lang="en-US" noProof="0" smtClean="0"/>
              <a:t>Click here and type the title</a:t>
            </a:r>
            <a:endParaRPr lang="en-US" noProof="0"/>
          </a:p>
        </p:txBody>
      </p:sp>
      <p:sp>
        <p:nvSpPr>
          <p:cNvPr id="5123" name="Rectangle 3"/>
          <p:cNvSpPr>
            <a:spLocks noGrp="1" noChangeArrowheads="1"/>
          </p:cNvSpPr>
          <p:nvPr>
            <p:ph type="subTitle" idx="1" hasCustomPrompt="1"/>
          </p:nvPr>
        </p:nvSpPr>
        <p:spPr>
          <a:xfrm>
            <a:off x="1328644" y="3567980"/>
            <a:ext cx="6788150" cy="1101725"/>
          </a:xfrm>
        </p:spPr>
        <p:txBody>
          <a:bodyPr lIns="0"/>
          <a:lstStyle>
            <a:lvl1pPr marL="0" indent="0">
              <a:buFont typeface="Wingdings" pitchFamily="2" charset="2"/>
              <a:buNone/>
              <a:defRPr cap="all" baseline="0">
                <a:solidFill>
                  <a:schemeClr val="bg1"/>
                </a:solidFill>
                <a:latin typeface="Arial Narrow" pitchFamily="34" charset="0"/>
              </a:defRPr>
            </a:lvl1pPr>
          </a:lstStyle>
          <a:p>
            <a:r>
              <a:rPr lang="en-US" noProof="0" smtClean="0"/>
              <a:t>Click here and type the subtitle</a:t>
            </a:r>
            <a:endParaRPr lang="en-US"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only, no line 2011">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p:txBody>
          <a:bodyPr/>
          <a:lstStyle>
            <a:lvl1pPr>
              <a:defRPr/>
            </a:lvl1pPr>
          </a:lstStyle>
          <a:p>
            <a:endParaRPr lang="en-US" sz="600" dirty="0"/>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noProof="0" smtClean="0"/>
              <a:pPr/>
              <a:t>‹#›</a:t>
            </a:fld>
            <a:endParaRPr lang="en-US" noProof="0" dirty="0"/>
          </a:p>
        </p:txBody>
      </p:sp>
      <p:sp>
        <p:nvSpPr>
          <p:cNvPr id="9" name="Date Placeholder 10"/>
          <p:cNvSpPr>
            <a:spLocks noGrp="1"/>
          </p:cNvSpPr>
          <p:nvPr>
            <p:ph type="dt" sz="half" idx="15"/>
          </p:nvPr>
        </p:nvSpPr>
        <p:spPr>
          <a:xfrm>
            <a:off x="7572375" y="6402388"/>
            <a:ext cx="936625" cy="476250"/>
          </a:xfrm>
        </p:spPr>
        <p:txBody>
          <a:bodyPr/>
          <a:lstStyle/>
          <a:p>
            <a:fld id="{175C99FF-5C99-4A46-A10F-90EBBFF26947}" type="datetime1">
              <a:rPr lang="en-GB" smtClean="0"/>
              <a:pPr/>
              <a:t>29/09/2017</a:t>
            </a:fld>
            <a:endParaRPr lang="nl-NL" dirty="0"/>
          </a:p>
        </p:txBody>
      </p:sp>
      <p:pic>
        <p:nvPicPr>
          <p:cNvPr id="10" name="Picture 2"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userDrawn="1"/>
        </p:nvPicPr>
        <p:blipFill>
          <a:blip r:embed="rId2" cstate="print">
            <a:extLst>
              <a:ext uri="{28A0092B-C50C-407E-A947-70E740481C1C}">
                <a14:useLocalDpi xmlns:a14="http://schemas.microsoft.com/office/drawing/2010/main" xmlns=""/>
              </a:ext>
            </a:extLst>
          </a:blip>
          <a:srcRect/>
          <a:stretch>
            <a:fillRect/>
          </a:stretch>
        </p:blipFill>
        <p:spPr bwMode="auto">
          <a:xfrm>
            <a:off x="942664" y="6333197"/>
            <a:ext cx="2019600" cy="401995"/>
          </a:xfrm>
          <a:prstGeom prst="rect">
            <a:avLst/>
          </a:prstGeom>
          <a:noFill/>
        </p:spPr>
      </p:pic>
      <p:pic>
        <p:nvPicPr>
          <p:cNvPr id="11" name="Picture 4" descr="Itc_logo transparant"/>
          <p:cNvPicPr>
            <a:picLocks noChangeAspect="1" noChangeArrowheads="1"/>
          </p:cNvPicPr>
          <p:nvPr userDrawn="1"/>
        </p:nvPicPr>
        <p:blipFill>
          <a:blip r:embed="rId3" cstate="print">
            <a:extLst>
              <a:ext uri="{28A0092B-C50C-407E-A947-70E740481C1C}">
                <a14:useLocalDpi xmlns:a14="http://schemas.microsoft.com/office/drawing/2010/main" xmlns=""/>
              </a:ext>
            </a:extLst>
          </a:blip>
          <a:srcRect/>
          <a:stretch>
            <a:fillRect/>
          </a:stretch>
        </p:blipFill>
        <p:spPr bwMode="auto">
          <a:xfrm>
            <a:off x="276225" y="6010275"/>
            <a:ext cx="508000" cy="593725"/>
          </a:xfrm>
          <a:prstGeom prst="rect">
            <a:avLst/>
          </a:prstGeom>
          <a:noFill/>
        </p:spPr>
      </p:pic>
      <p:sp>
        <p:nvSpPr>
          <p:cNvPr id="8" name="Title 3"/>
          <p:cNvSpPr>
            <a:spLocks noGrp="1"/>
          </p:cNvSpPr>
          <p:nvPr>
            <p:ph type="title" hasCustomPrompt="1"/>
          </p:nvPr>
        </p:nvSpPr>
        <p:spPr>
          <a:xfrm>
            <a:off x="1088982" y="396770"/>
            <a:ext cx="7776000" cy="734400"/>
          </a:xfrm>
          <a:prstGeom prst="rect">
            <a:avLst/>
          </a:prstGeom>
        </p:spPr>
        <p:txBody>
          <a:bodyPr lIns="0" tIns="0" rIns="0" bIns="0" anchor="b" anchorCtr="0"/>
          <a:lstStyle>
            <a:lvl1pPr>
              <a:lnSpc>
                <a:spcPts val="2500"/>
              </a:lnSpc>
              <a:spcBef>
                <a:spcPts val="624"/>
              </a:spcBef>
              <a:defRPr sz="2600" cap="all" baseline="0"/>
            </a:lvl1pPr>
          </a:lstStyle>
          <a:p>
            <a:r>
              <a:rPr lang="en-US" dirty="0" smtClean="0"/>
              <a:t>Click here and type the title </a:t>
            </a:r>
            <a:endParaRPr lang="en-US" dirty="0"/>
          </a:p>
        </p:txBody>
      </p:sp>
    </p:spTree>
    <p:extLst>
      <p:ext uri="{BB962C8B-B14F-4D97-AF65-F5344CB8AC3E}">
        <p14:creationId xmlns:p14="http://schemas.microsoft.com/office/powerpoint/2010/main" xmlns="" val="1882352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1"/>
            <a:ext cx="8002466" cy="868363"/>
          </a:xfrm>
          <a:prstGeom prst="rect">
            <a:avLst/>
          </a:prstGeo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68924" y="1484313"/>
            <a:ext cx="3924300" cy="458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533900" y="1484313"/>
            <a:ext cx="3924300" cy="4584700"/>
          </a:xfrm>
        </p:spPr>
        <p:txBody>
          <a:bodyPr/>
          <a:lstStyle/>
          <a:p>
            <a:pPr lvl="0"/>
            <a:endParaRPr lang="en-GB" noProof="0" smtClean="0"/>
          </a:p>
        </p:txBody>
      </p:sp>
      <p:sp>
        <p:nvSpPr>
          <p:cNvPr id="5" name="Rectangle 5"/>
          <p:cNvSpPr>
            <a:spLocks noGrp="1" noChangeArrowheads="1"/>
          </p:cNvSpPr>
          <p:nvPr>
            <p:ph type="ftr" sz="quarter" idx="10"/>
          </p:nvPr>
        </p:nvSpPr>
        <p:spPr>
          <a:ln/>
        </p:spPr>
        <p:txBody>
          <a:bodyPr/>
          <a:lstStyle>
            <a:lvl1pPr>
              <a:defRPr/>
            </a:lvl1pPr>
          </a:lstStyle>
          <a:p>
            <a:pPr>
              <a:defRPr/>
            </a:pPr>
            <a:endParaRPr lang="en-GB"/>
          </a:p>
        </p:txBody>
      </p:sp>
      <p:sp>
        <p:nvSpPr>
          <p:cNvPr id="6" name="Rectangle 6"/>
          <p:cNvSpPr>
            <a:spLocks noGrp="1" noChangeArrowheads="1"/>
          </p:cNvSpPr>
          <p:nvPr>
            <p:ph type="sldNum" sz="quarter" idx="11"/>
          </p:nvPr>
        </p:nvSpPr>
        <p:spPr>
          <a:ln/>
        </p:spPr>
        <p:txBody>
          <a:bodyPr/>
          <a:lstStyle>
            <a:lvl1pPr>
              <a:defRPr/>
            </a:lvl1pPr>
          </a:lstStyle>
          <a:p>
            <a:fld id="{8CF879BD-AD81-4063-8C95-44CAE2D64A0F}" type="slidenum">
              <a:rPr lang="en-GB" altLang="en-US"/>
              <a:pPr/>
              <a:t>‹#›</a:t>
            </a:fld>
            <a:endParaRPr lang="en-GB" altLang="en-US"/>
          </a:p>
        </p:txBody>
      </p:sp>
    </p:spTree>
    <p:extLst>
      <p:ext uri="{BB962C8B-B14F-4D97-AF65-F5344CB8AC3E}">
        <p14:creationId xmlns:p14="http://schemas.microsoft.com/office/powerpoint/2010/main" xmlns="" val="144504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ijdelijke aanduiding voor voettekst 4"/>
          <p:cNvSpPr>
            <a:spLocks noGrp="1"/>
          </p:cNvSpPr>
          <p:nvPr>
            <p:ph type="ftr" sz="quarter" idx="11"/>
          </p:nvPr>
        </p:nvSpPr>
        <p:spPr/>
        <p:txBody>
          <a:bodyPr/>
          <a:lstStyle>
            <a:lvl1pPr>
              <a:defRPr sz="1000"/>
            </a:lvl1pPr>
          </a:lstStyle>
          <a:p>
            <a:r>
              <a:rPr lang="en-US" dirty="0" smtClean="0"/>
              <a:t>To modify choose 'Insert' then 'Header and footer'</a:t>
            </a:r>
            <a:endParaRPr lang="en-US" dirty="0"/>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noProof="0" smtClean="0"/>
              <a:pPr/>
              <a:t>‹#›</a:t>
            </a:fld>
            <a:endParaRPr lang="en-US" noProof="0"/>
          </a:p>
        </p:txBody>
      </p:sp>
      <p:sp>
        <p:nvSpPr>
          <p:cNvPr id="13"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14"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pic>
        <p:nvPicPr>
          <p:cNvPr id="10" name="Picture 5" descr="UT_ITC powerpoint sheet small_2"/>
          <p:cNvPicPr>
            <a:picLocks noChangeAspect="1" noChangeArrowheads="1"/>
          </p:cNvPicPr>
          <p:nvPr userDrawn="1"/>
        </p:nvPicPr>
        <p:blipFill>
          <a:blip r:embed="rId2" cstate="print"/>
          <a:srcRect t="1814"/>
          <a:stretch>
            <a:fillRect/>
          </a:stretch>
        </p:blipFill>
        <p:spPr bwMode="auto">
          <a:xfrm>
            <a:off x="0" y="278769"/>
            <a:ext cx="977900" cy="4950456"/>
          </a:xfrm>
          <a:prstGeom prst="rect">
            <a:avLst/>
          </a:prstGeom>
          <a:noFill/>
        </p:spPr>
      </p:pic>
      <p:sp>
        <p:nvSpPr>
          <p:cNvPr id="9" name="Date Placeholder 10"/>
          <p:cNvSpPr>
            <a:spLocks noGrp="1"/>
          </p:cNvSpPr>
          <p:nvPr>
            <p:ph type="dt" sz="half" idx="15"/>
          </p:nvPr>
        </p:nvSpPr>
        <p:spPr>
          <a:xfrm>
            <a:off x="7572375" y="6402388"/>
            <a:ext cx="936625" cy="476250"/>
          </a:xfrm>
        </p:spPr>
        <p:txBody>
          <a:bodyPr/>
          <a:lstStyle/>
          <a:p>
            <a:fld id="{78AAE3AD-418B-487C-84CC-97583516F9DF}" type="datetime1">
              <a:rPr lang="en-GB" smtClean="0"/>
              <a:pPr/>
              <a:t>29/09/2017</a:t>
            </a:fld>
            <a:endParaRPr lang="nl-N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with bulle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9"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10"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sp>
        <p:nvSpPr>
          <p:cNvPr id="11" name="Date Placeholder 10"/>
          <p:cNvSpPr>
            <a:spLocks noGrp="1"/>
          </p:cNvSpPr>
          <p:nvPr>
            <p:ph type="dt" sz="half" idx="15"/>
          </p:nvPr>
        </p:nvSpPr>
        <p:spPr/>
        <p:txBody>
          <a:bodyPr/>
          <a:lstStyle/>
          <a:p>
            <a:fld id="{78AAE3AD-418B-487C-84CC-97583516F9DF}" type="datetime1">
              <a:rPr lang="en-GB" smtClean="0"/>
              <a:pPr/>
              <a:t>29/09/2017</a:t>
            </a:fld>
            <a:endParaRPr lang="nl-NL" dirty="0"/>
          </a:p>
        </p:txBody>
      </p:sp>
      <p:sp>
        <p:nvSpPr>
          <p:cNvPr id="12" name="Slide Number Placeholder 11"/>
          <p:cNvSpPr>
            <a:spLocks noGrp="1"/>
          </p:cNvSpPr>
          <p:nvPr>
            <p:ph type="sldNum" sz="quarter" idx="16"/>
          </p:nvPr>
        </p:nvSpPr>
        <p:spPr/>
        <p:txBody>
          <a:bodyPr/>
          <a:lstStyle/>
          <a:p>
            <a:fld id="{D818A380-CEF3-4FA4-B905-6E6A3B62A7C3}" type="slidenum">
              <a:rPr lang="nl-NL" smtClean="0"/>
              <a:pPr/>
              <a:t>‹#›</a:t>
            </a:fld>
            <a:endParaRPr lang="nl-NL"/>
          </a:p>
        </p:txBody>
      </p:sp>
      <p:sp>
        <p:nvSpPr>
          <p:cNvPr id="13" name="Footer Placeholder 12"/>
          <p:cNvSpPr>
            <a:spLocks noGrp="1"/>
          </p:cNvSpPr>
          <p:nvPr>
            <p:ph type="ftr" sz="quarter" idx="17"/>
          </p:nvPr>
        </p:nvSpPr>
        <p:spPr/>
        <p:txBody>
          <a:bodyPr/>
          <a:lstStyle/>
          <a:p>
            <a:r>
              <a:rPr lang="en-US" smtClean="0"/>
              <a:t>To modify choose 'Insert' then 'Header and footer'</a:t>
            </a:r>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with title">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p:txBody>
          <a:bodyPr/>
          <a:lstStyle>
            <a:lvl1pPr>
              <a:defRPr/>
            </a:lvl1pPr>
          </a:lstStyle>
          <a:p>
            <a:r>
              <a:rPr lang="en-US" smtClean="0"/>
              <a:t>To modify choose 'Insert' then 'Header and footer'</a:t>
            </a:r>
            <a:endParaRPr lang="en-US" sz="600" dirty="0"/>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noProof="0" smtClean="0"/>
              <a:pPr/>
              <a:t>‹#›</a:t>
            </a:fld>
            <a:endParaRPr lang="en-US" noProof="0" dirty="0"/>
          </a:p>
        </p:txBody>
      </p:sp>
      <p:sp>
        <p:nvSpPr>
          <p:cNvPr id="7"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8"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sp>
        <p:nvSpPr>
          <p:cNvPr id="9" name="Date Placeholder 10"/>
          <p:cNvSpPr>
            <a:spLocks noGrp="1"/>
          </p:cNvSpPr>
          <p:nvPr>
            <p:ph type="dt" sz="half" idx="15"/>
          </p:nvPr>
        </p:nvSpPr>
        <p:spPr>
          <a:xfrm>
            <a:off x="7572375" y="6402388"/>
            <a:ext cx="936625" cy="476250"/>
          </a:xfrm>
        </p:spPr>
        <p:txBody>
          <a:bodyPr/>
          <a:lstStyle/>
          <a:p>
            <a:fld id="{78AAE3AD-418B-487C-84CC-97583516F9DF}" type="datetime1">
              <a:rPr lang="en-GB" smtClean="0"/>
              <a:pPr/>
              <a:t>29/09/2017</a:t>
            </a:fld>
            <a:endParaRPr lang="nl-N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with tex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marL="0" indent="0">
              <a:buFontTx/>
              <a:buNone/>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5" name="Tijdelijke aanduiding voor voettekst 4"/>
          <p:cNvSpPr>
            <a:spLocks noGrp="1"/>
          </p:cNvSpPr>
          <p:nvPr>
            <p:ph type="ftr" sz="quarter" idx="11"/>
          </p:nvPr>
        </p:nvSpPr>
        <p:spPr/>
        <p:txBody>
          <a:bodyPr/>
          <a:lstStyle>
            <a:lvl1pPr>
              <a:defRPr/>
            </a:lvl1pPr>
          </a:lstStyle>
          <a:p>
            <a:r>
              <a:rPr lang="en-US" dirty="0" smtClean="0"/>
              <a:t>To modify choose 'Insert' then 'Header and footer'</a:t>
            </a:r>
            <a:endParaRPr lang="en-US" sz="600" dirty="0"/>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noProof="0" smtClean="0"/>
              <a:pPr/>
              <a:t>‹#›</a:t>
            </a:fld>
            <a:endParaRPr lang="en-US" noProof="0"/>
          </a:p>
        </p:txBody>
      </p:sp>
      <p:sp>
        <p:nvSpPr>
          <p:cNvPr id="8"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11"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sp>
        <p:nvSpPr>
          <p:cNvPr id="9" name="Date Placeholder 10"/>
          <p:cNvSpPr>
            <a:spLocks noGrp="1"/>
          </p:cNvSpPr>
          <p:nvPr>
            <p:ph type="dt" sz="half" idx="15"/>
          </p:nvPr>
        </p:nvSpPr>
        <p:spPr>
          <a:xfrm>
            <a:off x="7572375" y="6402388"/>
            <a:ext cx="936625" cy="476250"/>
          </a:xfrm>
        </p:spPr>
        <p:txBody>
          <a:bodyPr/>
          <a:lstStyle/>
          <a:p>
            <a:fld id="{78AAE3AD-418B-487C-84CC-97583516F9DF}" type="datetime1">
              <a:rPr lang="en-GB" smtClean="0"/>
              <a:pPr/>
              <a:t>29/09/2017</a:t>
            </a:fld>
            <a:endParaRPr lang="nl-N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with picture">
    <p:spTree>
      <p:nvGrpSpPr>
        <p:cNvPr id="1" name=""/>
        <p:cNvGrpSpPr/>
        <p:nvPr/>
      </p:nvGrpSpPr>
      <p:grpSpPr>
        <a:xfrm>
          <a:off x="0" y="0"/>
          <a:ext cx="0" cy="0"/>
          <a:chOff x="0" y="0"/>
          <a:chExt cx="0" cy="0"/>
        </a:xfrm>
      </p:grpSpPr>
      <p:sp>
        <p:nvSpPr>
          <p:cNvPr id="8" name="Tijdelijke aanduiding voor afbeelding 7"/>
          <p:cNvSpPr>
            <a:spLocks noGrp="1"/>
          </p:cNvSpPr>
          <p:nvPr>
            <p:ph type="pic" sz="quarter" idx="13"/>
          </p:nvPr>
        </p:nvSpPr>
        <p:spPr>
          <a:xfrm>
            <a:off x="1071538" y="1643050"/>
            <a:ext cx="8072462" cy="4000528"/>
          </a:xfrm>
        </p:spPr>
        <p:txBody>
          <a:bodyPr/>
          <a:lstStyle/>
          <a:p>
            <a:r>
              <a:rPr lang="en-US" noProof="0" smtClean="0"/>
              <a:t>Click icon to add picture</a:t>
            </a:r>
            <a:endParaRPr lang="en-US" noProof="0"/>
          </a:p>
        </p:txBody>
      </p:sp>
      <p:sp>
        <p:nvSpPr>
          <p:cNvPr id="5" name="Tijdelijke aanduiding voor voettekst 4"/>
          <p:cNvSpPr>
            <a:spLocks noGrp="1"/>
          </p:cNvSpPr>
          <p:nvPr>
            <p:ph type="ftr" sz="quarter" idx="11"/>
          </p:nvPr>
        </p:nvSpPr>
        <p:spPr/>
        <p:txBody>
          <a:bodyPr/>
          <a:lstStyle>
            <a:lvl1pPr>
              <a:defRPr/>
            </a:lvl1pPr>
          </a:lstStyle>
          <a:p>
            <a:r>
              <a:rPr lang="en-US" smtClean="0"/>
              <a:t>To modify choose 'Insert' then 'Header and footer'</a:t>
            </a:r>
            <a:endParaRPr lang="en-US" sz="600" dirty="0"/>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noProof="0" smtClean="0"/>
              <a:pPr/>
              <a:t>‹#›</a:t>
            </a:fld>
            <a:endParaRPr lang="en-US" noProof="0"/>
          </a:p>
        </p:txBody>
      </p:sp>
      <p:sp>
        <p:nvSpPr>
          <p:cNvPr id="10" name="Tijdelijke aanduiding voor tekst 13"/>
          <p:cNvSpPr>
            <a:spLocks noGrp="1"/>
          </p:cNvSpPr>
          <p:nvPr>
            <p:ph type="body" sz="quarter" idx="14"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12" name="Tijdelijke aanduiding voor tekst 15"/>
          <p:cNvSpPr>
            <a:spLocks noGrp="1"/>
          </p:cNvSpPr>
          <p:nvPr>
            <p:ph type="body" sz="quarter" idx="15"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sp>
        <p:nvSpPr>
          <p:cNvPr id="9" name="Date Placeholder 10"/>
          <p:cNvSpPr>
            <a:spLocks noGrp="1"/>
          </p:cNvSpPr>
          <p:nvPr>
            <p:ph type="dt" sz="half" idx="16"/>
          </p:nvPr>
        </p:nvSpPr>
        <p:spPr>
          <a:xfrm>
            <a:off x="7572375" y="6402388"/>
            <a:ext cx="936625" cy="476250"/>
          </a:xfrm>
        </p:spPr>
        <p:txBody>
          <a:bodyPr/>
          <a:lstStyle/>
          <a:p>
            <a:fld id="{78AAE3AD-418B-487C-84CC-97583516F9DF}" type="datetime1">
              <a:rPr lang="en-GB" smtClean="0"/>
              <a:pPr/>
              <a:t>29/09/2017</a:t>
            </a:fld>
            <a:endParaRPr lang="nl-N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with picture and text">
    <p:spTree>
      <p:nvGrpSpPr>
        <p:cNvPr id="1" name=""/>
        <p:cNvGrpSpPr/>
        <p:nvPr/>
      </p:nvGrpSpPr>
      <p:grpSpPr>
        <a:xfrm>
          <a:off x="0" y="0"/>
          <a:ext cx="0" cy="0"/>
          <a:chOff x="0" y="0"/>
          <a:chExt cx="0" cy="0"/>
        </a:xfrm>
      </p:grpSpPr>
      <p:sp>
        <p:nvSpPr>
          <p:cNvPr id="8" name="Tijdelijke aanduiding voor afbeelding 7"/>
          <p:cNvSpPr>
            <a:spLocks noGrp="1"/>
          </p:cNvSpPr>
          <p:nvPr>
            <p:ph type="pic" sz="quarter" idx="13"/>
          </p:nvPr>
        </p:nvSpPr>
        <p:spPr>
          <a:xfrm>
            <a:off x="1071538" y="1643050"/>
            <a:ext cx="4546800" cy="4415508"/>
          </a:xfrm>
        </p:spPr>
        <p:txBody>
          <a:bodyPr/>
          <a:lstStyle/>
          <a:p>
            <a:r>
              <a:rPr lang="en-US" noProof="0" smtClean="0"/>
              <a:t>Click icon to add picture</a:t>
            </a:r>
            <a:endParaRPr lang="en-US" noProof="0" dirty="0"/>
          </a:p>
        </p:txBody>
      </p:sp>
      <p:sp>
        <p:nvSpPr>
          <p:cNvPr id="13" name="Tijdelijke aanduiding voor tekst 12"/>
          <p:cNvSpPr>
            <a:spLocks noGrp="1"/>
          </p:cNvSpPr>
          <p:nvPr>
            <p:ph type="body" sz="quarter" idx="16"/>
          </p:nvPr>
        </p:nvSpPr>
        <p:spPr>
          <a:xfrm>
            <a:off x="5670000" y="1713600"/>
            <a:ext cx="3189600" cy="4323600"/>
          </a:xfrm>
        </p:spPr>
        <p:txBody>
          <a:bodyPr/>
          <a:lstStyle>
            <a:lvl1pPr marL="0" indent="0">
              <a:buFontTx/>
              <a:buNone/>
              <a:defRPr baseline="0"/>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5" name="Tijdelijke aanduiding voor voettekst 4"/>
          <p:cNvSpPr>
            <a:spLocks noGrp="1"/>
          </p:cNvSpPr>
          <p:nvPr>
            <p:ph type="ftr" sz="quarter" idx="11"/>
          </p:nvPr>
        </p:nvSpPr>
        <p:spPr/>
        <p:txBody>
          <a:bodyPr/>
          <a:lstStyle>
            <a:lvl1pPr>
              <a:defRPr/>
            </a:lvl1pPr>
          </a:lstStyle>
          <a:p>
            <a:r>
              <a:rPr lang="en-US" smtClean="0"/>
              <a:t>To modify choose 'Insert' then 'Header and footer'</a:t>
            </a:r>
            <a:endParaRPr lang="en-US" sz="600" dirty="0"/>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noProof="0" smtClean="0"/>
              <a:pPr/>
              <a:t>‹#›</a:t>
            </a:fld>
            <a:endParaRPr lang="en-US" noProof="0"/>
          </a:p>
        </p:txBody>
      </p:sp>
      <p:sp>
        <p:nvSpPr>
          <p:cNvPr id="10" name="Tijdelijke aanduiding voor tekst 13"/>
          <p:cNvSpPr>
            <a:spLocks noGrp="1"/>
          </p:cNvSpPr>
          <p:nvPr>
            <p:ph type="body" sz="quarter" idx="17"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12" name="Tijdelijke aanduiding voor tekst 15"/>
          <p:cNvSpPr>
            <a:spLocks noGrp="1"/>
          </p:cNvSpPr>
          <p:nvPr>
            <p:ph type="body" sz="quarter" idx="14"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sp>
        <p:nvSpPr>
          <p:cNvPr id="9" name="Date Placeholder 10"/>
          <p:cNvSpPr>
            <a:spLocks noGrp="1"/>
          </p:cNvSpPr>
          <p:nvPr>
            <p:ph type="dt" sz="half" idx="15"/>
          </p:nvPr>
        </p:nvSpPr>
        <p:spPr>
          <a:xfrm>
            <a:off x="7572375" y="6402388"/>
            <a:ext cx="936625" cy="476250"/>
          </a:xfrm>
        </p:spPr>
        <p:txBody>
          <a:bodyPr/>
          <a:lstStyle/>
          <a:p>
            <a:fld id="{78AAE3AD-418B-487C-84CC-97583516F9DF}" type="datetime1">
              <a:rPr lang="en-GB" smtClean="0"/>
              <a:pPr/>
              <a:t>29/09/2017</a:t>
            </a:fld>
            <a:endParaRPr lang="nl-N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graph">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p:txBody>
          <a:bodyPr/>
          <a:lstStyle>
            <a:lvl1pPr>
              <a:defRPr/>
            </a:lvl1pPr>
          </a:lstStyle>
          <a:p>
            <a:r>
              <a:rPr lang="en-US" smtClean="0"/>
              <a:t>To modify choose 'Insert' then 'Header and footer'</a:t>
            </a:r>
            <a:endParaRPr lang="en-US" sz="600" dirty="0"/>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en-US" noProof="0" smtClean="0"/>
              <a:pPr/>
              <a:t>‹#›</a:t>
            </a:fld>
            <a:endParaRPr lang="en-US" noProof="0"/>
          </a:p>
        </p:txBody>
      </p:sp>
      <p:sp>
        <p:nvSpPr>
          <p:cNvPr id="9" name="Tijdelijke aanduiding voor grafiek 8"/>
          <p:cNvSpPr>
            <a:spLocks noGrp="1"/>
          </p:cNvSpPr>
          <p:nvPr>
            <p:ph type="chart" sz="quarter" idx="14"/>
          </p:nvPr>
        </p:nvSpPr>
        <p:spPr>
          <a:xfrm>
            <a:off x="1071538" y="1641599"/>
            <a:ext cx="8072462" cy="3999600"/>
          </a:xfrm>
        </p:spPr>
        <p:txBody>
          <a:bodyPr/>
          <a:lstStyle/>
          <a:p>
            <a:r>
              <a:rPr lang="en-US" noProof="0" smtClean="0"/>
              <a:t>Click icon to add chart</a:t>
            </a:r>
            <a:endParaRPr lang="en-US" noProof="0" dirty="0"/>
          </a:p>
        </p:txBody>
      </p:sp>
      <p:sp>
        <p:nvSpPr>
          <p:cNvPr id="10" name="Line 8"/>
          <p:cNvSpPr>
            <a:spLocks noChangeShapeType="1"/>
          </p:cNvSpPr>
          <p:nvPr userDrawn="1"/>
        </p:nvSpPr>
        <p:spPr bwMode="auto">
          <a:xfrm>
            <a:off x="1762125" y="1636713"/>
            <a:ext cx="7381875" cy="0"/>
          </a:xfrm>
          <a:prstGeom prst="line">
            <a:avLst/>
          </a:prstGeom>
          <a:noFill/>
          <a:ln w="12700">
            <a:solidFill>
              <a:schemeClr val="tx1"/>
            </a:solidFill>
            <a:round/>
            <a:headEnd/>
            <a:tailEnd/>
          </a:ln>
          <a:effectLst/>
        </p:spPr>
        <p:txBody>
          <a:bodyPr/>
          <a:lstStyle/>
          <a:p>
            <a:endParaRPr lang="en-US" noProof="0"/>
          </a:p>
        </p:txBody>
      </p:sp>
      <p:sp>
        <p:nvSpPr>
          <p:cNvPr id="11" name="Tijdelijke aanduiding voor tekst 13"/>
          <p:cNvSpPr>
            <a:spLocks noGrp="1"/>
          </p:cNvSpPr>
          <p:nvPr>
            <p:ph type="body" sz="quarter" idx="13" hasCustomPrompt="1"/>
          </p:nvPr>
        </p:nvSpPr>
        <p:spPr>
          <a:xfrm>
            <a:off x="1082902" y="500042"/>
            <a:ext cx="7775378" cy="732985"/>
          </a:xfrm>
        </p:spPr>
        <p:txBody>
          <a:bodyPr lIns="0" tIns="0" rIns="0" bIns="0" anchor="b" anchorCtr="0"/>
          <a:lstStyle>
            <a:lvl1pPr marL="0" indent="0">
              <a:buNone/>
              <a:defRPr sz="2600" b="1" cap="all" baseline="0">
                <a:latin typeface="+mj-lt"/>
              </a:defRPr>
            </a:lvl1pPr>
          </a:lstStyle>
          <a:p>
            <a:pPr lvl="0"/>
            <a:r>
              <a:rPr lang="en-US" noProof="0" dirty="0" smtClean="0"/>
              <a:t>Click here and type the title</a:t>
            </a:r>
          </a:p>
        </p:txBody>
      </p:sp>
      <p:sp>
        <p:nvSpPr>
          <p:cNvPr id="14" name="Tijdelijke aanduiding voor tekst 15"/>
          <p:cNvSpPr>
            <a:spLocks noGrp="1"/>
          </p:cNvSpPr>
          <p:nvPr>
            <p:ph type="body" sz="quarter" idx="15" hasCustomPrompt="1"/>
          </p:nvPr>
        </p:nvSpPr>
        <p:spPr>
          <a:xfrm>
            <a:off x="1082887" y="1226814"/>
            <a:ext cx="7775393" cy="285750"/>
          </a:xfrm>
        </p:spPr>
        <p:txBody>
          <a:bodyPr lIns="0" tIns="0" rIns="0" bIns="0" anchor="b" anchorCtr="0"/>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dirty="0" smtClean="0"/>
              <a:t>Click here and type the subtitle</a:t>
            </a:r>
            <a:endParaRPr lang="en-US" noProof="0" dirty="0"/>
          </a:p>
        </p:txBody>
      </p:sp>
      <p:sp>
        <p:nvSpPr>
          <p:cNvPr id="12" name="Date Placeholder 10"/>
          <p:cNvSpPr>
            <a:spLocks noGrp="1"/>
          </p:cNvSpPr>
          <p:nvPr>
            <p:ph type="dt" sz="half" idx="16"/>
          </p:nvPr>
        </p:nvSpPr>
        <p:spPr>
          <a:xfrm>
            <a:off x="7572375" y="6402388"/>
            <a:ext cx="936625" cy="476250"/>
          </a:xfrm>
        </p:spPr>
        <p:txBody>
          <a:bodyPr/>
          <a:lstStyle/>
          <a:p>
            <a:fld id="{78AAE3AD-418B-487C-84CC-97583516F9DF}" type="datetime1">
              <a:rPr lang="en-GB" smtClean="0"/>
              <a:pPr/>
              <a:t>29/09/2017</a:t>
            </a:fld>
            <a:endParaRPr lang="nl-N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4ADA67D-67AE-4D96-B77E-7C7D5C688708}" type="datetimeFigureOut">
              <a:rPr lang="en-GB" smtClean="0"/>
              <a:pPr/>
              <a:t>29/09/2017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C45592-0CBB-4B14-BF3A-9638AA8B6DDE}" type="slidenum">
              <a:rPr lang="en-GB" smtClean="0"/>
              <a:pPr/>
              <a:t>‹#›</a:t>
            </a:fld>
            <a:endParaRPr lang="en-GB"/>
          </a:p>
        </p:txBody>
      </p:sp>
    </p:spTree>
    <p:extLst>
      <p:ext uri="{BB962C8B-B14F-4D97-AF65-F5344CB8AC3E}">
        <p14:creationId xmlns:p14="http://schemas.microsoft.com/office/powerpoint/2010/main" xmlns="" val="252688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p:nvPicPr>
        <p:blipFill>
          <a:blip r:embed="rId13" cstate="print"/>
          <a:srcRect/>
          <a:stretch>
            <a:fillRect/>
          </a:stretch>
        </p:blipFill>
        <p:spPr bwMode="auto">
          <a:xfrm>
            <a:off x="942664" y="6333197"/>
            <a:ext cx="2019600" cy="401995"/>
          </a:xfrm>
          <a:prstGeom prst="rect">
            <a:avLst/>
          </a:prstGeom>
          <a:noFill/>
        </p:spPr>
      </p:pic>
      <p:sp>
        <p:nvSpPr>
          <p:cNvPr id="1027" name="Rectangle 3"/>
          <p:cNvSpPr>
            <a:spLocks noGrp="1" noChangeArrowheads="1"/>
          </p:cNvSpPr>
          <p:nvPr>
            <p:ph type="body" idx="1"/>
          </p:nvPr>
        </p:nvSpPr>
        <p:spPr bwMode="auto">
          <a:xfrm>
            <a:off x="1080000" y="2051050"/>
            <a:ext cx="7801200" cy="3560763"/>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en-US" noProof="0" dirty="0" err="1" smtClean="0"/>
              <a:t>Klik</a:t>
            </a:r>
            <a:r>
              <a:rPr lang="en-US" noProof="0" dirty="0" smtClean="0"/>
              <a:t> </a:t>
            </a:r>
            <a:r>
              <a:rPr lang="en-US" noProof="0" dirty="0" err="1" smtClean="0"/>
              <a:t>om</a:t>
            </a:r>
            <a:r>
              <a:rPr lang="en-US" noProof="0" dirty="0" smtClean="0"/>
              <a:t> de </a:t>
            </a:r>
            <a:r>
              <a:rPr lang="en-US" noProof="0" dirty="0" err="1" smtClean="0"/>
              <a:t>opmaakprofielen</a:t>
            </a:r>
            <a:r>
              <a:rPr lang="en-US" noProof="0" dirty="0" smtClean="0"/>
              <a:t> van de </a:t>
            </a:r>
            <a:r>
              <a:rPr lang="en-US" noProof="0" dirty="0" err="1" smtClean="0"/>
              <a:t>modeltekst</a:t>
            </a:r>
            <a:r>
              <a:rPr lang="en-US" noProof="0" dirty="0" smtClean="0"/>
              <a:t> </a:t>
            </a:r>
            <a:r>
              <a:rPr lang="en-US" noProof="0" dirty="0" err="1" smtClean="0"/>
              <a:t>te</a:t>
            </a:r>
            <a:r>
              <a:rPr lang="en-US" noProof="0" dirty="0" smtClean="0"/>
              <a:t> </a:t>
            </a:r>
            <a:r>
              <a:rPr lang="en-US" noProof="0" dirty="0" err="1" smtClean="0"/>
              <a:t>bewerken</a:t>
            </a:r>
            <a:endParaRPr lang="en-US" noProof="0" dirty="0" smtClean="0"/>
          </a:p>
          <a:p>
            <a:pPr lvl="1"/>
            <a:r>
              <a:rPr lang="en-US" noProof="0" dirty="0" err="1" smtClean="0"/>
              <a:t>Tweede</a:t>
            </a:r>
            <a:r>
              <a:rPr lang="en-US" noProof="0" dirty="0" smtClean="0"/>
              <a:t> </a:t>
            </a:r>
            <a:r>
              <a:rPr lang="en-US" noProof="0" dirty="0" err="1" smtClean="0"/>
              <a:t>niveau</a:t>
            </a:r>
            <a:endParaRPr lang="en-US" noProof="0" dirty="0" smtClean="0"/>
          </a:p>
          <a:p>
            <a:pPr lvl="2"/>
            <a:r>
              <a:rPr lang="en-US" noProof="0" dirty="0" err="1" smtClean="0"/>
              <a:t>Derde</a:t>
            </a:r>
            <a:r>
              <a:rPr lang="en-US" noProof="0" dirty="0" smtClean="0"/>
              <a:t> </a:t>
            </a:r>
            <a:r>
              <a:rPr lang="en-US" noProof="0" dirty="0" err="1" smtClean="0"/>
              <a:t>niveau</a:t>
            </a:r>
            <a:endParaRPr lang="en-US" noProof="0" dirty="0" smtClean="0"/>
          </a:p>
          <a:p>
            <a:pPr lvl="3"/>
            <a:r>
              <a:rPr lang="en-US" noProof="0" dirty="0" err="1" smtClean="0"/>
              <a:t>Vierde</a:t>
            </a:r>
            <a:r>
              <a:rPr lang="en-US" noProof="0" dirty="0" smtClean="0"/>
              <a:t> </a:t>
            </a:r>
            <a:r>
              <a:rPr lang="en-US" noProof="0" dirty="0" err="1" smtClean="0"/>
              <a:t>niveau</a:t>
            </a:r>
            <a:endParaRPr lang="en-US" noProof="0" dirty="0" smtClean="0"/>
          </a:p>
          <a:p>
            <a:pPr lvl="4"/>
            <a:r>
              <a:rPr lang="en-US" noProof="0" dirty="0" err="1" smtClean="0"/>
              <a:t>Vijfde</a:t>
            </a:r>
            <a:r>
              <a:rPr lang="en-US" noProof="0" dirty="0" smtClean="0"/>
              <a:t> </a:t>
            </a:r>
            <a:r>
              <a:rPr lang="en-US" noProof="0" dirty="0" err="1" smtClean="0"/>
              <a:t>niveau</a:t>
            </a:r>
            <a:endParaRPr lang="en-US" noProof="0" dirty="0" smtClean="0"/>
          </a:p>
        </p:txBody>
      </p:sp>
      <p:sp>
        <p:nvSpPr>
          <p:cNvPr id="1028" name="Rectangle 4"/>
          <p:cNvSpPr>
            <a:spLocks noGrp="1" noChangeArrowheads="1"/>
          </p:cNvSpPr>
          <p:nvPr>
            <p:ph type="dt" sz="half" idx="2"/>
          </p:nvPr>
        </p:nvSpPr>
        <p:spPr bwMode="auto">
          <a:xfrm>
            <a:off x="7572375" y="6402388"/>
            <a:ext cx="9366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fld id="{87FBC196-7C1C-4F1C-84F3-3F4795B46A63}" type="datetime1">
              <a:rPr lang="en-GB" smtClean="0"/>
              <a:pPr/>
              <a:t>29/09/2017</a:t>
            </a:fld>
            <a:endParaRPr lang="nl-NL"/>
          </a:p>
        </p:txBody>
      </p:sp>
      <p:sp>
        <p:nvSpPr>
          <p:cNvPr id="1029" name="Rectangle 5"/>
          <p:cNvSpPr>
            <a:spLocks noGrp="1" noChangeArrowheads="1"/>
          </p:cNvSpPr>
          <p:nvPr>
            <p:ph type="ftr" sz="quarter" idx="3"/>
          </p:nvPr>
        </p:nvSpPr>
        <p:spPr bwMode="auto">
          <a:xfrm>
            <a:off x="3540125" y="6402388"/>
            <a:ext cx="40322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r>
              <a:rPr lang="en-US" smtClean="0"/>
              <a:t>To modify choose 'Insert' then 'Header and footer'</a:t>
            </a:r>
            <a:endParaRPr lang="nl-NL"/>
          </a:p>
        </p:txBody>
      </p:sp>
      <p:sp>
        <p:nvSpPr>
          <p:cNvPr id="1030" name="Rectangle 6"/>
          <p:cNvSpPr>
            <a:spLocks noGrp="1" noChangeArrowheads="1"/>
          </p:cNvSpPr>
          <p:nvPr>
            <p:ph type="sldNum" sz="quarter" idx="4"/>
          </p:nvPr>
        </p:nvSpPr>
        <p:spPr bwMode="auto">
          <a:xfrm>
            <a:off x="8509000" y="6400800"/>
            <a:ext cx="374650" cy="476250"/>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a:lnSpc>
                <a:spcPts val="1500"/>
              </a:lnSpc>
              <a:defRPr sz="1000"/>
            </a:lvl1pPr>
          </a:lstStyle>
          <a:p>
            <a:fld id="{D818A380-CEF3-4FA4-B905-6E6A3B62A7C3}" type="slidenum">
              <a:rPr lang="nl-NL"/>
              <a:pPr/>
              <a:t>‹#›</a:t>
            </a:fld>
            <a:endParaRPr lang="nl-NL"/>
          </a:p>
        </p:txBody>
      </p:sp>
      <p:sp>
        <p:nvSpPr>
          <p:cNvPr id="1032" name="Line 8"/>
          <p:cNvSpPr>
            <a:spLocks noChangeShapeType="1"/>
          </p:cNvSpPr>
          <p:nvPr/>
        </p:nvSpPr>
        <p:spPr bwMode="auto">
          <a:xfrm>
            <a:off x="1080000" y="1636713"/>
            <a:ext cx="8071200" cy="0"/>
          </a:xfrm>
          <a:prstGeom prst="line">
            <a:avLst/>
          </a:prstGeom>
          <a:noFill/>
          <a:ln w="12700">
            <a:solidFill>
              <a:schemeClr val="tx1"/>
            </a:solidFill>
            <a:round/>
            <a:headEnd/>
            <a:tailEnd/>
          </a:ln>
          <a:effectLst/>
        </p:spPr>
        <p:txBody>
          <a:bodyPr/>
          <a:lstStyle/>
          <a:p>
            <a:endParaRPr lang="nl-NL"/>
          </a:p>
        </p:txBody>
      </p:sp>
      <p:pic>
        <p:nvPicPr>
          <p:cNvPr id="8" name="Picture 4" descr="Itc_logo transparant"/>
          <p:cNvPicPr>
            <a:picLocks noChangeAspect="1" noChangeArrowheads="1"/>
          </p:cNvPicPr>
          <p:nvPr/>
        </p:nvPicPr>
        <p:blipFill>
          <a:blip r:embed="rId14" cstate="print"/>
          <a:srcRect/>
          <a:stretch>
            <a:fillRect/>
          </a:stretch>
        </p:blipFill>
        <p:spPr bwMode="auto">
          <a:xfrm>
            <a:off x="276225" y="6010275"/>
            <a:ext cx="508000" cy="593725"/>
          </a:xfrm>
          <a:prstGeom prst="rect">
            <a:avLst/>
          </a:prstGeom>
          <a:noFill/>
        </p:spPr>
      </p:pic>
    </p:spTree>
  </p:cSld>
  <p:clrMap bg1="lt1" tx1="dk1" bg2="lt2" tx2="dk2" accent1="accent1" accent2="accent2" accent3="accent3" accent4="accent4" accent5="accent5" accent6="accent6" hlink="hlink" folHlink="folHlink"/>
  <p:sldLayoutIdLst>
    <p:sldLayoutId id="2147483668" r:id="rId1"/>
    <p:sldLayoutId id="2147483656" r:id="rId2"/>
    <p:sldLayoutId id="2147483650" r:id="rId3"/>
    <p:sldLayoutId id="2147483667" r:id="rId4"/>
    <p:sldLayoutId id="2147483666" r:id="rId5"/>
    <p:sldLayoutId id="2147483660" r:id="rId6"/>
    <p:sldLayoutId id="2147483665" r:id="rId7"/>
    <p:sldLayoutId id="2147483661" r:id="rId8"/>
    <p:sldLayoutId id="2147483669" r:id="rId9"/>
    <p:sldLayoutId id="2147483672" r:id="rId10"/>
    <p:sldLayoutId id="2147483673" r:id="rId11"/>
  </p:sldLayoutIdLst>
  <p:hf sldNum="0" hdr="0"/>
  <p:txStyles>
    <p:title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p:titleStyle>
    <p:bodyStyle>
      <a:lvl1pPr marL="255588" indent="-2555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ea typeface="+mn-ea"/>
          <a:cs typeface="+mn-cs"/>
        </a:defRPr>
      </a:lvl1pPr>
      <a:lvl2pPr marL="538163" indent="-2809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2pPr>
      <a:lvl3pPr marL="801688" indent="-238125"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3pPr>
      <a:lvl4pPr marL="1077913" indent="-250825"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4pPr>
      <a:lvl5pPr marL="1344613" indent="-2555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447800"/>
            <a:ext cx="7010400" cy="1470025"/>
          </a:xfrm>
        </p:spPr>
        <p:txBody>
          <a:bodyPr>
            <a:normAutofit/>
          </a:bodyPr>
          <a:lstStyle/>
          <a:p>
            <a:r>
              <a:rPr lang="en-US" b="1" dirty="0" smtClean="0"/>
              <a:t>Engaging citizens in slum mapping and upgrading</a:t>
            </a:r>
            <a:br>
              <a:rPr lang="en-US" b="1" dirty="0" smtClean="0"/>
            </a:br>
            <a:r>
              <a:rPr lang="en-US" sz="1800" dirty="0" smtClean="0"/>
              <a:t>September 2017 SES project</a:t>
            </a:r>
            <a:endParaRPr lang="en-GB" sz="1800" b="1" dirty="0"/>
          </a:p>
        </p:txBody>
      </p:sp>
      <p:sp>
        <p:nvSpPr>
          <p:cNvPr id="3" name="Subtitle 2"/>
          <p:cNvSpPr>
            <a:spLocks noGrp="1"/>
          </p:cNvSpPr>
          <p:nvPr>
            <p:ph type="subTitle" idx="1"/>
          </p:nvPr>
        </p:nvSpPr>
        <p:spPr>
          <a:xfrm>
            <a:off x="1447800" y="3733800"/>
            <a:ext cx="6400800" cy="1752600"/>
          </a:xfrm>
        </p:spPr>
        <p:txBody>
          <a:bodyPr>
            <a:normAutofit fontScale="40000" lnSpcReduction="20000"/>
          </a:bodyPr>
          <a:lstStyle/>
          <a:p>
            <a:r>
              <a:rPr lang="en-US" sz="5600" dirty="0" smtClean="0"/>
              <a:t>Dr. Richard </a:t>
            </a:r>
            <a:r>
              <a:rPr lang="en-US" sz="5600" dirty="0" err="1" smtClean="0"/>
              <a:t>Sliuzas</a:t>
            </a:r>
            <a:endParaRPr lang="en-US" sz="5600" dirty="0" smtClean="0"/>
          </a:p>
          <a:p>
            <a:r>
              <a:rPr lang="en-US" sz="5600" dirty="0" smtClean="0"/>
              <a:t>Faculty of Geo-information Science and Earth Observation (ITC), University of </a:t>
            </a:r>
            <a:r>
              <a:rPr lang="en-US" sz="5600" dirty="0" err="1" smtClean="0"/>
              <a:t>Twente</a:t>
            </a:r>
            <a:r>
              <a:rPr lang="en-US" sz="5600" dirty="0" smtClean="0"/>
              <a:t>, </a:t>
            </a:r>
          </a:p>
          <a:p>
            <a:r>
              <a:rPr lang="en-US" sz="5600" dirty="0" smtClean="0"/>
              <a:t>The Netherlands</a:t>
            </a:r>
          </a:p>
          <a:p>
            <a:endParaRPr lang="en-US" sz="3200" dirty="0"/>
          </a:p>
          <a:p>
            <a:endParaRPr lang="en-GB" dirty="0"/>
          </a:p>
        </p:txBody>
      </p:sp>
    </p:spTree>
    <p:extLst>
      <p:ext uri="{BB962C8B-B14F-4D97-AF65-F5344CB8AC3E}">
        <p14:creationId xmlns:p14="http://schemas.microsoft.com/office/powerpoint/2010/main" xmlns="" val="1601429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048743" y="93618"/>
            <a:ext cx="7775378" cy="732985"/>
          </a:xfrm>
        </p:spPr>
        <p:txBody>
          <a:bodyPr/>
          <a:lstStyle/>
          <a:p>
            <a:r>
              <a:rPr lang="en-US" dirty="0"/>
              <a:t>Significance for upgrading projects</a:t>
            </a:r>
          </a:p>
        </p:txBody>
      </p:sp>
      <p:sp>
        <p:nvSpPr>
          <p:cNvPr id="4" name="Text Placeholder 3"/>
          <p:cNvSpPr>
            <a:spLocks noGrp="1"/>
          </p:cNvSpPr>
          <p:nvPr>
            <p:ph type="body" sz="quarter" idx="14"/>
          </p:nvPr>
        </p:nvSpPr>
        <p:spPr>
          <a:xfrm>
            <a:off x="1081140" y="977347"/>
            <a:ext cx="7775393" cy="285750"/>
          </a:xfrm>
        </p:spPr>
        <p:txBody>
          <a:bodyPr/>
          <a:lstStyle/>
          <a:p>
            <a:r>
              <a:rPr lang="en-US" dirty="0"/>
              <a:t>Describe area and prioritize interventions</a:t>
            </a:r>
          </a:p>
        </p:txBody>
      </p:sp>
      <p:sp>
        <p:nvSpPr>
          <p:cNvPr id="5" name="Slide Number Placeholder 4"/>
          <p:cNvSpPr>
            <a:spLocks noGrp="1"/>
          </p:cNvSpPr>
          <p:nvPr>
            <p:ph type="sldNum" sz="quarter" idx="4294967295"/>
          </p:nvPr>
        </p:nvSpPr>
        <p:spPr>
          <a:xfrm>
            <a:off x="8509000" y="6400800"/>
            <a:ext cx="374650" cy="476250"/>
          </a:xfrm>
          <a:prstGeom prst="rect">
            <a:avLst/>
          </a:prstGeom>
        </p:spPr>
        <p:txBody>
          <a:bodyPr/>
          <a:lstStyle/>
          <a:p>
            <a:pPr>
              <a:defRPr/>
            </a:pPr>
            <a:fld id="{04998155-937F-482F-AA71-79325837E678}" type="slidenum">
              <a:rPr lang="en-US" altLang="en-US" smtClean="0"/>
              <a:pPr>
                <a:defRPr/>
              </a:pPr>
              <a:t>10</a:t>
            </a:fld>
            <a:endParaRPr lang="en-US" altLang="en-US" dirty="0"/>
          </a:p>
        </p:txBody>
      </p:sp>
      <p:grpSp>
        <p:nvGrpSpPr>
          <p:cNvPr id="7" name="Group 6"/>
          <p:cNvGrpSpPr/>
          <p:nvPr/>
        </p:nvGrpSpPr>
        <p:grpSpPr>
          <a:xfrm>
            <a:off x="1128117" y="1635239"/>
            <a:ext cx="7458829" cy="4302935"/>
            <a:chOff x="956585" y="2526490"/>
            <a:chExt cx="7458829" cy="4302935"/>
          </a:xfrm>
        </p:grpSpPr>
        <p:pic>
          <p:nvPicPr>
            <p:cNvPr id="9" name="Picture 8"/>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819536" y="3233547"/>
              <a:ext cx="3595878" cy="3595878"/>
            </a:xfrm>
            <a:prstGeom prst="rect">
              <a:avLst/>
            </a:prstGeom>
          </p:spPr>
        </p:pic>
        <p:grpSp>
          <p:nvGrpSpPr>
            <p:cNvPr id="6" name="Group 5"/>
            <p:cNvGrpSpPr/>
            <p:nvPr/>
          </p:nvGrpSpPr>
          <p:grpSpPr>
            <a:xfrm>
              <a:off x="956585" y="2526490"/>
              <a:ext cx="7038724" cy="4302935"/>
              <a:chOff x="956585" y="2526490"/>
              <a:chExt cx="7038724" cy="4302935"/>
            </a:xfrm>
          </p:grpSpPr>
          <p:pic>
            <p:nvPicPr>
              <p:cNvPr id="8" name="Picture 7"/>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082902" y="3233547"/>
                <a:ext cx="3595878" cy="3595878"/>
              </a:xfrm>
              <a:prstGeom prst="rect">
                <a:avLst/>
              </a:prstGeom>
            </p:spPr>
          </p:pic>
          <p:sp>
            <p:nvSpPr>
              <p:cNvPr id="10" name="TextBox 9"/>
              <p:cNvSpPr txBox="1"/>
              <p:nvPr/>
            </p:nvSpPr>
            <p:spPr>
              <a:xfrm>
                <a:off x="956585" y="2526490"/>
                <a:ext cx="3722195" cy="646331"/>
              </a:xfrm>
              <a:prstGeom prst="rect">
                <a:avLst/>
              </a:prstGeom>
              <a:noFill/>
            </p:spPr>
            <p:txBody>
              <a:bodyPr wrap="square" rtlCol="0">
                <a:spAutoFit/>
              </a:bodyPr>
              <a:lstStyle/>
              <a:p>
                <a:r>
                  <a:rPr lang="en-US" dirty="0" smtClean="0">
                    <a:latin typeface="+mn-lt"/>
                  </a:rPr>
                  <a:t>Existing Orthophoto (2008, 20 cm pixels)</a:t>
                </a:r>
                <a:endParaRPr lang="en-US" dirty="0">
                  <a:latin typeface="+mn-lt"/>
                </a:endParaRPr>
              </a:p>
            </p:txBody>
          </p:sp>
          <p:sp>
            <p:nvSpPr>
              <p:cNvPr id="11" name="TextBox 10"/>
              <p:cNvSpPr txBox="1"/>
              <p:nvPr/>
            </p:nvSpPr>
            <p:spPr>
              <a:xfrm>
                <a:off x="4788469" y="2526490"/>
                <a:ext cx="3206840" cy="646331"/>
              </a:xfrm>
              <a:prstGeom prst="rect">
                <a:avLst/>
              </a:prstGeom>
              <a:noFill/>
            </p:spPr>
            <p:txBody>
              <a:bodyPr wrap="none" rtlCol="0">
                <a:spAutoFit/>
              </a:bodyPr>
              <a:lstStyle/>
              <a:p>
                <a:r>
                  <a:rPr lang="en-US" dirty="0" smtClean="0">
                    <a:latin typeface="+mn-lt"/>
                  </a:rPr>
                  <a:t>UAV Orthophoto (2015, 3 cm </a:t>
                </a:r>
              </a:p>
              <a:p>
                <a:r>
                  <a:rPr lang="en-US" dirty="0" smtClean="0">
                    <a:latin typeface="+mn-lt"/>
                  </a:rPr>
                  <a:t>pixels)</a:t>
                </a:r>
                <a:endParaRPr lang="en-US" dirty="0">
                  <a:latin typeface="+mn-lt"/>
                </a:endParaRPr>
              </a:p>
            </p:txBody>
          </p:sp>
        </p:grpSp>
      </p:grpSp>
    </p:spTree>
    <p:extLst>
      <p:ext uri="{BB962C8B-B14F-4D97-AF65-F5344CB8AC3E}">
        <p14:creationId xmlns:p14="http://schemas.microsoft.com/office/powerpoint/2010/main" xmlns="" val="756560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sz="600" dirty="0"/>
          </a:p>
        </p:txBody>
      </p:sp>
      <p:sp>
        <p:nvSpPr>
          <p:cNvPr id="3" name="Date Placeholder 2"/>
          <p:cNvSpPr>
            <a:spLocks noGrp="1"/>
          </p:cNvSpPr>
          <p:nvPr>
            <p:ph type="dt" sz="half" idx="15"/>
          </p:nvPr>
        </p:nvSpPr>
        <p:spPr/>
        <p:txBody>
          <a:bodyPr/>
          <a:lstStyle/>
          <a:p>
            <a:fld id="{175C99FF-5C99-4A46-A10F-90EBBFF26947}" type="datetime1">
              <a:rPr lang="en-GB" smtClean="0"/>
              <a:pPr/>
              <a:t>29/09/2017</a:t>
            </a:fld>
            <a:endParaRPr lang="nl-NL" dirty="0"/>
          </a:p>
        </p:txBody>
      </p:sp>
      <p:sp>
        <p:nvSpPr>
          <p:cNvPr id="4" name="Title 3"/>
          <p:cNvSpPr>
            <a:spLocks noGrp="1"/>
          </p:cNvSpPr>
          <p:nvPr>
            <p:ph type="title"/>
          </p:nvPr>
        </p:nvSpPr>
        <p:spPr/>
        <p:txBody>
          <a:bodyPr/>
          <a:lstStyle/>
          <a:p>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5793377"/>
          </a:xfrm>
          <a:prstGeom prst="rect">
            <a:avLst/>
          </a:prstGeom>
        </p:spPr>
      </p:pic>
    </p:spTree>
    <p:extLst>
      <p:ext uri="{BB962C8B-B14F-4D97-AF65-F5344CB8AC3E}">
        <p14:creationId xmlns:p14="http://schemas.microsoft.com/office/powerpoint/2010/main" xmlns="" val="4267242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p:txBody>
      </p:sp>
      <p:sp>
        <p:nvSpPr>
          <p:cNvPr id="3" name="Text Placeholder 2"/>
          <p:cNvSpPr>
            <a:spLocks noGrp="1"/>
          </p:cNvSpPr>
          <p:nvPr>
            <p:ph type="body" sz="quarter" idx="13"/>
          </p:nvPr>
        </p:nvSpPr>
        <p:spPr>
          <a:xfrm>
            <a:off x="1082902" y="152400"/>
            <a:ext cx="7775378" cy="732985"/>
          </a:xfrm>
        </p:spPr>
        <p:txBody>
          <a:bodyPr/>
          <a:lstStyle/>
          <a:p>
            <a:r>
              <a:rPr lang="en-US" dirty="0"/>
              <a:t>Significance for upgrading projects</a:t>
            </a:r>
          </a:p>
        </p:txBody>
      </p:sp>
      <p:sp>
        <p:nvSpPr>
          <p:cNvPr id="7" name="Text Placeholder 6"/>
          <p:cNvSpPr>
            <a:spLocks noGrp="1"/>
          </p:cNvSpPr>
          <p:nvPr>
            <p:ph type="body" sz="quarter" idx="14"/>
          </p:nvPr>
        </p:nvSpPr>
        <p:spPr>
          <a:xfrm>
            <a:off x="1072377" y="957847"/>
            <a:ext cx="7775393" cy="285750"/>
          </a:xfrm>
        </p:spPr>
        <p:txBody>
          <a:bodyPr/>
          <a:lstStyle/>
          <a:p>
            <a:r>
              <a:rPr lang="en-US" dirty="0" smtClean="0"/>
              <a:t>Current usage – participatory design of upgrading</a:t>
            </a:r>
            <a:endParaRPr lang="en-US" dirty="0"/>
          </a:p>
        </p:txBody>
      </p:sp>
      <p:sp>
        <p:nvSpPr>
          <p:cNvPr id="5" name="Slide Number Placeholder 4"/>
          <p:cNvSpPr>
            <a:spLocks noGrp="1"/>
          </p:cNvSpPr>
          <p:nvPr>
            <p:ph type="sldNum" sz="quarter" idx="4294967295"/>
          </p:nvPr>
        </p:nvSpPr>
        <p:spPr>
          <a:xfrm>
            <a:off x="8509000" y="6400800"/>
            <a:ext cx="374650" cy="476250"/>
          </a:xfrm>
          <a:prstGeom prst="rect">
            <a:avLst/>
          </a:prstGeom>
        </p:spPr>
        <p:txBody>
          <a:bodyPr/>
          <a:lstStyle/>
          <a:p>
            <a:pPr>
              <a:defRPr/>
            </a:pPr>
            <a:fld id="{04998155-937F-482F-AA71-79325837E678}" type="slidenum">
              <a:rPr lang="en-US" altLang="en-US" smtClean="0"/>
              <a:pPr>
                <a:defRPr/>
              </a:pPr>
              <a:t>12</a:t>
            </a:fld>
            <a:endParaRPr lang="en-US" altLang="en-US" dirty="0"/>
          </a:p>
        </p:txBody>
      </p:sp>
      <p:sp>
        <p:nvSpPr>
          <p:cNvPr id="6" name="Content Placeholder 1"/>
          <p:cNvSpPr txBox="1">
            <a:spLocks/>
          </p:cNvSpPr>
          <p:nvPr/>
        </p:nvSpPr>
        <p:spPr bwMode="auto">
          <a:xfrm>
            <a:off x="1143000" y="2311595"/>
            <a:ext cx="3502146" cy="356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266700" lvl="2" indent="-266700"/>
            <a:r>
              <a:rPr lang="en-US" sz="1600" kern="0" dirty="0" smtClean="0"/>
              <a:t>Design to mitigate expropriation</a:t>
            </a:r>
          </a:p>
          <a:p>
            <a:pPr marL="266700" lvl="2" indent="-266700"/>
            <a:r>
              <a:rPr lang="en-US" sz="1600" kern="0" dirty="0" smtClean="0"/>
              <a:t>Speed up field work</a:t>
            </a:r>
          </a:p>
          <a:p>
            <a:pPr marL="266700" lvl="2" indent="-266700"/>
            <a:r>
              <a:rPr lang="en-US" sz="1600" kern="0" dirty="0" smtClean="0"/>
              <a:t>Integrated overview of area</a:t>
            </a:r>
          </a:p>
          <a:p>
            <a:pPr marL="266700" lvl="2" indent="-266700"/>
            <a:r>
              <a:rPr lang="en-US" sz="1600" kern="0" dirty="0" smtClean="0"/>
              <a:t>Communication with residents</a:t>
            </a:r>
          </a:p>
          <a:p>
            <a:pPr lvl="1"/>
            <a:endParaRPr lang="en-US" sz="1600" kern="0" dirty="0" smtClean="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xmlns=""/>
              </a:ext>
            </a:extLst>
          </a:blip>
          <a:srcRect r="28961"/>
          <a:stretch/>
        </p:blipFill>
        <p:spPr>
          <a:xfrm>
            <a:off x="4367153" y="2389979"/>
            <a:ext cx="4773446" cy="4033991"/>
          </a:xfrm>
          <a:prstGeom prst="rect">
            <a:avLst/>
          </a:prstGeom>
        </p:spPr>
      </p:pic>
      <p:graphicFrame>
        <p:nvGraphicFramePr>
          <p:cNvPr id="9" name="Diagram 8"/>
          <p:cNvGraphicFramePr/>
          <p:nvPr>
            <p:extLst/>
          </p:nvPr>
        </p:nvGraphicFramePr>
        <p:xfrm>
          <a:off x="1079501" y="1678330"/>
          <a:ext cx="8061098" cy="5324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p:cNvPicPr>
            <a:picLocks noChangeAspect="1"/>
          </p:cNvPicPr>
          <p:nvPr/>
        </p:nvPicPr>
        <p:blipFill rotWithShape="1">
          <a:blip r:embed="rId9" cstate="print">
            <a:extLst>
              <a:ext uri="{28A0092B-C50C-407E-A947-70E740481C1C}">
                <a14:useLocalDpi xmlns:a14="http://schemas.microsoft.com/office/drawing/2010/main" xmlns=""/>
              </a:ext>
            </a:extLst>
          </a:blip>
          <a:srcRect r="29803"/>
          <a:stretch/>
        </p:blipFill>
        <p:spPr>
          <a:xfrm>
            <a:off x="1066800" y="3759940"/>
            <a:ext cx="3295650" cy="2640860"/>
          </a:xfrm>
          <a:prstGeom prst="rect">
            <a:avLst/>
          </a:prstGeom>
        </p:spPr>
      </p:pic>
    </p:spTree>
    <p:extLst>
      <p:ext uri="{BB962C8B-B14F-4D97-AF65-F5344CB8AC3E}">
        <p14:creationId xmlns:p14="http://schemas.microsoft.com/office/powerpoint/2010/main" xmlns="" val="25468966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a:p>
        </p:txBody>
      </p:sp>
      <p:sp>
        <p:nvSpPr>
          <p:cNvPr id="3" name="Text Placeholder 2"/>
          <p:cNvSpPr>
            <a:spLocks noGrp="1"/>
          </p:cNvSpPr>
          <p:nvPr>
            <p:ph type="body" sz="quarter" idx="13"/>
          </p:nvPr>
        </p:nvSpPr>
        <p:spPr/>
        <p:txBody>
          <a:bodyPr/>
          <a:lstStyle/>
          <a:p>
            <a:r>
              <a:rPr lang="en-US" sz="2800" dirty="0" smtClean="0"/>
              <a:t>The effort of </a:t>
            </a:r>
            <a:r>
              <a:rPr lang="en-US" sz="2800" dirty="0" err="1" smtClean="0"/>
              <a:t>Ramani</a:t>
            </a:r>
            <a:r>
              <a:rPr lang="en-US" sz="2800" dirty="0" smtClean="0"/>
              <a:t> </a:t>
            </a:r>
            <a:r>
              <a:rPr lang="en-US" sz="2800" dirty="0" err="1" smtClean="0"/>
              <a:t>Huria</a:t>
            </a:r>
            <a:endParaRPr lang="en-US" sz="2800" dirty="0" smtClean="0"/>
          </a:p>
          <a:p>
            <a:r>
              <a:rPr lang="en-US" sz="2800" dirty="0" err="1" smtClean="0"/>
              <a:t>tanzania</a:t>
            </a:r>
            <a:endParaRPr lang="en-US" sz="2800" dirty="0"/>
          </a:p>
        </p:txBody>
      </p:sp>
      <p:sp>
        <p:nvSpPr>
          <p:cNvPr id="4" name="Text Placeholder 3"/>
          <p:cNvSpPr>
            <a:spLocks noGrp="1"/>
          </p:cNvSpPr>
          <p:nvPr>
            <p:ph type="body" sz="quarter" idx="14"/>
          </p:nvPr>
        </p:nvSpPr>
        <p:spPr/>
        <p:txBody>
          <a:bodyPr/>
          <a:lstStyle/>
          <a:p>
            <a:r>
              <a:rPr lang="en-US" dirty="0" smtClean="0"/>
              <a:t>Putting Settlements on the map</a:t>
            </a:r>
            <a:endParaRPr lang="en-GB" dirty="0"/>
          </a:p>
        </p:txBody>
      </p:sp>
      <p:sp>
        <p:nvSpPr>
          <p:cNvPr id="5" name="Slide Number Placeholder 4"/>
          <p:cNvSpPr>
            <a:spLocks noGrp="1"/>
          </p:cNvSpPr>
          <p:nvPr>
            <p:ph type="sldNum" sz="quarter" idx="17"/>
          </p:nvPr>
        </p:nvSpPr>
        <p:spPr/>
        <p:txBody>
          <a:bodyPr/>
          <a:lstStyle/>
          <a:p>
            <a:pPr>
              <a:defRPr/>
            </a:pPr>
            <a:fld id="{67692B7B-D9F8-41EB-ABF0-B0CD4AECA881}" type="slidenum">
              <a:rPr lang="en-US" altLang="en-US" smtClean="0"/>
              <a:pPr>
                <a:defRPr/>
              </a:pPr>
              <a:t>13</a:t>
            </a:fld>
            <a:endParaRPr lang="en-US" alt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xmlns=""/>
              </a:ext>
            </a:extLst>
          </a:blip>
          <a:srcRect r="-802"/>
          <a:stretch/>
        </p:blipFill>
        <p:spPr>
          <a:xfrm>
            <a:off x="838776" y="1835622"/>
            <a:ext cx="6676953" cy="4337964"/>
          </a:xfrm>
          <a:prstGeom prst="rect">
            <a:avLst/>
          </a:prstGeom>
        </p:spPr>
      </p:pic>
      <p:pic>
        <p:nvPicPr>
          <p:cNvPr id="6" name="Content Placeholder 3"/>
          <p:cNvPicPr>
            <a:picLocks noChangeAspect="1"/>
          </p:cNvPicPr>
          <p:nvPr/>
        </p:nvPicPr>
        <p:blipFill rotWithShape="1">
          <a:blip r:embed="rId4" cstate="email">
            <a:extLst>
              <a:ext uri="{28A0092B-C50C-407E-A947-70E740481C1C}">
                <a14:useLocalDpi xmlns:a14="http://schemas.microsoft.com/office/drawing/2010/main" xmlns=""/>
              </a:ext>
            </a:extLst>
          </a:blip>
          <a:srcRect t="16019" r="2551" b="2445"/>
          <a:stretch/>
        </p:blipFill>
        <p:spPr bwMode="auto">
          <a:xfrm>
            <a:off x="1292540" y="2914746"/>
            <a:ext cx="5479526" cy="3087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descr="Image result for ramani huria"/>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21402" y="1802773"/>
            <a:ext cx="1622598" cy="1622598"/>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Image result for ramani huria"/>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572413" y="92325"/>
            <a:ext cx="2385956" cy="14740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6626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GB" dirty="0" smtClean="0"/>
              <a:t>Bottom-up process of inclusive mapping</a:t>
            </a:r>
          </a:p>
          <a:p>
            <a:r>
              <a:rPr lang="en-GB" dirty="0" err="1" smtClean="0"/>
              <a:t>Ramani</a:t>
            </a:r>
            <a:r>
              <a:rPr lang="en-GB" dirty="0" smtClean="0"/>
              <a:t> </a:t>
            </a:r>
            <a:r>
              <a:rPr lang="en-GB" dirty="0" err="1" smtClean="0"/>
              <a:t>Huria</a:t>
            </a:r>
            <a:r>
              <a:rPr lang="en-GB" dirty="0" smtClean="0"/>
              <a:t> is ambitious – Tanzania is large</a:t>
            </a:r>
          </a:p>
          <a:p>
            <a:r>
              <a:rPr lang="en-GB" dirty="0" smtClean="0"/>
              <a:t>Capacity development is key for sustainability</a:t>
            </a:r>
          </a:p>
          <a:p>
            <a:r>
              <a:rPr lang="en-GB" dirty="0" smtClean="0"/>
              <a:t>Strong involvement of higher education in Tanzania</a:t>
            </a:r>
          </a:p>
          <a:p>
            <a:r>
              <a:rPr lang="en-GB" dirty="0" smtClean="0"/>
              <a:t>Institutional commitment comes from the curriculum</a:t>
            </a:r>
          </a:p>
          <a:p>
            <a:endParaRPr lang="en-GB" dirty="0" smtClean="0"/>
          </a:p>
          <a:p>
            <a:pPr marL="0" indent="0">
              <a:buNone/>
            </a:pPr>
            <a:r>
              <a:rPr lang="en-GB" dirty="0" smtClean="0"/>
              <a:t>Objectives of COCOMAP project</a:t>
            </a:r>
            <a:endParaRPr lang="en-GB" dirty="0"/>
          </a:p>
          <a:p>
            <a:pPr>
              <a:buFont typeface="Wingdings" panose="05000000000000000000" pitchFamily="2" charset="2"/>
              <a:buChar char="à"/>
            </a:pPr>
            <a:r>
              <a:rPr lang="en-GB" dirty="0" smtClean="0">
                <a:sym typeface="Wingdings" panose="05000000000000000000" pitchFamily="2" charset="2"/>
              </a:rPr>
              <a:t>Develop a “cookbook” with complete methodology</a:t>
            </a:r>
          </a:p>
          <a:p>
            <a:pPr>
              <a:buFont typeface="Wingdings" panose="05000000000000000000" pitchFamily="2" charset="2"/>
              <a:buChar char="à"/>
            </a:pPr>
            <a:r>
              <a:rPr lang="en-GB" dirty="0" smtClean="0">
                <a:sym typeface="Wingdings" panose="05000000000000000000" pitchFamily="2" charset="2"/>
              </a:rPr>
              <a:t>Design a curriculum for Higher Education</a:t>
            </a:r>
            <a:endParaRPr lang="en-GB" dirty="0"/>
          </a:p>
        </p:txBody>
      </p:sp>
      <p:sp>
        <p:nvSpPr>
          <p:cNvPr id="7" name="Text Placeholder 6"/>
          <p:cNvSpPr>
            <a:spLocks noGrp="1"/>
          </p:cNvSpPr>
          <p:nvPr>
            <p:ph type="body" sz="quarter" idx="13"/>
          </p:nvPr>
        </p:nvSpPr>
        <p:spPr/>
        <p:txBody>
          <a:bodyPr/>
          <a:lstStyle/>
          <a:p>
            <a:r>
              <a:rPr lang="en-GB" dirty="0" smtClean="0"/>
              <a:t>The methodology of RAMANI HURIA</a:t>
            </a:r>
            <a:endParaRPr lang="en-GB" dirty="0"/>
          </a:p>
        </p:txBody>
      </p:sp>
      <p:sp>
        <p:nvSpPr>
          <p:cNvPr id="8" name="Text Placeholder 7"/>
          <p:cNvSpPr>
            <a:spLocks noGrp="1"/>
          </p:cNvSpPr>
          <p:nvPr>
            <p:ph type="body" sz="quarter" idx="14"/>
          </p:nvPr>
        </p:nvSpPr>
        <p:spPr/>
        <p:txBody>
          <a:bodyPr/>
          <a:lstStyle/>
          <a:p>
            <a:r>
              <a:rPr lang="en-GB" dirty="0" smtClean="0"/>
              <a:t>The need for curriculum development</a:t>
            </a:r>
            <a:endParaRPr lang="en-GB" dirty="0"/>
          </a:p>
        </p:txBody>
      </p:sp>
      <p:sp>
        <p:nvSpPr>
          <p:cNvPr id="5" name="Slide Number Placeholder 4"/>
          <p:cNvSpPr>
            <a:spLocks noGrp="1"/>
          </p:cNvSpPr>
          <p:nvPr>
            <p:ph type="sldNum" sz="quarter" idx="4294967295"/>
          </p:nvPr>
        </p:nvSpPr>
        <p:spPr>
          <a:xfrm>
            <a:off x="8509000" y="6400800"/>
            <a:ext cx="374650" cy="476250"/>
          </a:xfrm>
          <a:prstGeom prst="rect">
            <a:avLst/>
          </a:prstGeom>
        </p:spPr>
        <p:txBody>
          <a:bodyPr/>
          <a:lstStyle/>
          <a:p>
            <a:pPr>
              <a:defRPr/>
            </a:pPr>
            <a:fld id="{67692B7B-D9F8-41EB-ABF0-B0CD4AECA881}" type="slidenum">
              <a:rPr lang="en-US" altLang="en-US" smtClean="0"/>
              <a:pPr>
                <a:defRPr/>
              </a:pPr>
              <a:t>14</a:t>
            </a:fld>
            <a:endParaRPr lang="en-US" altLang="en-US" dirty="0"/>
          </a:p>
        </p:txBody>
      </p:sp>
    </p:spTree>
    <p:extLst>
      <p:ext uri="{BB962C8B-B14F-4D97-AF65-F5344CB8AC3E}">
        <p14:creationId xmlns:p14="http://schemas.microsoft.com/office/powerpoint/2010/main" xmlns="" val="22548790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0095" y="1621654"/>
            <a:ext cx="7800975" cy="3560763"/>
          </a:xfrm>
        </p:spPr>
        <p:txBody>
          <a:bodyPr/>
          <a:lstStyle/>
          <a:p>
            <a:r>
              <a:rPr lang="en-GB" dirty="0" smtClean="0"/>
              <a:t>The Practice of Community Mapping – incorporated into academic courses including internships.</a:t>
            </a:r>
            <a:endParaRPr lang="en-GB" dirty="0"/>
          </a:p>
        </p:txBody>
      </p:sp>
      <p:sp>
        <p:nvSpPr>
          <p:cNvPr id="3" name="Text Placeholder 2"/>
          <p:cNvSpPr>
            <a:spLocks noGrp="1"/>
          </p:cNvSpPr>
          <p:nvPr>
            <p:ph type="body" sz="quarter" idx="13"/>
          </p:nvPr>
        </p:nvSpPr>
        <p:spPr/>
        <p:txBody>
          <a:bodyPr/>
          <a:lstStyle/>
          <a:p>
            <a:r>
              <a:rPr lang="en-US" sz="2800" dirty="0" smtClean="0"/>
              <a:t>Elicit </a:t>
            </a:r>
            <a:r>
              <a:rPr lang="en-US" sz="2800" dirty="0"/>
              <a:t>community </a:t>
            </a:r>
            <a:r>
              <a:rPr lang="en-US" sz="2800" dirty="0" smtClean="0"/>
              <a:t>knowledge</a:t>
            </a:r>
            <a:endParaRPr lang="en-GB" dirty="0"/>
          </a:p>
        </p:txBody>
      </p:sp>
      <p:sp>
        <p:nvSpPr>
          <p:cNvPr id="4" name="Text Placeholder 3"/>
          <p:cNvSpPr>
            <a:spLocks noGrp="1"/>
          </p:cNvSpPr>
          <p:nvPr>
            <p:ph type="body" sz="quarter" idx="14"/>
          </p:nvPr>
        </p:nvSpPr>
        <p:spPr/>
        <p:txBody>
          <a:bodyPr/>
          <a:lstStyle/>
          <a:p>
            <a:r>
              <a:rPr lang="en-US" dirty="0"/>
              <a:t>to verify mapping products and vulnerability </a:t>
            </a:r>
            <a:r>
              <a:rPr lang="en-US" dirty="0" smtClean="0"/>
              <a:t>assessment</a:t>
            </a:r>
            <a:endParaRPr lang="en-GB" dirty="0"/>
          </a:p>
        </p:txBody>
      </p:sp>
      <p:sp>
        <p:nvSpPr>
          <p:cNvPr id="5" name="Slide Number Placeholder 4"/>
          <p:cNvSpPr>
            <a:spLocks noGrp="1"/>
          </p:cNvSpPr>
          <p:nvPr>
            <p:ph type="sldNum" sz="quarter" idx="17"/>
          </p:nvPr>
        </p:nvSpPr>
        <p:spPr/>
        <p:txBody>
          <a:bodyPr/>
          <a:lstStyle/>
          <a:p>
            <a:pPr>
              <a:defRPr/>
            </a:pPr>
            <a:fld id="{67692B7B-D9F8-41EB-ABF0-B0CD4AECA881}" type="slidenum">
              <a:rPr lang="en-US" altLang="en-US" smtClean="0"/>
              <a:pPr>
                <a:defRPr/>
              </a:pPr>
              <a:t>15</a:t>
            </a:fld>
            <a:endParaRPr lang="en-US" altLang="en-US" dirty="0"/>
          </a:p>
        </p:txBody>
      </p:sp>
      <p:grpSp>
        <p:nvGrpSpPr>
          <p:cNvPr id="8" name="Group 7"/>
          <p:cNvGrpSpPr/>
          <p:nvPr/>
        </p:nvGrpSpPr>
        <p:grpSpPr>
          <a:xfrm>
            <a:off x="1082902" y="2272450"/>
            <a:ext cx="7800748" cy="4086539"/>
            <a:chOff x="883638" y="2168063"/>
            <a:chExt cx="8165128" cy="4277425"/>
          </a:xfrm>
        </p:grpSpPr>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xmlns="" val="0"/>
                </a:ext>
              </a:extLst>
            </a:blip>
            <a:srcRect l="-372" t="5667" r="372" b="-1048"/>
            <a:stretch/>
          </p:blipFill>
          <p:spPr bwMode="auto">
            <a:xfrm>
              <a:off x="3806726" y="2168063"/>
              <a:ext cx="5242040" cy="427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YomboPRA01"/>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rightnessContrast bright="20000" contrast="-20000"/>
                      </a14:imgEffect>
                    </a14:imgLayer>
                  </a14:imgProps>
                </a:ext>
              </a:extLst>
            </a:blip>
            <a:srcRect/>
            <a:stretch>
              <a:fillRect/>
            </a:stretch>
          </p:blipFill>
          <p:spPr bwMode="auto">
            <a:xfrm>
              <a:off x="883638" y="2168063"/>
              <a:ext cx="2910401" cy="2364700"/>
            </a:xfrm>
            <a:prstGeom prst="rect">
              <a:avLst/>
            </a:prstGeom>
            <a:noFill/>
          </p:spPr>
        </p:pic>
        <p:pic>
          <p:nvPicPr>
            <p:cNvPr id="2050" name="Picture 2" descr="Image result for ramani huria"/>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15359"/>
            <a:stretch/>
          </p:blipFill>
          <p:spPr bwMode="auto">
            <a:xfrm>
              <a:off x="883638" y="4551374"/>
              <a:ext cx="2910401" cy="1849426"/>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5317017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051050"/>
            <a:ext cx="8728800" cy="3560763"/>
          </a:xfrm>
        </p:spPr>
        <p:txBody>
          <a:bodyPr/>
          <a:lstStyle/>
          <a:p>
            <a:endParaRPr lang="en-GB" dirty="0" smtClean="0"/>
          </a:p>
          <a:p>
            <a:endParaRPr lang="en-GB" dirty="0"/>
          </a:p>
          <a:p>
            <a:endParaRPr lang="en-GB" dirty="0" smtClean="0"/>
          </a:p>
          <a:p>
            <a:endParaRPr lang="en-GB" dirty="0"/>
          </a:p>
          <a:p>
            <a:endParaRPr lang="en-GB" dirty="0" smtClean="0"/>
          </a:p>
          <a:p>
            <a:endParaRPr lang="en-GB" dirty="0"/>
          </a:p>
          <a:p>
            <a:r>
              <a:rPr lang="en-GB" dirty="0" smtClean="0"/>
              <a:t>Not just training</a:t>
            </a:r>
          </a:p>
          <a:p>
            <a:r>
              <a:rPr lang="en-GB" dirty="0" smtClean="0"/>
              <a:t>Delivering quality mapping &amp; </a:t>
            </a:r>
            <a:r>
              <a:rPr lang="en-GB" dirty="0"/>
              <a:t/>
            </a:r>
            <a:br>
              <a:rPr lang="en-GB" dirty="0"/>
            </a:br>
            <a:r>
              <a:rPr lang="en-GB" dirty="0" smtClean="0"/>
              <a:t>planning capacity</a:t>
            </a:r>
          </a:p>
        </p:txBody>
      </p:sp>
      <p:sp>
        <p:nvSpPr>
          <p:cNvPr id="3" name="Text Placeholder 2"/>
          <p:cNvSpPr>
            <a:spLocks noGrp="1"/>
          </p:cNvSpPr>
          <p:nvPr>
            <p:ph type="body" sz="quarter" idx="13"/>
          </p:nvPr>
        </p:nvSpPr>
        <p:spPr/>
        <p:txBody>
          <a:bodyPr/>
          <a:lstStyle/>
          <a:p>
            <a:r>
              <a:rPr lang="en-US" sz="2800" dirty="0" smtClean="0"/>
              <a:t>Present </a:t>
            </a:r>
            <a:r>
              <a:rPr lang="en-US" sz="2800" dirty="0"/>
              <a:t>a spatial urban resilience </a:t>
            </a:r>
            <a:r>
              <a:rPr lang="en-US" sz="2800" dirty="0" smtClean="0"/>
              <a:t>analysis</a:t>
            </a:r>
            <a:endParaRPr lang="en-US" sz="2800" dirty="0"/>
          </a:p>
        </p:txBody>
      </p:sp>
      <p:sp>
        <p:nvSpPr>
          <p:cNvPr id="4" name="Text Placeholder 3"/>
          <p:cNvSpPr>
            <a:spLocks noGrp="1"/>
          </p:cNvSpPr>
          <p:nvPr>
            <p:ph type="body" sz="quarter" idx="14"/>
          </p:nvPr>
        </p:nvSpPr>
        <p:spPr/>
        <p:txBody>
          <a:bodyPr/>
          <a:lstStyle/>
          <a:p>
            <a:r>
              <a:rPr lang="en-US" dirty="0"/>
              <a:t>to decision makers and </a:t>
            </a:r>
            <a:r>
              <a:rPr lang="en-US" dirty="0" smtClean="0"/>
              <a:t>with community </a:t>
            </a:r>
            <a:r>
              <a:rPr lang="en-US" dirty="0"/>
              <a:t>members</a:t>
            </a:r>
            <a:endParaRPr lang="en-GB" dirty="0"/>
          </a:p>
        </p:txBody>
      </p:sp>
      <p:sp>
        <p:nvSpPr>
          <p:cNvPr id="5" name="Slide Number Placeholder 4"/>
          <p:cNvSpPr>
            <a:spLocks noGrp="1"/>
          </p:cNvSpPr>
          <p:nvPr>
            <p:ph type="sldNum" sz="quarter" idx="17"/>
          </p:nvPr>
        </p:nvSpPr>
        <p:spPr/>
        <p:txBody>
          <a:bodyPr/>
          <a:lstStyle/>
          <a:p>
            <a:pPr>
              <a:defRPr/>
            </a:pPr>
            <a:fld id="{67692B7B-D9F8-41EB-ABF0-B0CD4AECA881}" type="slidenum">
              <a:rPr lang="en-US" altLang="en-US" smtClean="0"/>
              <a:pPr>
                <a:defRPr/>
              </a:pPr>
              <a:t>16</a:t>
            </a:fld>
            <a:endParaRPr lang="en-US" altLang="en-US" dirty="0"/>
          </a:p>
        </p:txBody>
      </p:sp>
      <p:pic>
        <p:nvPicPr>
          <p:cNvPr id="6" name="Picture 5"/>
          <p:cNvPicPr>
            <a:picLocks noChangeAspect="1"/>
          </p:cNvPicPr>
          <p:nvPr/>
        </p:nvPicPr>
        <p:blipFill>
          <a:blip r:embed="rId3" cstate="print"/>
          <a:stretch>
            <a:fillRect/>
          </a:stretch>
        </p:blipFill>
        <p:spPr>
          <a:xfrm>
            <a:off x="3489616" y="1828653"/>
            <a:ext cx="5578184" cy="5018454"/>
          </a:xfrm>
          <a:prstGeom prst="rect">
            <a:avLst/>
          </a:prstGeom>
        </p:spPr>
      </p:pic>
      <p:pic>
        <p:nvPicPr>
          <p:cNvPr id="3076" name="Picture 4" descr="Image result for ramani huria"/>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30873"/>
          <a:stretch/>
        </p:blipFill>
        <p:spPr bwMode="auto">
          <a:xfrm>
            <a:off x="421594" y="1839546"/>
            <a:ext cx="4409550" cy="22877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109267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620000" cy="1143000"/>
          </a:xfrm>
        </p:spPr>
        <p:txBody>
          <a:bodyPr/>
          <a:lstStyle/>
          <a:p>
            <a:r>
              <a:rPr lang="en-US" dirty="0" smtClean="0"/>
              <a:t>Summing up</a:t>
            </a:r>
            <a:endParaRPr lang="en-GB" dirty="0"/>
          </a:p>
        </p:txBody>
      </p:sp>
      <p:sp>
        <p:nvSpPr>
          <p:cNvPr id="3" name="Content Placeholder 2"/>
          <p:cNvSpPr>
            <a:spLocks noGrp="1"/>
          </p:cNvSpPr>
          <p:nvPr>
            <p:ph idx="1"/>
          </p:nvPr>
        </p:nvSpPr>
        <p:spPr>
          <a:xfrm>
            <a:off x="1066800" y="1722438"/>
            <a:ext cx="7620000" cy="4449762"/>
          </a:xfrm>
        </p:spPr>
        <p:txBody>
          <a:bodyPr>
            <a:normAutofit/>
          </a:bodyPr>
          <a:lstStyle/>
          <a:p>
            <a:r>
              <a:rPr lang="en-US" dirty="0" smtClean="0"/>
              <a:t>Developments in GIT such as UAVs create many opportunities for slum mapping. </a:t>
            </a:r>
          </a:p>
          <a:p>
            <a:r>
              <a:rPr lang="en-US" dirty="0" smtClean="0"/>
              <a:t>Social and institutional issues – governments have the power to recognize and </a:t>
            </a:r>
            <a:r>
              <a:rPr lang="en-US" sz="1600" dirty="0" smtClean="0"/>
              <a:t>legitimize</a:t>
            </a:r>
            <a:r>
              <a:rPr lang="en-US" dirty="0" smtClean="0"/>
              <a:t> community based slum mapping or reject it, and as well to open their spatial databases to their citizens. These choices are crucial to engage citizens as partners in urban planning and management </a:t>
            </a:r>
          </a:p>
          <a:p>
            <a:r>
              <a:rPr lang="en-US" dirty="0" smtClean="0"/>
              <a:t>Mapping is not a one off exercise: slums change rapidly so need to also maintain data on slums – think in terms of databases not maps.</a:t>
            </a:r>
          </a:p>
          <a:p>
            <a:r>
              <a:rPr lang="en-US" dirty="0" smtClean="0"/>
              <a:t>Building knowledge and capacity and actions more important than the geospatial technologies and the maps themselves. </a:t>
            </a:r>
          </a:p>
          <a:p>
            <a:endParaRPr lang="en-US" dirty="0" smtClean="0"/>
          </a:p>
          <a:p>
            <a:endParaRPr lang="en-US" dirty="0" smtClean="0"/>
          </a:p>
          <a:p>
            <a:endParaRPr lang="en-GB" dirty="0"/>
          </a:p>
        </p:txBody>
      </p:sp>
    </p:spTree>
    <p:extLst>
      <p:ext uri="{BB962C8B-B14F-4D97-AF65-F5344CB8AC3E}">
        <p14:creationId xmlns:p14="http://schemas.microsoft.com/office/powerpoint/2010/main" xmlns="" val="20770850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lnSpc>
                <a:spcPct val="150000"/>
              </a:lnSpc>
            </a:pPr>
            <a:r>
              <a:rPr lang="en-GB" sz="2400" dirty="0" smtClean="0"/>
              <a:t>By seeking higher levels of engagement and co-production of knowledge through community based mapping and enumerations, slum/neighbourhood upgrading can be significantly enhanced. </a:t>
            </a:r>
            <a:endParaRPr lang="en-GB" sz="2400" dirty="0"/>
          </a:p>
        </p:txBody>
      </p:sp>
      <p:sp>
        <p:nvSpPr>
          <p:cNvPr id="2" name="Footer Placeholder 1"/>
          <p:cNvSpPr>
            <a:spLocks noGrp="1"/>
          </p:cNvSpPr>
          <p:nvPr>
            <p:ph type="ftr" sz="quarter" idx="11"/>
          </p:nvPr>
        </p:nvSpPr>
        <p:spPr/>
        <p:txBody>
          <a:bodyPr/>
          <a:lstStyle/>
          <a:p>
            <a:endParaRPr lang="en-US" sz="600" dirty="0"/>
          </a:p>
        </p:txBody>
      </p:sp>
      <p:sp>
        <p:nvSpPr>
          <p:cNvPr id="6" name="Text Placeholder 5"/>
          <p:cNvSpPr>
            <a:spLocks noGrp="1"/>
          </p:cNvSpPr>
          <p:nvPr>
            <p:ph type="body" sz="quarter" idx="13"/>
          </p:nvPr>
        </p:nvSpPr>
        <p:spPr/>
        <p:txBody>
          <a:bodyPr/>
          <a:lstStyle/>
          <a:p>
            <a:r>
              <a:rPr lang="en-GB" dirty="0" smtClean="0"/>
              <a:t>Proposition</a:t>
            </a:r>
            <a:endParaRPr lang="en-GB" dirty="0"/>
          </a:p>
        </p:txBody>
      </p:sp>
      <p:sp>
        <p:nvSpPr>
          <p:cNvPr id="7" name="Text Placeholder 6"/>
          <p:cNvSpPr>
            <a:spLocks noGrp="1"/>
          </p:cNvSpPr>
          <p:nvPr>
            <p:ph type="body" sz="quarter" idx="14"/>
          </p:nvPr>
        </p:nvSpPr>
        <p:spPr/>
        <p:txBody>
          <a:bodyPr/>
          <a:lstStyle/>
          <a:p>
            <a:endParaRPr lang="en-GB"/>
          </a:p>
        </p:txBody>
      </p:sp>
      <p:sp>
        <p:nvSpPr>
          <p:cNvPr id="3" name="Date Placeholder 2"/>
          <p:cNvSpPr>
            <a:spLocks noGrp="1"/>
          </p:cNvSpPr>
          <p:nvPr>
            <p:ph type="dt" sz="half" idx="15"/>
          </p:nvPr>
        </p:nvSpPr>
        <p:spPr/>
        <p:txBody>
          <a:bodyPr/>
          <a:lstStyle/>
          <a:p>
            <a:fld id="{175C99FF-5C99-4A46-A10F-90EBBFF26947}" type="datetime1">
              <a:rPr lang="en-GB" smtClean="0"/>
              <a:pPr/>
              <a:t>29/09/2017</a:t>
            </a:fld>
            <a:endParaRPr lang="nl-NL" dirty="0"/>
          </a:p>
        </p:txBody>
      </p:sp>
    </p:spTree>
    <p:extLst>
      <p:ext uri="{BB962C8B-B14F-4D97-AF65-F5344CB8AC3E}">
        <p14:creationId xmlns:p14="http://schemas.microsoft.com/office/powerpoint/2010/main" xmlns="" val="3220318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Traditional mapping &gt; co-production of maps</a:t>
            </a:r>
          </a:p>
          <a:p>
            <a:r>
              <a:rPr lang="en-US" dirty="0" smtClean="0"/>
              <a:t>Participation and partnership slum mapping and upgrading</a:t>
            </a:r>
          </a:p>
          <a:p>
            <a:r>
              <a:rPr lang="en-US" dirty="0" smtClean="0"/>
              <a:t>UAV images, mapping and </a:t>
            </a:r>
            <a:r>
              <a:rPr lang="en-US" dirty="0" smtClean="0"/>
              <a:t>participation</a:t>
            </a:r>
            <a:endParaRPr lang="en-US" dirty="0" smtClean="0"/>
          </a:p>
          <a:p>
            <a:r>
              <a:rPr lang="en-US" dirty="0" smtClean="0"/>
              <a:t>Proposition</a:t>
            </a:r>
          </a:p>
          <a:p>
            <a:pPr marL="0" indent="0">
              <a:buNone/>
            </a:pPr>
            <a:endParaRPr lang="en-US" dirty="0" smtClean="0"/>
          </a:p>
        </p:txBody>
      </p:sp>
      <p:sp>
        <p:nvSpPr>
          <p:cNvPr id="4" name="Text Placeholder 3"/>
          <p:cNvSpPr>
            <a:spLocks noGrp="1"/>
          </p:cNvSpPr>
          <p:nvPr>
            <p:ph type="body" sz="quarter" idx="13"/>
          </p:nvPr>
        </p:nvSpPr>
        <p:spPr/>
        <p:txBody>
          <a:bodyPr/>
          <a:lstStyle/>
          <a:p>
            <a:r>
              <a:rPr lang="en-US" dirty="0" smtClean="0"/>
              <a:t>contents</a:t>
            </a:r>
            <a:endParaRPr lang="en-GB" dirty="0"/>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xmlns="" val="34451466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4"/>
          <p:cNvSpPr>
            <a:spLocks noGrp="1"/>
          </p:cNvSpPr>
          <p:nvPr>
            <p:ph type="ftr" sz="quarter" idx="10"/>
          </p:nvPr>
        </p:nvSpPr>
        <p:spPr>
          <a:noFill/>
        </p:spPr>
        <p:txBody>
          <a:bodyPr/>
          <a:lstStyle>
            <a:lvl1pPr eaLnBrk="0" hangingPunct="0">
              <a:defRPr sz="2215" b="1">
                <a:solidFill>
                  <a:schemeClr val="tx2"/>
                </a:solidFill>
                <a:latin typeface="Verdana" panose="020B0604030504040204" pitchFamily="34" charset="0"/>
              </a:defRPr>
            </a:lvl1pPr>
            <a:lvl2pPr marL="685817" indent="-263776" eaLnBrk="0" hangingPunct="0">
              <a:defRPr sz="2215" b="1">
                <a:solidFill>
                  <a:schemeClr val="tx2"/>
                </a:solidFill>
                <a:latin typeface="Verdana" panose="020B0604030504040204" pitchFamily="34" charset="0"/>
              </a:defRPr>
            </a:lvl2pPr>
            <a:lvl3pPr marL="1055103" indent="-211021" eaLnBrk="0" hangingPunct="0">
              <a:defRPr sz="2215" b="1">
                <a:solidFill>
                  <a:schemeClr val="tx2"/>
                </a:solidFill>
                <a:latin typeface="Verdana" panose="020B0604030504040204" pitchFamily="34" charset="0"/>
              </a:defRPr>
            </a:lvl3pPr>
            <a:lvl4pPr marL="1477145" indent="-211021" eaLnBrk="0" hangingPunct="0">
              <a:defRPr sz="2215" b="1">
                <a:solidFill>
                  <a:schemeClr val="tx2"/>
                </a:solidFill>
                <a:latin typeface="Verdana" panose="020B0604030504040204" pitchFamily="34" charset="0"/>
              </a:defRPr>
            </a:lvl4pPr>
            <a:lvl5pPr marL="1899186" indent="-211021" eaLnBrk="0" hangingPunct="0">
              <a:defRPr sz="2215" b="1">
                <a:solidFill>
                  <a:schemeClr val="tx2"/>
                </a:solidFill>
                <a:latin typeface="Verdana" panose="020B0604030504040204" pitchFamily="34" charset="0"/>
              </a:defRPr>
            </a:lvl5pPr>
            <a:lvl6pPr marL="2321227" indent="-211021" eaLnBrk="0" fontAlgn="base" hangingPunct="0">
              <a:spcBef>
                <a:spcPct val="0"/>
              </a:spcBef>
              <a:spcAft>
                <a:spcPct val="0"/>
              </a:spcAft>
              <a:defRPr sz="2215" b="1">
                <a:solidFill>
                  <a:schemeClr val="tx2"/>
                </a:solidFill>
                <a:latin typeface="Verdana" panose="020B0604030504040204" pitchFamily="34" charset="0"/>
              </a:defRPr>
            </a:lvl6pPr>
            <a:lvl7pPr marL="2743269" indent="-211021" eaLnBrk="0" fontAlgn="base" hangingPunct="0">
              <a:spcBef>
                <a:spcPct val="0"/>
              </a:spcBef>
              <a:spcAft>
                <a:spcPct val="0"/>
              </a:spcAft>
              <a:defRPr sz="2215" b="1">
                <a:solidFill>
                  <a:schemeClr val="tx2"/>
                </a:solidFill>
                <a:latin typeface="Verdana" panose="020B0604030504040204" pitchFamily="34" charset="0"/>
              </a:defRPr>
            </a:lvl7pPr>
            <a:lvl8pPr marL="3165310" indent="-211021" eaLnBrk="0" fontAlgn="base" hangingPunct="0">
              <a:spcBef>
                <a:spcPct val="0"/>
              </a:spcBef>
              <a:spcAft>
                <a:spcPct val="0"/>
              </a:spcAft>
              <a:defRPr sz="2215" b="1">
                <a:solidFill>
                  <a:schemeClr val="tx2"/>
                </a:solidFill>
                <a:latin typeface="Verdana" panose="020B0604030504040204" pitchFamily="34" charset="0"/>
              </a:defRPr>
            </a:lvl8pPr>
            <a:lvl9pPr marL="3587351" indent="-211021" eaLnBrk="0" fontAlgn="base" hangingPunct="0">
              <a:spcBef>
                <a:spcPct val="0"/>
              </a:spcBef>
              <a:spcAft>
                <a:spcPct val="0"/>
              </a:spcAft>
              <a:defRPr sz="2215" b="1">
                <a:solidFill>
                  <a:schemeClr val="tx2"/>
                </a:solidFill>
                <a:latin typeface="Verdana" panose="020B0604030504040204" pitchFamily="34" charset="0"/>
              </a:defRPr>
            </a:lvl9pPr>
          </a:lstStyle>
          <a:p>
            <a:pPr eaLnBrk="1" hangingPunct="1"/>
            <a:r>
              <a:rPr lang="en-GB" altLang="en-US" sz="1108" b="0">
                <a:solidFill>
                  <a:schemeClr val="tx1"/>
                </a:solidFill>
                <a:latin typeface="Arial" panose="020B0604020202020204" pitchFamily="34" charset="0"/>
              </a:rPr>
              <a:t>USPM - R. Sliuzas</a:t>
            </a:r>
          </a:p>
        </p:txBody>
      </p:sp>
      <p:sp>
        <p:nvSpPr>
          <p:cNvPr id="4099" name="Slide Number Placeholder 5"/>
          <p:cNvSpPr>
            <a:spLocks noGrp="1"/>
          </p:cNvSpPr>
          <p:nvPr>
            <p:ph type="sldNum" sz="quarter" idx="11"/>
          </p:nvPr>
        </p:nvSpPr>
        <p:spPr>
          <a:noFill/>
        </p:spPr>
        <p:txBody>
          <a:bodyPr/>
          <a:lstStyle>
            <a:lvl1pPr eaLnBrk="0" hangingPunct="0">
              <a:defRPr sz="2215" b="1">
                <a:solidFill>
                  <a:schemeClr val="tx2"/>
                </a:solidFill>
                <a:latin typeface="Verdana" panose="020B0604030504040204" pitchFamily="34" charset="0"/>
              </a:defRPr>
            </a:lvl1pPr>
            <a:lvl2pPr marL="685817" indent="-263776" eaLnBrk="0" hangingPunct="0">
              <a:defRPr sz="2215" b="1">
                <a:solidFill>
                  <a:schemeClr val="tx2"/>
                </a:solidFill>
                <a:latin typeface="Verdana" panose="020B0604030504040204" pitchFamily="34" charset="0"/>
              </a:defRPr>
            </a:lvl2pPr>
            <a:lvl3pPr marL="1055103" indent="-211021" eaLnBrk="0" hangingPunct="0">
              <a:defRPr sz="2215" b="1">
                <a:solidFill>
                  <a:schemeClr val="tx2"/>
                </a:solidFill>
                <a:latin typeface="Verdana" panose="020B0604030504040204" pitchFamily="34" charset="0"/>
              </a:defRPr>
            </a:lvl3pPr>
            <a:lvl4pPr marL="1477145" indent="-211021" eaLnBrk="0" hangingPunct="0">
              <a:defRPr sz="2215" b="1">
                <a:solidFill>
                  <a:schemeClr val="tx2"/>
                </a:solidFill>
                <a:latin typeface="Verdana" panose="020B0604030504040204" pitchFamily="34" charset="0"/>
              </a:defRPr>
            </a:lvl4pPr>
            <a:lvl5pPr marL="1899186" indent="-211021" eaLnBrk="0" hangingPunct="0">
              <a:defRPr sz="2215" b="1">
                <a:solidFill>
                  <a:schemeClr val="tx2"/>
                </a:solidFill>
                <a:latin typeface="Verdana" panose="020B0604030504040204" pitchFamily="34" charset="0"/>
              </a:defRPr>
            </a:lvl5pPr>
            <a:lvl6pPr marL="2321227" indent="-211021" eaLnBrk="0" fontAlgn="base" hangingPunct="0">
              <a:spcBef>
                <a:spcPct val="0"/>
              </a:spcBef>
              <a:spcAft>
                <a:spcPct val="0"/>
              </a:spcAft>
              <a:defRPr sz="2215" b="1">
                <a:solidFill>
                  <a:schemeClr val="tx2"/>
                </a:solidFill>
                <a:latin typeface="Verdana" panose="020B0604030504040204" pitchFamily="34" charset="0"/>
              </a:defRPr>
            </a:lvl6pPr>
            <a:lvl7pPr marL="2743269" indent="-211021" eaLnBrk="0" fontAlgn="base" hangingPunct="0">
              <a:spcBef>
                <a:spcPct val="0"/>
              </a:spcBef>
              <a:spcAft>
                <a:spcPct val="0"/>
              </a:spcAft>
              <a:defRPr sz="2215" b="1">
                <a:solidFill>
                  <a:schemeClr val="tx2"/>
                </a:solidFill>
                <a:latin typeface="Verdana" panose="020B0604030504040204" pitchFamily="34" charset="0"/>
              </a:defRPr>
            </a:lvl7pPr>
            <a:lvl8pPr marL="3165310" indent="-211021" eaLnBrk="0" fontAlgn="base" hangingPunct="0">
              <a:spcBef>
                <a:spcPct val="0"/>
              </a:spcBef>
              <a:spcAft>
                <a:spcPct val="0"/>
              </a:spcAft>
              <a:defRPr sz="2215" b="1">
                <a:solidFill>
                  <a:schemeClr val="tx2"/>
                </a:solidFill>
                <a:latin typeface="Verdana" panose="020B0604030504040204" pitchFamily="34" charset="0"/>
              </a:defRPr>
            </a:lvl8pPr>
            <a:lvl9pPr marL="3587351" indent="-211021" eaLnBrk="0" fontAlgn="base" hangingPunct="0">
              <a:spcBef>
                <a:spcPct val="0"/>
              </a:spcBef>
              <a:spcAft>
                <a:spcPct val="0"/>
              </a:spcAft>
              <a:defRPr sz="2215" b="1">
                <a:solidFill>
                  <a:schemeClr val="tx2"/>
                </a:solidFill>
                <a:latin typeface="Verdana" panose="020B0604030504040204" pitchFamily="34" charset="0"/>
              </a:defRPr>
            </a:lvl9pPr>
          </a:lstStyle>
          <a:p>
            <a:pPr eaLnBrk="1" hangingPunct="1"/>
            <a:fld id="{FF3B38C3-B6A2-4B64-B632-22AE4CDB9019}" type="slidenum">
              <a:rPr lang="en-GB" altLang="en-US" sz="1108" b="0">
                <a:solidFill>
                  <a:schemeClr val="tx1"/>
                </a:solidFill>
                <a:latin typeface="Arial" panose="020B0604020202020204" pitchFamily="34" charset="0"/>
              </a:rPr>
              <a:pPr eaLnBrk="1" hangingPunct="1"/>
              <a:t>3</a:t>
            </a:fld>
            <a:endParaRPr lang="en-GB" altLang="en-US" sz="1108" b="0">
              <a:solidFill>
                <a:schemeClr val="tx1"/>
              </a:solidFill>
              <a:latin typeface="Arial" panose="020B0604020202020204" pitchFamily="34" charset="0"/>
            </a:endParaRPr>
          </a:p>
        </p:txBody>
      </p:sp>
      <p:pic>
        <p:nvPicPr>
          <p:cNvPr id="4100" name="Picture 4" descr="Umplayers"/>
          <p:cNvPicPr>
            <a:picLocks noChangeAspect="1" noChangeArrowheads="1"/>
          </p:cNvPicPr>
          <p:nvPr/>
        </p:nvPicPr>
        <p:blipFill>
          <a:blip r:embed="rId3" cstate="print">
            <a:extLst>
              <a:ext uri="{28A0092B-C50C-407E-A947-70E740481C1C}">
                <a14:useLocalDpi xmlns:a14="http://schemas.microsoft.com/office/drawing/2010/main" xmlns="" val="0"/>
              </a:ext>
            </a:extLst>
          </a:blip>
          <a:srcRect l="2365" t="3229" r="2365"/>
          <a:stretch>
            <a:fillRect/>
          </a:stretch>
        </p:blipFill>
        <p:spPr bwMode="auto">
          <a:xfrm>
            <a:off x="0" y="263769"/>
            <a:ext cx="7948246" cy="633046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101" name="Oval 6"/>
          <p:cNvSpPr>
            <a:spLocks noChangeArrowheads="1"/>
          </p:cNvSpPr>
          <p:nvPr/>
        </p:nvSpPr>
        <p:spPr bwMode="auto">
          <a:xfrm>
            <a:off x="2334358" y="3574296"/>
            <a:ext cx="933450" cy="609155"/>
          </a:xfrm>
          <a:prstGeom prst="ellipse">
            <a:avLst/>
          </a:prstGeom>
          <a:solidFill>
            <a:srgbClr val="FBF45F">
              <a:alpha val="50195"/>
            </a:srgbClr>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eaLnBrk="0" hangingPunct="0">
              <a:defRPr sz="2400" b="1">
                <a:solidFill>
                  <a:schemeClr val="tx2"/>
                </a:solidFill>
                <a:latin typeface="Verdana" panose="020B0604030504040204" pitchFamily="34" charset="0"/>
              </a:defRPr>
            </a:lvl1pPr>
            <a:lvl2pPr marL="742950" indent="-285750" eaLnBrk="0" hangingPunct="0">
              <a:defRPr sz="2400" b="1">
                <a:solidFill>
                  <a:schemeClr val="tx2"/>
                </a:solidFill>
                <a:latin typeface="Verdana" panose="020B0604030504040204" pitchFamily="34" charset="0"/>
              </a:defRPr>
            </a:lvl2pPr>
            <a:lvl3pPr marL="1143000" indent="-228600" eaLnBrk="0" hangingPunct="0">
              <a:defRPr sz="2400" b="1">
                <a:solidFill>
                  <a:schemeClr val="tx2"/>
                </a:solidFill>
                <a:latin typeface="Verdana" panose="020B0604030504040204" pitchFamily="34" charset="0"/>
              </a:defRPr>
            </a:lvl3pPr>
            <a:lvl4pPr marL="1600200" indent="-228600" eaLnBrk="0" hangingPunct="0">
              <a:defRPr sz="2400" b="1">
                <a:solidFill>
                  <a:schemeClr val="tx2"/>
                </a:solidFill>
                <a:latin typeface="Verdana" panose="020B0604030504040204" pitchFamily="34" charset="0"/>
              </a:defRPr>
            </a:lvl4pPr>
            <a:lvl5pPr marL="2057400" indent="-228600" eaLnBrk="0" hangingPunct="0">
              <a:defRPr sz="2400" b="1">
                <a:solidFill>
                  <a:schemeClr val="tx2"/>
                </a:solidFill>
                <a:latin typeface="Verdana" panose="020B0604030504040204" pitchFamily="34" charset="0"/>
              </a:defRPr>
            </a:lvl5pPr>
            <a:lvl6pPr marL="2514600" indent="-228600" eaLnBrk="0" fontAlgn="base" hangingPunct="0">
              <a:spcBef>
                <a:spcPct val="0"/>
              </a:spcBef>
              <a:spcAft>
                <a:spcPct val="0"/>
              </a:spcAft>
              <a:defRPr sz="2400" b="1">
                <a:solidFill>
                  <a:schemeClr val="tx2"/>
                </a:solidFill>
                <a:latin typeface="Verdana" panose="020B0604030504040204" pitchFamily="34" charset="0"/>
              </a:defRPr>
            </a:lvl6pPr>
            <a:lvl7pPr marL="2971800" indent="-228600" eaLnBrk="0" fontAlgn="base" hangingPunct="0">
              <a:spcBef>
                <a:spcPct val="0"/>
              </a:spcBef>
              <a:spcAft>
                <a:spcPct val="0"/>
              </a:spcAft>
              <a:defRPr sz="2400" b="1">
                <a:solidFill>
                  <a:schemeClr val="tx2"/>
                </a:solidFill>
                <a:latin typeface="Verdana" panose="020B0604030504040204" pitchFamily="34" charset="0"/>
              </a:defRPr>
            </a:lvl7pPr>
            <a:lvl8pPr marL="3429000" indent="-228600" eaLnBrk="0" fontAlgn="base" hangingPunct="0">
              <a:spcBef>
                <a:spcPct val="0"/>
              </a:spcBef>
              <a:spcAft>
                <a:spcPct val="0"/>
              </a:spcAft>
              <a:defRPr sz="2400" b="1">
                <a:solidFill>
                  <a:schemeClr val="tx2"/>
                </a:solidFill>
                <a:latin typeface="Verdana" panose="020B0604030504040204" pitchFamily="34" charset="0"/>
              </a:defRPr>
            </a:lvl8pPr>
            <a:lvl9pPr marL="3886200" indent="-228600" eaLnBrk="0" fontAlgn="base" hangingPunct="0">
              <a:spcBef>
                <a:spcPct val="0"/>
              </a:spcBef>
              <a:spcAft>
                <a:spcPct val="0"/>
              </a:spcAft>
              <a:defRPr sz="2400" b="1">
                <a:solidFill>
                  <a:schemeClr val="tx2"/>
                </a:solidFill>
                <a:latin typeface="Verdana" panose="020B0604030504040204" pitchFamily="34" charset="0"/>
              </a:defRPr>
            </a:lvl9pPr>
          </a:lstStyle>
          <a:p>
            <a:pPr eaLnBrk="1" hangingPunct="1"/>
            <a:endParaRPr lang="en-US" altLang="en-US" sz="2215"/>
          </a:p>
        </p:txBody>
      </p:sp>
      <p:sp>
        <p:nvSpPr>
          <p:cNvPr id="4102" name="Oval 7"/>
          <p:cNvSpPr>
            <a:spLocks noChangeArrowheads="1"/>
          </p:cNvSpPr>
          <p:nvPr/>
        </p:nvSpPr>
        <p:spPr bwMode="auto">
          <a:xfrm>
            <a:off x="3735266" y="3624852"/>
            <a:ext cx="373673" cy="609155"/>
          </a:xfrm>
          <a:prstGeom prst="ellipse">
            <a:avLst/>
          </a:prstGeom>
          <a:solidFill>
            <a:srgbClr val="00279F">
              <a:alpha val="50195"/>
            </a:srgbClr>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eaLnBrk="0" hangingPunct="0">
              <a:defRPr sz="2400" b="1">
                <a:solidFill>
                  <a:schemeClr val="tx2"/>
                </a:solidFill>
                <a:latin typeface="Verdana" panose="020B0604030504040204" pitchFamily="34" charset="0"/>
              </a:defRPr>
            </a:lvl1pPr>
            <a:lvl2pPr marL="742950" indent="-285750" eaLnBrk="0" hangingPunct="0">
              <a:defRPr sz="2400" b="1">
                <a:solidFill>
                  <a:schemeClr val="tx2"/>
                </a:solidFill>
                <a:latin typeface="Verdana" panose="020B0604030504040204" pitchFamily="34" charset="0"/>
              </a:defRPr>
            </a:lvl2pPr>
            <a:lvl3pPr marL="1143000" indent="-228600" eaLnBrk="0" hangingPunct="0">
              <a:defRPr sz="2400" b="1">
                <a:solidFill>
                  <a:schemeClr val="tx2"/>
                </a:solidFill>
                <a:latin typeface="Verdana" panose="020B0604030504040204" pitchFamily="34" charset="0"/>
              </a:defRPr>
            </a:lvl3pPr>
            <a:lvl4pPr marL="1600200" indent="-228600" eaLnBrk="0" hangingPunct="0">
              <a:defRPr sz="2400" b="1">
                <a:solidFill>
                  <a:schemeClr val="tx2"/>
                </a:solidFill>
                <a:latin typeface="Verdana" panose="020B0604030504040204" pitchFamily="34" charset="0"/>
              </a:defRPr>
            </a:lvl4pPr>
            <a:lvl5pPr marL="2057400" indent="-228600" eaLnBrk="0" hangingPunct="0">
              <a:defRPr sz="2400" b="1">
                <a:solidFill>
                  <a:schemeClr val="tx2"/>
                </a:solidFill>
                <a:latin typeface="Verdana" panose="020B0604030504040204" pitchFamily="34" charset="0"/>
              </a:defRPr>
            </a:lvl5pPr>
            <a:lvl6pPr marL="2514600" indent="-228600" eaLnBrk="0" fontAlgn="base" hangingPunct="0">
              <a:spcBef>
                <a:spcPct val="0"/>
              </a:spcBef>
              <a:spcAft>
                <a:spcPct val="0"/>
              </a:spcAft>
              <a:defRPr sz="2400" b="1">
                <a:solidFill>
                  <a:schemeClr val="tx2"/>
                </a:solidFill>
                <a:latin typeface="Verdana" panose="020B0604030504040204" pitchFamily="34" charset="0"/>
              </a:defRPr>
            </a:lvl6pPr>
            <a:lvl7pPr marL="2971800" indent="-228600" eaLnBrk="0" fontAlgn="base" hangingPunct="0">
              <a:spcBef>
                <a:spcPct val="0"/>
              </a:spcBef>
              <a:spcAft>
                <a:spcPct val="0"/>
              </a:spcAft>
              <a:defRPr sz="2400" b="1">
                <a:solidFill>
                  <a:schemeClr val="tx2"/>
                </a:solidFill>
                <a:latin typeface="Verdana" panose="020B0604030504040204" pitchFamily="34" charset="0"/>
              </a:defRPr>
            </a:lvl7pPr>
            <a:lvl8pPr marL="3429000" indent="-228600" eaLnBrk="0" fontAlgn="base" hangingPunct="0">
              <a:spcBef>
                <a:spcPct val="0"/>
              </a:spcBef>
              <a:spcAft>
                <a:spcPct val="0"/>
              </a:spcAft>
              <a:defRPr sz="2400" b="1">
                <a:solidFill>
                  <a:schemeClr val="tx2"/>
                </a:solidFill>
                <a:latin typeface="Verdana" panose="020B0604030504040204" pitchFamily="34" charset="0"/>
              </a:defRPr>
            </a:lvl8pPr>
            <a:lvl9pPr marL="3886200" indent="-228600" eaLnBrk="0" fontAlgn="base" hangingPunct="0">
              <a:spcBef>
                <a:spcPct val="0"/>
              </a:spcBef>
              <a:spcAft>
                <a:spcPct val="0"/>
              </a:spcAft>
              <a:defRPr sz="2400" b="1">
                <a:solidFill>
                  <a:schemeClr val="tx2"/>
                </a:solidFill>
                <a:latin typeface="Verdana" panose="020B0604030504040204" pitchFamily="34" charset="0"/>
              </a:defRPr>
            </a:lvl9pPr>
          </a:lstStyle>
          <a:p>
            <a:pPr eaLnBrk="1" hangingPunct="1"/>
            <a:endParaRPr lang="en-US" altLang="en-US" sz="2215"/>
          </a:p>
        </p:txBody>
      </p:sp>
      <p:sp>
        <p:nvSpPr>
          <p:cNvPr id="4103" name="Oval 8"/>
          <p:cNvSpPr>
            <a:spLocks noChangeArrowheads="1"/>
          </p:cNvSpPr>
          <p:nvPr/>
        </p:nvSpPr>
        <p:spPr bwMode="auto">
          <a:xfrm>
            <a:off x="4668716" y="3876165"/>
            <a:ext cx="933450" cy="609155"/>
          </a:xfrm>
          <a:prstGeom prst="ellipse">
            <a:avLst/>
          </a:prstGeom>
          <a:solidFill>
            <a:srgbClr val="FBF45F">
              <a:alpha val="50195"/>
            </a:srgbClr>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eaLnBrk="0" hangingPunct="0">
              <a:defRPr sz="2400" b="1">
                <a:solidFill>
                  <a:schemeClr val="tx2"/>
                </a:solidFill>
                <a:latin typeface="Verdana" panose="020B0604030504040204" pitchFamily="34" charset="0"/>
              </a:defRPr>
            </a:lvl1pPr>
            <a:lvl2pPr marL="742950" indent="-285750" eaLnBrk="0" hangingPunct="0">
              <a:defRPr sz="2400" b="1">
                <a:solidFill>
                  <a:schemeClr val="tx2"/>
                </a:solidFill>
                <a:latin typeface="Verdana" panose="020B0604030504040204" pitchFamily="34" charset="0"/>
              </a:defRPr>
            </a:lvl2pPr>
            <a:lvl3pPr marL="1143000" indent="-228600" eaLnBrk="0" hangingPunct="0">
              <a:defRPr sz="2400" b="1">
                <a:solidFill>
                  <a:schemeClr val="tx2"/>
                </a:solidFill>
                <a:latin typeface="Verdana" panose="020B0604030504040204" pitchFamily="34" charset="0"/>
              </a:defRPr>
            </a:lvl3pPr>
            <a:lvl4pPr marL="1600200" indent="-228600" eaLnBrk="0" hangingPunct="0">
              <a:defRPr sz="2400" b="1">
                <a:solidFill>
                  <a:schemeClr val="tx2"/>
                </a:solidFill>
                <a:latin typeface="Verdana" panose="020B0604030504040204" pitchFamily="34" charset="0"/>
              </a:defRPr>
            </a:lvl4pPr>
            <a:lvl5pPr marL="2057400" indent="-228600" eaLnBrk="0" hangingPunct="0">
              <a:defRPr sz="2400" b="1">
                <a:solidFill>
                  <a:schemeClr val="tx2"/>
                </a:solidFill>
                <a:latin typeface="Verdana" panose="020B0604030504040204" pitchFamily="34" charset="0"/>
              </a:defRPr>
            </a:lvl5pPr>
            <a:lvl6pPr marL="2514600" indent="-228600" eaLnBrk="0" fontAlgn="base" hangingPunct="0">
              <a:spcBef>
                <a:spcPct val="0"/>
              </a:spcBef>
              <a:spcAft>
                <a:spcPct val="0"/>
              </a:spcAft>
              <a:defRPr sz="2400" b="1">
                <a:solidFill>
                  <a:schemeClr val="tx2"/>
                </a:solidFill>
                <a:latin typeface="Verdana" panose="020B0604030504040204" pitchFamily="34" charset="0"/>
              </a:defRPr>
            </a:lvl6pPr>
            <a:lvl7pPr marL="2971800" indent="-228600" eaLnBrk="0" fontAlgn="base" hangingPunct="0">
              <a:spcBef>
                <a:spcPct val="0"/>
              </a:spcBef>
              <a:spcAft>
                <a:spcPct val="0"/>
              </a:spcAft>
              <a:defRPr sz="2400" b="1">
                <a:solidFill>
                  <a:schemeClr val="tx2"/>
                </a:solidFill>
                <a:latin typeface="Verdana" panose="020B0604030504040204" pitchFamily="34" charset="0"/>
              </a:defRPr>
            </a:lvl7pPr>
            <a:lvl8pPr marL="3429000" indent="-228600" eaLnBrk="0" fontAlgn="base" hangingPunct="0">
              <a:spcBef>
                <a:spcPct val="0"/>
              </a:spcBef>
              <a:spcAft>
                <a:spcPct val="0"/>
              </a:spcAft>
              <a:defRPr sz="2400" b="1">
                <a:solidFill>
                  <a:schemeClr val="tx2"/>
                </a:solidFill>
                <a:latin typeface="Verdana" panose="020B0604030504040204" pitchFamily="34" charset="0"/>
              </a:defRPr>
            </a:lvl8pPr>
            <a:lvl9pPr marL="3886200" indent="-228600" eaLnBrk="0" fontAlgn="base" hangingPunct="0">
              <a:spcBef>
                <a:spcPct val="0"/>
              </a:spcBef>
              <a:spcAft>
                <a:spcPct val="0"/>
              </a:spcAft>
              <a:defRPr sz="2400" b="1">
                <a:solidFill>
                  <a:schemeClr val="tx2"/>
                </a:solidFill>
                <a:latin typeface="Verdana" panose="020B0604030504040204" pitchFamily="34" charset="0"/>
              </a:defRPr>
            </a:lvl9pPr>
          </a:lstStyle>
          <a:p>
            <a:pPr eaLnBrk="1" hangingPunct="1"/>
            <a:endParaRPr lang="en-US" altLang="en-US" sz="2215"/>
          </a:p>
        </p:txBody>
      </p:sp>
      <p:sp>
        <p:nvSpPr>
          <p:cNvPr id="4104" name="Oval 9"/>
          <p:cNvSpPr>
            <a:spLocks noChangeArrowheads="1"/>
          </p:cNvSpPr>
          <p:nvPr/>
        </p:nvSpPr>
        <p:spPr bwMode="auto">
          <a:xfrm>
            <a:off x="4762500" y="4277681"/>
            <a:ext cx="933450" cy="609155"/>
          </a:xfrm>
          <a:prstGeom prst="ellipse">
            <a:avLst/>
          </a:prstGeom>
          <a:solidFill>
            <a:srgbClr val="00279F">
              <a:alpha val="50195"/>
            </a:srgbClr>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eaLnBrk="0" hangingPunct="0">
              <a:defRPr sz="2400" b="1">
                <a:solidFill>
                  <a:schemeClr val="tx2"/>
                </a:solidFill>
                <a:latin typeface="Verdana" panose="020B0604030504040204" pitchFamily="34" charset="0"/>
              </a:defRPr>
            </a:lvl1pPr>
            <a:lvl2pPr marL="742950" indent="-285750" eaLnBrk="0" hangingPunct="0">
              <a:defRPr sz="2400" b="1">
                <a:solidFill>
                  <a:schemeClr val="tx2"/>
                </a:solidFill>
                <a:latin typeface="Verdana" panose="020B0604030504040204" pitchFamily="34" charset="0"/>
              </a:defRPr>
            </a:lvl2pPr>
            <a:lvl3pPr marL="1143000" indent="-228600" eaLnBrk="0" hangingPunct="0">
              <a:defRPr sz="2400" b="1">
                <a:solidFill>
                  <a:schemeClr val="tx2"/>
                </a:solidFill>
                <a:latin typeface="Verdana" panose="020B0604030504040204" pitchFamily="34" charset="0"/>
              </a:defRPr>
            </a:lvl3pPr>
            <a:lvl4pPr marL="1600200" indent="-228600" eaLnBrk="0" hangingPunct="0">
              <a:defRPr sz="2400" b="1">
                <a:solidFill>
                  <a:schemeClr val="tx2"/>
                </a:solidFill>
                <a:latin typeface="Verdana" panose="020B0604030504040204" pitchFamily="34" charset="0"/>
              </a:defRPr>
            </a:lvl4pPr>
            <a:lvl5pPr marL="2057400" indent="-228600" eaLnBrk="0" hangingPunct="0">
              <a:defRPr sz="2400" b="1">
                <a:solidFill>
                  <a:schemeClr val="tx2"/>
                </a:solidFill>
                <a:latin typeface="Verdana" panose="020B0604030504040204" pitchFamily="34" charset="0"/>
              </a:defRPr>
            </a:lvl5pPr>
            <a:lvl6pPr marL="2514600" indent="-228600" eaLnBrk="0" fontAlgn="base" hangingPunct="0">
              <a:spcBef>
                <a:spcPct val="0"/>
              </a:spcBef>
              <a:spcAft>
                <a:spcPct val="0"/>
              </a:spcAft>
              <a:defRPr sz="2400" b="1">
                <a:solidFill>
                  <a:schemeClr val="tx2"/>
                </a:solidFill>
                <a:latin typeface="Verdana" panose="020B0604030504040204" pitchFamily="34" charset="0"/>
              </a:defRPr>
            </a:lvl6pPr>
            <a:lvl7pPr marL="2971800" indent="-228600" eaLnBrk="0" fontAlgn="base" hangingPunct="0">
              <a:spcBef>
                <a:spcPct val="0"/>
              </a:spcBef>
              <a:spcAft>
                <a:spcPct val="0"/>
              </a:spcAft>
              <a:defRPr sz="2400" b="1">
                <a:solidFill>
                  <a:schemeClr val="tx2"/>
                </a:solidFill>
                <a:latin typeface="Verdana" panose="020B0604030504040204" pitchFamily="34" charset="0"/>
              </a:defRPr>
            </a:lvl7pPr>
            <a:lvl8pPr marL="3429000" indent="-228600" eaLnBrk="0" fontAlgn="base" hangingPunct="0">
              <a:spcBef>
                <a:spcPct val="0"/>
              </a:spcBef>
              <a:spcAft>
                <a:spcPct val="0"/>
              </a:spcAft>
              <a:defRPr sz="2400" b="1">
                <a:solidFill>
                  <a:schemeClr val="tx2"/>
                </a:solidFill>
                <a:latin typeface="Verdana" panose="020B0604030504040204" pitchFamily="34" charset="0"/>
              </a:defRPr>
            </a:lvl8pPr>
            <a:lvl9pPr marL="3886200" indent="-228600" eaLnBrk="0" fontAlgn="base" hangingPunct="0">
              <a:spcBef>
                <a:spcPct val="0"/>
              </a:spcBef>
              <a:spcAft>
                <a:spcPct val="0"/>
              </a:spcAft>
              <a:defRPr sz="2400" b="1">
                <a:solidFill>
                  <a:schemeClr val="tx2"/>
                </a:solidFill>
                <a:latin typeface="Verdana" panose="020B0604030504040204" pitchFamily="34" charset="0"/>
              </a:defRPr>
            </a:lvl9pPr>
          </a:lstStyle>
          <a:p>
            <a:pPr eaLnBrk="1" hangingPunct="1"/>
            <a:endParaRPr lang="en-US" altLang="en-US" sz="2215"/>
          </a:p>
        </p:txBody>
      </p:sp>
      <p:sp>
        <p:nvSpPr>
          <p:cNvPr id="4105" name="Oval 10"/>
          <p:cNvSpPr>
            <a:spLocks noChangeArrowheads="1"/>
          </p:cNvSpPr>
          <p:nvPr/>
        </p:nvSpPr>
        <p:spPr bwMode="auto">
          <a:xfrm>
            <a:off x="4295043" y="3925988"/>
            <a:ext cx="373673" cy="609155"/>
          </a:xfrm>
          <a:prstGeom prst="ellipse">
            <a:avLst/>
          </a:prstGeom>
          <a:solidFill>
            <a:srgbClr val="FBF45F">
              <a:alpha val="50195"/>
            </a:srgbClr>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eaLnBrk="0" hangingPunct="0">
              <a:defRPr sz="2400" b="1">
                <a:solidFill>
                  <a:schemeClr val="tx2"/>
                </a:solidFill>
                <a:latin typeface="Verdana" panose="020B0604030504040204" pitchFamily="34" charset="0"/>
              </a:defRPr>
            </a:lvl1pPr>
            <a:lvl2pPr marL="742950" indent="-285750" eaLnBrk="0" hangingPunct="0">
              <a:defRPr sz="2400" b="1">
                <a:solidFill>
                  <a:schemeClr val="tx2"/>
                </a:solidFill>
                <a:latin typeface="Verdana" panose="020B0604030504040204" pitchFamily="34" charset="0"/>
              </a:defRPr>
            </a:lvl2pPr>
            <a:lvl3pPr marL="1143000" indent="-228600" eaLnBrk="0" hangingPunct="0">
              <a:defRPr sz="2400" b="1">
                <a:solidFill>
                  <a:schemeClr val="tx2"/>
                </a:solidFill>
                <a:latin typeface="Verdana" panose="020B0604030504040204" pitchFamily="34" charset="0"/>
              </a:defRPr>
            </a:lvl3pPr>
            <a:lvl4pPr marL="1600200" indent="-228600" eaLnBrk="0" hangingPunct="0">
              <a:defRPr sz="2400" b="1">
                <a:solidFill>
                  <a:schemeClr val="tx2"/>
                </a:solidFill>
                <a:latin typeface="Verdana" panose="020B0604030504040204" pitchFamily="34" charset="0"/>
              </a:defRPr>
            </a:lvl4pPr>
            <a:lvl5pPr marL="2057400" indent="-228600" eaLnBrk="0" hangingPunct="0">
              <a:defRPr sz="2400" b="1">
                <a:solidFill>
                  <a:schemeClr val="tx2"/>
                </a:solidFill>
                <a:latin typeface="Verdana" panose="020B0604030504040204" pitchFamily="34" charset="0"/>
              </a:defRPr>
            </a:lvl5pPr>
            <a:lvl6pPr marL="2514600" indent="-228600" eaLnBrk="0" fontAlgn="base" hangingPunct="0">
              <a:spcBef>
                <a:spcPct val="0"/>
              </a:spcBef>
              <a:spcAft>
                <a:spcPct val="0"/>
              </a:spcAft>
              <a:defRPr sz="2400" b="1">
                <a:solidFill>
                  <a:schemeClr val="tx2"/>
                </a:solidFill>
                <a:latin typeface="Verdana" panose="020B0604030504040204" pitchFamily="34" charset="0"/>
              </a:defRPr>
            </a:lvl6pPr>
            <a:lvl7pPr marL="2971800" indent="-228600" eaLnBrk="0" fontAlgn="base" hangingPunct="0">
              <a:spcBef>
                <a:spcPct val="0"/>
              </a:spcBef>
              <a:spcAft>
                <a:spcPct val="0"/>
              </a:spcAft>
              <a:defRPr sz="2400" b="1">
                <a:solidFill>
                  <a:schemeClr val="tx2"/>
                </a:solidFill>
                <a:latin typeface="Verdana" panose="020B0604030504040204" pitchFamily="34" charset="0"/>
              </a:defRPr>
            </a:lvl7pPr>
            <a:lvl8pPr marL="3429000" indent="-228600" eaLnBrk="0" fontAlgn="base" hangingPunct="0">
              <a:spcBef>
                <a:spcPct val="0"/>
              </a:spcBef>
              <a:spcAft>
                <a:spcPct val="0"/>
              </a:spcAft>
              <a:defRPr sz="2400" b="1">
                <a:solidFill>
                  <a:schemeClr val="tx2"/>
                </a:solidFill>
                <a:latin typeface="Verdana" panose="020B0604030504040204" pitchFamily="34" charset="0"/>
              </a:defRPr>
            </a:lvl8pPr>
            <a:lvl9pPr marL="3886200" indent="-228600" eaLnBrk="0" fontAlgn="base" hangingPunct="0">
              <a:spcBef>
                <a:spcPct val="0"/>
              </a:spcBef>
              <a:spcAft>
                <a:spcPct val="0"/>
              </a:spcAft>
              <a:defRPr sz="2400" b="1">
                <a:solidFill>
                  <a:schemeClr val="tx2"/>
                </a:solidFill>
                <a:latin typeface="Verdana" panose="020B0604030504040204" pitchFamily="34" charset="0"/>
              </a:defRPr>
            </a:lvl9pPr>
          </a:lstStyle>
          <a:p>
            <a:pPr eaLnBrk="1" hangingPunct="1"/>
            <a:endParaRPr lang="en-US" altLang="en-US" sz="2215"/>
          </a:p>
        </p:txBody>
      </p:sp>
      <p:sp>
        <p:nvSpPr>
          <p:cNvPr id="4106" name="Line 11"/>
          <p:cNvSpPr>
            <a:spLocks noChangeShapeType="1"/>
          </p:cNvSpPr>
          <p:nvPr/>
        </p:nvSpPr>
        <p:spPr bwMode="auto">
          <a:xfrm flipV="1">
            <a:off x="3024554" y="896815"/>
            <a:ext cx="2672862" cy="2743200"/>
          </a:xfrm>
          <a:prstGeom prst="line">
            <a:avLst/>
          </a:prstGeom>
          <a:noFill/>
          <a:ln w="127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endParaRPr lang="en-GB"/>
          </a:p>
        </p:txBody>
      </p:sp>
      <p:sp>
        <p:nvSpPr>
          <p:cNvPr id="4107" name="Line 12"/>
          <p:cNvSpPr>
            <a:spLocks noChangeShapeType="1"/>
          </p:cNvSpPr>
          <p:nvPr/>
        </p:nvSpPr>
        <p:spPr bwMode="auto">
          <a:xfrm>
            <a:off x="4079631" y="3991708"/>
            <a:ext cx="2461846" cy="422031"/>
          </a:xfrm>
          <a:prstGeom prst="line">
            <a:avLst/>
          </a:prstGeom>
          <a:noFill/>
          <a:ln w="12700">
            <a:solidFill>
              <a:srgbClr val="00279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endParaRPr lang="en-GB"/>
          </a:p>
        </p:txBody>
      </p:sp>
      <p:sp>
        <p:nvSpPr>
          <p:cNvPr id="4108" name="Line 13"/>
          <p:cNvSpPr>
            <a:spLocks noChangeShapeType="1"/>
          </p:cNvSpPr>
          <p:nvPr/>
        </p:nvSpPr>
        <p:spPr bwMode="auto">
          <a:xfrm flipV="1">
            <a:off x="5275384" y="896815"/>
            <a:ext cx="562708" cy="3165231"/>
          </a:xfrm>
          <a:prstGeom prst="line">
            <a:avLst/>
          </a:prstGeom>
          <a:noFill/>
          <a:ln w="127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endParaRPr lang="en-GB"/>
          </a:p>
        </p:txBody>
      </p:sp>
      <p:grpSp>
        <p:nvGrpSpPr>
          <p:cNvPr id="101390" name="Group 14"/>
          <p:cNvGrpSpPr>
            <a:grpSpLocks/>
          </p:cNvGrpSpPr>
          <p:nvPr/>
        </p:nvGrpSpPr>
        <p:grpSpPr bwMode="auto">
          <a:xfrm>
            <a:off x="2054469" y="2171700"/>
            <a:ext cx="5134708" cy="2614796"/>
            <a:chOff x="1872" y="1968"/>
            <a:chExt cx="2640" cy="1250"/>
          </a:xfrm>
        </p:grpSpPr>
        <p:sp>
          <p:nvSpPr>
            <p:cNvPr id="4112" name="Oval 15"/>
            <p:cNvSpPr>
              <a:spLocks noChangeArrowheads="1"/>
            </p:cNvSpPr>
            <p:nvPr/>
          </p:nvSpPr>
          <p:spPr bwMode="auto">
            <a:xfrm>
              <a:off x="1872" y="2927"/>
              <a:ext cx="480" cy="291"/>
            </a:xfrm>
            <a:prstGeom prst="ellipse">
              <a:avLst/>
            </a:prstGeom>
            <a:solidFill>
              <a:srgbClr val="FF0000">
                <a:alpha val="50195"/>
              </a:srgbClr>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eaLnBrk="0" hangingPunct="0">
                <a:defRPr sz="2400" b="1">
                  <a:solidFill>
                    <a:schemeClr val="tx2"/>
                  </a:solidFill>
                  <a:latin typeface="Verdana" panose="020B0604030504040204" pitchFamily="34" charset="0"/>
                </a:defRPr>
              </a:lvl1pPr>
              <a:lvl2pPr marL="742950" indent="-285750" eaLnBrk="0" hangingPunct="0">
                <a:defRPr sz="2400" b="1">
                  <a:solidFill>
                    <a:schemeClr val="tx2"/>
                  </a:solidFill>
                  <a:latin typeface="Verdana" panose="020B0604030504040204" pitchFamily="34" charset="0"/>
                </a:defRPr>
              </a:lvl2pPr>
              <a:lvl3pPr marL="1143000" indent="-228600" eaLnBrk="0" hangingPunct="0">
                <a:defRPr sz="2400" b="1">
                  <a:solidFill>
                    <a:schemeClr val="tx2"/>
                  </a:solidFill>
                  <a:latin typeface="Verdana" panose="020B0604030504040204" pitchFamily="34" charset="0"/>
                </a:defRPr>
              </a:lvl3pPr>
              <a:lvl4pPr marL="1600200" indent="-228600" eaLnBrk="0" hangingPunct="0">
                <a:defRPr sz="2400" b="1">
                  <a:solidFill>
                    <a:schemeClr val="tx2"/>
                  </a:solidFill>
                  <a:latin typeface="Verdana" panose="020B0604030504040204" pitchFamily="34" charset="0"/>
                </a:defRPr>
              </a:lvl4pPr>
              <a:lvl5pPr marL="2057400" indent="-228600" eaLnBrk="0" hangingPunct="0">
                <a:defRPr sz="2400" b="1">
                  <a:solidFill>
                    <a:schemeClr val="tx2"/>
                  </a:solidFill>
                  <a:latin typeface="Verdana" panose="020B0604030504040204" pitchFamily="34" charset="0"/>
                </a:defRPr>
              </a:lvl5pPr>
              <a:lvl6pPr marL="2514600" indent="-228600" eaLnBrk="0" fontAlgn="base" hangingPunct="0">
                <a:spcBef>
                  <a:spcPct val="0"/>
                </a:spcBef>
                <a:spcAft>
                  <a:spcPct val="0"/>
                </a:spcAft>
                <a:defRPr sz="2400" b="1">
                  <a:solidFill>
                    <a:schemeClr val="tx2"/>
                  </a:solidFill>
                  <a:latin typeface="Verdana" panose="020B0604030504040204" pitchFamily="34" charset="0"/>
                </a:defRPr>
              </a:lvl6pPr>
              <a:lvl7pPr marL="2971800" indent="-228600" eaLnBrk="0" fontAlgn="base" hangingPunct="0">
                <a:spcBef>
                  <a:spcPct val="0"/>
                </a:spcBef>
                <a:spcAft>
                  <a:spcPct val="0"/>
                </a:spcAft>
                <a:defRPr sz="2400" b="1">
                  <a:solidFill>
                    <a:schemeClr val="tx2"/>
                  </a:solidFill>
                  <a:latin typeface="Verdana" panose="020B0604030504040204" pitchFamily="34" charset="0"/>
                </a:defRPr>
              </a:lvl7pPr>
              <a:lvl8pPr marL="3429000" indent="-228600" eaLnBrk="0" fontAlgn="base" hangingPunct="0">
                <a:spcBef>
                  <a:spcPct val="0"/>
                </a:spcBef>
                <a:spcAft>
                  <a:spcPct val="0"/>
                </a:spcAft>
                <a:defRPr sz="2400" b="1">
                  <a:solidFill>
                    <a:schemeClr val="tx2"/>
                  </a:solidFill>
                  <a:latin typeface="Verdana" panose="020B0604030504040204" pitchFamily="34" charset="0"/>
                </a:defRPr>
              </a:lvl8pPr>
              <a:lvl9pPr marL="3886200" indent="-228600" eaLnBrk="0" fontAlgn="base" hangingPunct="0">
                <a:spcBef>
                  <a:spcPct val="0"/>
                </a:spcBef>
                <a:spcAft>
                  <a:spcPct val="0"/>
                </a:spcAft>
                <a:defRPr sz="2400" b="1">
                  <a:solidFill>
                    <a:schemeClr val="tx2"/>
                  </a:solidFill>
                  <a:latin typeface="Verdana" panose="020B0604030504040204" pitchFamily="34" charset="0"/>
                </a:defRPr>
              </a:lvl9pPr>
            </a:lstStyle>
            <a:p>
              <a:pPr eaLnBrk="1" hangingPunct="1"/>
              <a:endParaRPr lang="en-US" altLang="en-US" sz="2215"/>
            </a:p>
          </p:txBody>
        </p:sp>
        <p:sp>
          <p:nvSpPr>
            <p:cNvPr id="4113" name="Oval 16"/>
            <p:cNvSpPr>
              <a:spLocks noChangeArrowheads="1"/>
            </p:cNvSpPr>
            <p:nvPr/>
          </p:nvSpPr>
          <p:spPr bwMode="auto">
            <a:xfrm>
              <a:off x="2832" y="2927"/>
              <a:ext cx="480" cy="291"/>
            </a:xfrm>
            <a:prstGeom prst="ellipse">
              <a:avLst/>
            </a:prstGeom>
            <a:solidFill>
              <a:srgbClr val="FF0000">
                <a:alpha val="50195"/>
              </a:srgbClr>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eaLnBrk="0" hangingPunct="0">
                <a:defRPr sz="2400" b="1">
                  <a:solidFill>
                    <a:schemeClr val="tx2"/>
                  </a:solidFill>
                  <a:latin typeface="Verdana" panose="020B0604030504040204" pitchFamily="34" charset="0"/>
                </a:defRPr>
              </a:lvl1pPr>
              <a:lvl2pPr marL="742950" indent="-285750" eaLnBrk="0" hangingPunct="0">
                <a:defRPr sz="2400" b="1">
                  <a:solidFill>
                    <a:schemeClr val="tx2"/>
                  </a:solidFill>
                  <a:latin typeface="Verdana" panose="020B0604030504040204" pitchFamily="34" charset="0"/>
                </a:defRPr>
              </a:lvl2pPr>
              <a:lvl3pPr marL="1143000" indent="-228600" eaLnBrk="0" hangingPunct="0">
                <a:defRPr sz="2400" b="1">
                  <a:solidFill>
                    <a:schemeClr val="tx2"/>
                  </a:solidFill>
                  <a:latin typeface="Verdana" panose="020B0604030504040204" pitchFamily="34" charset="0"/>
                </a:defRPr>
              </a:lvl3pPr>
              <a:lvl4pPr marL="1600200" indent="-228600" eaLnBrk="0" hangingPunct="0">
                <a:defRPr sz="2400" b="1">
                  <a:solidFill>
                    <a:schemeClr val="tx2"/>
                  </a:solidFill>
                  <a:latin typeface="Verdana" panose="020B0604030504040204" pitchFamily="34" charset="0"/>
                </a:defRPr>
              </a:lvl4pPr>
              <a:lvl5pPr marL="2057400" indent="-228600" eaLnBrk="0" hangingPunct="0">
                <a:defRPr sz="2400" b="1">
                  <a:solidFill>
                    <a:schemeClr val="tx2"/>
                  </a:solidFill>
                  <a:latin typeface="Verdana" panose="020B0604030504040204" pitchFamily="34" charset="0"/>
                </a:defRPr>
              </a:lvl5pPr>
              <a:lvl6pPr marL="2514600" indent="-228600" eaLnBrk="0" fontAlgn="base" hangingPunct="0">
                <a:spcBef>
                  <a:spcPct val="0"/>
                </a:spcBef>
                <a:spcAft>
                  <a:spcPct val="0"/>
                </a:spcAft>
                <a:defRPr sz="2400" b="1">
                  <a:solidFill>
                    <a:schemeClr val="tx2"/>
                  </a:solidFill>
                  <a:latin typeface="Verdana" panose="020B0604030504040204" pitchFamily="34" charset="0"/>
                </a:defRPr>
              </a:lvl6pPr>
              <a:lvl7pPr marL="2971800" indent="-228600" eaLnBrk="0" fontAlgn="base" hangingPunct="0">
                <a:spcBef>
                  <a:spcPct val="0"/>
                </a:spcBef>
                <a:spcAft>
                  <a:spcPct val="0"/>
                </a:spcAft>
                <a:defRPr sz="2400" b="1">
                  <a:solidFill>
                    <a:schemeClr val="tx2"/>
                  </a:solidFill>
                  <a:latin typeface="Verdana" panose="020B0604030504040204" pitchFamily="34" charset="0"/>
                </a:defRPr>
              </a:lvl7pPr>
              <a:lvl8pPr marL="3429000" indent="-228600" eaLnBrk="0" fontAlgn="base" hangingPunct="0">
                <a:spcBef>
                  <a:spcPct val="0"/>
                </a:spcBef>
                <a:spcAft>
                  <a:spcPct val="0"/>
                </a:spcAft>
                <a:defRPr sz="2400" b="1">
                  <a:solidFill>
                    <a:schemeClr val="tx2"/>
                  </a:solidFill>
                  <a:latin typeface="Verdana" panose="020B0604030504040204" pitchFamily="34" charset="0"/>
                </a:defRPr>
              </a:lvl8pPr>
              <a:lvl9pPr marL="3886200" indent="-228600" eaLnBrk="0" fontAlgn="base" hangingPunct="0">
                <a:spcBef>
                  <a:spcPct val="0"/>
                </a:spcBef>
                <a:spcAft>
                  <a:spcPct val="0"/>
                </a:spcAft>
                <a:defRPr sz="2400" b="1">
                  <a:solidFill>
                    <a:schemeClr val="tx2"/>
                  </a:solidFill>
                  <a:latin typeface="Verdana" panose="020B0604030504040204" pitchFamily="34" charset="0"/>
                </a:defRPr>
              </a:lvl9pPr>
            </a:lstStyle>
            <a:p>
              <a:pPr eaLnBrk="1" hangingPunct="1"/>
              <a:endParaRPr lang="en-US" altLang="en-US" sz="2215"/>
            </a:p>
          </p:txBody>
        </p:sp>
        <p:sp>
          <p:nvSpPr>
            <p:cNvPr id="4114" name="Oval 17"/>
            <p:cNvSpPr>
              <a:spLocks noChangeArrowheads="1"/>
            </p:cNvSpPr>
            <p:nvPr/>
          </p:nvSpPr>
          <p:spPr bwMode="auto">
            <a:xfrm>
              <a:off x="3120" y="2687"/>
              <a:ext cx="240" cy="291"/>
            </a:xfrm>
            <a:prstGeom prst="ellipse">
              <a:avLst/>
            </a:prstGeom>
            <a:solidFill>
              <a:srgbClr val="FF0000">
                <a:alpha val="50195"/>
              </a:srgbClr>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eaLnBrk="0" hangingPunct="0">
                <a:defRPr sz="2400" b="1">
                  <a:solidFill>
                    <a:schemeClr val="tx2"/>
                  </a:solidFill>
                  <a:latin typeface="Verdana" panose="020B0604030504040204" pitchFamily="34" charset="0"/>
                </a:defRPr>
              </a:lvl1pPr>
              <a:lvl2pPr marL="742950" indent="-285750" eaLnBrk="0" hangingPunct="0">
                <a:defRPr sz="2400" b="1">
                  <a:solidFill>
                    <a:schemeClr val="tx2"/>
                  </a:solidFill>
                  <a:latin typeface="Verdana" panose="020B0604030504040204" pitchFamily="34" charset="0"/>
                </a:defRPr>
              </a:lvl2pPr>
              <a:lvl3pPr marL="1143000" indent="-228600" eaLnBrk="0" hangingPunct="0">
                <a:defRPr sz="2400" b="1">
                  <a:solidFill>
                    <a:schemeClr val="tx2"/>
                  </a:solidFill>
                  <a:latin typeface="Verdana" panose="020B0604030504040204" pitchFamily="34" charset="0"/>
                </a:defRPr>
              </a:lvl3pPr>
              <a:lvl4pPr marL="1600200" indent="-228600" eaLnBrk="0" hangingPunct="0">
                <a:defRPr sz="2400" b="1">
                  <a:solidFill>
                    <a:schemeClr val="tx2"/>
                  </a:solidFill>
                  <a:latin typeface="Verdana" panose="020B0604030504040204" pitchFamily="34" charset="0"/>
                </a:defRPr>
              </a:lvl4pPr>
              <a:lvl5pPr marL="2057400" indent="-228600" eaLnBrk="0" hangingPunct="0">
                <a:defRPr sz="2400" b="1">
                  <a:solidFill>
                    <a:schemeClr val="tx2"/>
                  </a:solidFill>
                  <a:latin typeface="Verdana" panose="020B0604030504040204" pitchFamily="34" charset="0"/>
                </a:defRPr>
              </a:lvl5pPr>
              <a:lvl6pPr marL="2514600" indent="-228600" eaLnBrk="0" fontAlgn="base" hangingPunct="0">
                <a:spcBef>
                  <a:spcPct val="0"/>
                </a:spcBef>
                <a:spcAft>
                  <a:spcPct val="0"/>
                </a:spcAft>
                <a:defRPr sz="2400" b="1">
                  <a:solidFill>
                    <a:schemeClr val="tx2"/>
                  </a:solidFill>
                  <a:latin typeface="Verdana" panose="020B0604030504040204" pitchFamily="34" charset="0"/>
                </a:defRPr>
              </a:lvl6pPr>
              <a:lvl7pPr marL="2971800" indent="-228600" eaLnBrk="0" fontAlgn="base" hangingPunct="0">
                <a:spcBef>
                  <a:spcPct val="0"/>
                </a:spcBef>
                <a:spcAft>
                  <a:spcPct val="0"/>
                </a:spcAft>
                <a:defRPr sz="2400" b="1">
                  <a:solidFill>
                    <a:schemeClr val="tx2"/>
                  </a:solidFill>
                  <a:latin typeface="Verdana" panose="020B0604030504040204" pitchFamily="34" charset="0"/>
                </a:defRPr>
              </a:lvl7pPr>
              <a:lvl8pPr marL="3429000" indent="-228600" eaLnBrk="0" fontAlgn="base" hangingPunct="0">
                <a:spcBef>
                  <a:spcPct val="0"/>
                </a:spcBef>
                <a:spcAft>
                  <a:spcPct val="0"/>
                </a:spcAft>
                <a:defRPr sz="2400" b="1">
                  <a:solidFill>
                    <a:schemeClr val="tx2"/>
                  </a:solidFill>
                  <a:latin typeface="Verdana" panose="020B0604030504040204" pitchFamily="34" charset="0"/>
                </a:defRPr>
              </a:lvl8pPr>
              <a:lvl9pPr marL="3886200" indent="-228600" eaLnBrk="0" fontAlgn="base" hangingPunct="0">
                <a:spcBef>
                  <a:spcPct val="0"/>
                </a:spcBef>
                <a:spcAft>
                  <a:spcPct val="0"/>
                </a:spcAft>
                <a:defRPr sz="2400" b="1">
                  <a:solidFill>
                    <a:schemeClr val="tx2"/>
                  </a:solidFill>
                  <a:latin typeface="Verdana" panose="020B0604030504040204" pitchFamily="34" charset="0"/>
                </a:defRPr>
              </a:lvl9pPr>
            </a:lstStyle>
            <a:p>
              <a:pPr eaLnBrk="1" hangingPunct="1"/>
              <a:endParaRPr lang="en-US" altLang="en-US" sz="2215"/>
            </a:p>
          </p:txBody>
        </p:sp>
        <p:sp>
          <p:nvSpPr>
            <p:cNvPr id="4115" name="Oval 18"/>
            <p:cNvSpPr>
              <a:spLocks noChangeArrowheads="1"/>
            </p:cNvSpPr>
            <p:nvPr/>
          </p:nvSpPr>
          <p:spPr bwMode="auto">
            <a:xfrm>
              <a:off x="3504" y="2879"/>
              <a:ext cx="528" cy="291"/>
            </a:xfrm>
            <a:prstGeom prst="ellipse">
              <a:avLst/>
            </a:prstGeom>
            <a:solidFill>
              <a:srgbClr val="FF0000">
                <a:alpha val="50195"/>
              </a:srgbClr>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eaLnBrk="0" hangingPunct="0">
                <a:defRPr sz="2400" b="1">
                  <a:solidFill>
                    <a:schemeClr val="tx2"/>
                  </a:solidFill>
                  <a:latin typeface="Verdana" panose="020B0604030504040204" pitchFamily="34" charset="0"/>
                </a:defRPr>
              </a:lvl1pPr>
              <a:lvl2pPr marL="742950" indent="-285750" eaLnBrk="0" hangingPunct="0">
                <a:defRPr sz="2400" b="1">
                  <a:solidFill>
                    <a:schemeClr val="tx2"/>
                  </a:solidFill>
                  <a:latin typeface="Verdana" panose="020B0604030504040204" pitchFamily="34" charset="0"/>
                </a:defRPr>
              </a:lvl2pPr>
              <a:lvl3pPr marL="1143000" indent="-228600" eaLnBrk="0" hangingPunct="0">
                <a:defRPr sz="2400" b="1">
                  <a:solidFill>
                    <a:schemeClr val="tx2"/>
                  </a:solidFill>
                  <a:latin typeface="Verdana" panose="020B0604030504040204" pitchFamily="34" charset="0"/>
                </a:defRPr>
              </a:lvl3pPr>
              <a:lvl4pPr marL="1600200" indent="-228600" eaLnBrk="0" hangingPunct="0">
                <a:defRPr sz="2400" b="1">
                  <a:solidFill>
                    <a:schemeClr val="tx2"/>
                  </a:solidFill>
                  <a:latin typeface="Verdana" panose="020B0604030504040204" pitchFamily="34" charset="0"/>
                </a:defRPr>
              </a:lvl4pPr>
              <a:lvl5pPr marL="2057400" indent="-228600" eaLnBrk="0" hangingPunct="0">
                <a:defRPr sz="2400" b="1">
                  <a:solidFill>
                    <a:schemeClr val="tx2"/>
                  </a:solidFill>
                  <a:latin typeface="Verdana" panose="020B0604030504040204" pitchFamily="34" charset="0"/>
                </a:defRPr>
              </a:lvl5pPr>
              <a:lvl6pPr marL="2514600" indent="-228600" eaLnBrk="0" fontAlgn="base" hangingPunct="0">
                <a:spcBef>
                  <a:spcPct val="0"/>
                </a:spcBef>
                <a:spcAft>
                  <a:spcPct val="0"/>
                </a:spcAft>
                <a:defRPr sz="2400" b="1">
                  <a:solidFill>
                    <a:schemeClr val="tx2"/>
                  </a:solidFill>
                  <a:latin typeface="Verdana" panose="020B0604030504040204" pitchFamily="34" charset="0"/>
                </a:defRPr>
              </a:lvl6pPr>
              <a:lvl7pPr marL="2971800" indent="-228600" eaLnBrk="0" fontAlgn="base" hangingPunct="0">
                <a:spcBef>
                  <a:spcPct val="0"/>
                </a:spcBef>
                <a:spcAft>
                  <a:spcPct val="0"/>
                </a:spcAft>
                <a:defRPr sz="2400" b="1">
                  <a:solidFill>
                    <a:schemeClr val="tx2"/>
                  </a:solidFill>
                  <a:latin typeface="Verdana" panose="020B0604030504040204" pitchFamily="34" charset="0"/>
                </a:defRPr>
              </a:lvl7pPr>
              <a:lvl8pPr marL="3429000" indent="-228600" eaLnBrk="0" fontAlgn="base" hangingPunct="0">
                <a:spcBef>
                  <a:spcPct val="0"/>
                </a:spcBef>
                <a:spcAft>
                  <a:spcPct val="0"/>
                </a:spcAft>
                <a:defRPr sz="2400" b="1">
                  <a:solidFill>
                    <a:schemeClr val="tx2"/>
                  </a:solidFill>
                  <a:latin typeface="Verdana" panose="020B0604030504040204" pitchFamily="34" charset="0"/>
                </a:defRPr>
              </a:lvl8pPr>
              <a:lvl9pPr marL="3886200" indent="-228600" eaLnBrk="0" fontAlgn="base" hangingPunct="0">
                <a:spcBef>
                  <a:spcPct val="0"/>
                </a:spcBef>
                <a:spcAft>
                  <a:spcPct val="0"/>
                </a:spcAft>
                <a:defRPr sz="2400" b="1">
                  <a:solidFill>
                    <a:schemeClr val="tx2"/>
                  </a:solidFill>
                  <a:latin typeface="Verdana" panose="020B0604030504040204" pitchFamily="34" charset="0"/>
                </a:defRPr>
              </a:lvl9pPr>
            </a:lstStyle>
            <a:p>
              <a:pPr eaLnBrk="1" hangingPunct="1"/>
              <a:endParaRPr lang="en-US" altLang="en-US" sz="2215"/>
            </a:p>
          </p:txBody>
        </p:sp>
        <p:sp>
          <p:nvSpPr>
            <p:cNvPr id="4116" name="Oval 19"/>
            <p:cNvSpPr>
              <a:spLocks noChangeArrowheads="1"/>
            </p:cNvSpPr>
            <p:nvPr/>
          </p:nvSpPr>
          <p:spPr bwMode="auto">
            <a:xfrm>
              <a:off x="2352" y="2927"/>
              <a:ext cx="480" cy="291"/>
            </a:xfrm>
            <a:prstGeom prst="ellipse">
              <a:avLst/>
            </a:prstGeom>
            <a:solidFill>
              <a:srgbClr val="FF0000">
                <a:alpha val="50195"/>
              </a:srgbClr>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eaLnBrk="0" hangingPunct="0">
                <a:defRPr sz="2400" b="1">
                  <a:solidFill>
                    <a:schemeClr val="tx2"/>
                  </a:solidFill>
                  <a:latin typeface="Verdana" panose="020B0604030504040204" pitchFamily="34" charset="0"/>
                </a:defRPr>
              </a:lvl1pPr>
              <a:lvl2pPr marL="742950" indent="-285750" eaLnBrk="0" hangingPunct="0">
                <a:defRPr sz="2400" b="1">
                  <a:solidFill>
                    <a:schemeClr val="tx2"/>
                  </a:solidFill>
                  <a:latin typeface="Verdana" panose="020B0604030504040204" pitchFamily="34" charset="0"/>
                </a:defRPr>
              </a:lvl2pPr>
              <a:lvl3pPr marL="1143000" indent="-228600" eaLnBrk="0" hangingPunct="0">
                <a:defRPr sz="2400" b="1">
                  <a:solidFill>
                    <a:schemeClr val="tx2"/>
                  </a:solidFill>
                  <a:latin typeface="Verdana" panose="020B0604030504040204" pitchFamily="34" charset="0"/>
                </a:defRPr>
              </a:lvl3pPr>
              <a:lvl4pPr marL="1600200" indent="-228600" eaLnBrk="0" hangingPunct="0">
                <a:defRPr sz="2400" b="1">
                  <a:solidFill>
                    <a:schemeClr val="tx2"/>
                  </a:solidFill>
                  <a:latin typeface="Verdana" panose="020B0604030504040204" pitchFamily="34" charset="0"/>
                </a:defRPr>
              </a:lvl4pPr>
              <a:lvl5pPr marL="2057400" indent="-228600" eaLnBrk="0" hangingPunct="0">
                <a:defRPr sz="2400" b="1">
                  <a:solidFill>
                    <a:schemeClr val="tx2"/>
                  </a:solidFill>
                  <a:latin typeface="Verdana" panose="020B0604030504040204" pitchFamily="34" charset="0"/>
                </a:defRPr>
              </a:lvl5pPr>
              <a:lvl6pPr marL="2514600" indent="-228600" eaLnBrk="0" fontAlgn="base" hangingPunct="0">
                <a:spcBef>
                  <a:spcPct val="0"/>
                </a:spcBef>
                <a:spcAft>
                  <a:spcPct val="0"/>
                </a:spcAft>
                <a:defRPr sz="2400" b="1">
                  <a:solidFill>
                    <a:schemeClr val="tx2"/>
                  </a:solidFill>
                  <a:latin typeface="Verdana" panose="020B0604030504040204" pitchFamily="34" charset="0"/>
                </a:defRPr>
              </a:lvl6pPr>
              <a:lvl7pPr marL="2971800" indent="-228600" eaLnBrk="0" fontAlgn="base" hangingPunct="0">
                <a:spcBef>
                  <a:spcPct val="0"/>
                </a:spcBef>
                <a:spcAft>
                  <a:spcPct val="0"/>
                </a:spcAft>
                <a:defRPr sz="2400" b="1">
                  <a:solidFill>
                    <a:schemeClr val="tx2"/>
                  </a:solidFill>
                  <a:latin typeface="Verdana" panose="020B0604030504040204" pitchFamily="34" charset="0"/>
                </a:defRPr>
              </a:lvl7pPr>
              <a:lvl8pPr marL="3429000" indent="-228600" eaLnBrk="0" fontAlgn="base" hangingPunct="0">
                <a:spcBef>
                  <a:spcPct val="0"/>
                </a:spcBef>
                <a:spcAft>
                  <a:spcPct val="0"/>
                </a:spcAft>
                <a:defRPr sz="2400" b="1">
                  <a:solidFill>
                    <a:schemeClr val="tx2"/>
                  </a:solidFill>
                  <a:latin typeface="Verdana" panose="020B0604030504040204" pitchFamily="34" charset="0"/>
                </a:defRPr>
              </a:lvl8pPr>
              <a:lvl9pPr marL="3886200" indent="-228600" eaLnBrk="0" fontAlgn="base" hangingPunct="0">
                <a:spcBef>
                  <a:spcPct val="0"/>
                </a:spcBef>
                <a:spcAft>
                  <a:spcPct val="0"/>
                </a:spcAft>
                <a:defRPr sz="2400" b="1">
                  <a:solidFill>
                    <a:schemeClr val="tx2"/>
                  </a:solidFill>
                  <a:latin typeface="Verdana" panose="020B0604030504040204" pitchFamily="34" charset="0"/>
                </a:defRPr>
              </a:lvl9pPr>
            </a:lstStyle>
            <a:p>
              <a:pPr eaLnBrk="1" hangingPunct="1"/>
              <a:endParaRPr lang="en-US" altLang="en-US" sz="2215"/>
            </a:p>
          </p:txBody>
        </p:sp>
        <p:sp>
          <p:nvSpPr>
            <p:cNvPr id="4117" name="Line 20"/>
            <p:cNvSpPr>
              <a:spLocks noChangeShapeType="1"/>
            </p:cNvSpPr>
            <p:nvPr/>
          </p:nvSpPr>
          <p:spPr bwMode="auto">
            <a:xfrm flipV="1">
              <a:off x="1872" y="1968"/>
              <a:ext cx="2640" cy="1056"/>
            </a:xfrm>
            <a:prstGeom prst="line">
              <a:avLst/>
            </a:prstGeom>
            <a:noFill/>
            <a:ln w="127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endParaRPr lang="en-GB"/>
            </a:p>
          </p:txBody>
        </p:sp>
        <p:sp>
          <p:nvSpPr>
            <p:cNvPr id="4118" name="Line 21"/>
            <p:cNvSpPr>
              <a:spLocks noChangeShapeType="1"/>
            </p:cNvSpPr>
            <p:nvPr/>
          </p:nvSpPr>
          <p:spPr bwMode="auto">
            <a:xfrm flipV="1">
              <a:off x="2784" y="1968"/>
              <a:ext cx="1728" cy="1104"/>
            </a:xfrm>
            <a:prstGeom prst="line">
              <a:avLst/>
            </a:prstGeom>
            <a:noFill/>
            <a:ln w="127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endParaRPr lang="en-GB"/>
            </a:p>
          </p:txBody>
        </p:sp>
        <p:sp>
          <p:nvSpPr>
            <p:cNvPr id="4119" name="Line 22"/>
            <p:cNvSpPr>
              <a:spLocks noChangeShapeType="1"/>
            </p:cNvSpPr>
            <p:nvPr/>
          </p:nvSpPr>
          <p:spPr bwMode="auto">
            <a:xfrm flipV="1">
              <a:off x="4032" y="1968"/>
              <a:ext cx="480" cy="1056"/>
            </a:xfrm>
            <a:prstGeom prst="line">
              <a:avLst/>
            </a:prstGeom>
            <a:noFill/>
            <a:ln w="127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endParaRPr lang="en-GB"/>
            </a:p>
          </p:txBody>
        </p:sp>
      </p:grpSp>
      <p:sp>
        <p:nvSpPr>
          <p:cNvPr id="4110" name="Rectangle 25"/>
          <p:cNvSpPr>
            <a:spLocks noGrp="1" noChangeArrowheads="1"/>
          </p:cNvSpPr>
          <p:nvPr>
            <p:ph type="title"/>
          </p:nvPr>
        </p:nvSpPr>
        <p:spPr>
          <a:xfrm>
            <a:off x="76933" y="102709"/>
            <a:ext cx="5205046" cy="984738"/>
          </a:xfrm>
          <a:solidFill>
            <a:schemeClr val="bg1"/>
          </a:solidFill>
        </p:spPr>
        <p:txBody>
          <a:bodyPr lIns="84992" tIns="42497" rIns="84992" bIns="42497"/>
          <a:lstStyle/>
          <a:p>
            <a:r>
              <a:rPr lang="en-GB" altLang="en-US" sz="2215" dirty="0"/>
              <a:t>Urban Management Information</a:t>
            </a:r>
            <a:br>
              <a:rPr lang="en-GB" altLang="en-US" sz="2215" dirty="0"/>
            </a:br>
            <a:r>
              <a:rPr lang="en-GB" altLang="en-US" sz="2215" dirty="0"/>
              <a:t>combining data </a:t>
            </a:r>
            <a:r>
              <a:rPr lang="en-GB" altLang="en-US" sz="2215" dirty="0" smtClean="0"/>
              <a:t>(including </a:t>
            </a:r>
            <a:r>
              <a:rPr lang="en-GB" altLang="en-US" sz="2215" dirty="0"/>
              <a:t>slum </a:t>
            </a:r>
            <a:r>
              <a:rPr lang="en-GB" altLang="en-US" sz="2215" dirty="0" smtClean="0"/>
              <a:t>data) into a </a:t>
            </a:r>
            <a:r>
              <a:rPr lang="en-GB" altLang="en-US" sz="2215" dirty="0"/>
              <a:t>common </a:t>
            </a:r>
            <a:r>
              <a:rPr lang="en-GB" altLang="en-US" sz="2215" dirty="0" smtClean="0"/>
              <a:t>database</a:t>
            </a:r>
            <a:endParaRPr lang="en-GB" altLang="en-US" sz="2215" dirty="0"/>
          </a:p>
        </p:txBody>
      </p:sp>
      <p:sp>
        <p:nvSpPr>
          <p:cNvPr id="4111" name="Line 26"/>
          <p:cNvSpPr>
            <a:spLocks noChangeShapeType="1"/>
          </p:cNvSpPr>
          <p:nvPr/>
        </p:nvSpPr>
        <p:spPr bwMode="auto">
          <a:xfrm flipH="1">
            <a:off x="5697415" y="4554416"/>
            <a:ext cx="844062" cy="70338"/>
          </a:xfrm>
          <a:prstGeom prst="line">
            <a:avLst/>
          </a:prstGeom>
          <a:noFill/>
          <a:ln w="12700" cap="sq">
            <a:solidFill>
              <a:srgbClr val="00279F"/>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xmlns="" val="1281284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01390"/>
                                        </p:tgtEl>
                                        <p:attrNameLst>
                                          <p:attrName>style.visibility</p:attrName>
                                        </p:attrNameLst>
                                      </p:cBhvr>
                                      <p:to>
                                        <p:strVal val="visible"/>
                                      </p:to>
                                    </p:set>
                                    <p:anim calcmode="lin" valueType="num">
                                      <p:cBhvr additive="base">
                                        <p:cTn id="7" dur="500" fill="hold"/>
                                        <p:tgtEl>
                                          <p:spTgt spid="101390"/>
                                        </p:tgtEl>
                                        <p:attrNameLst>
                                          <p:attrName>ppt_x</p:attrName>
                                        </p:attrNameLst>
                                      </p:cBhvr>
                                      <p:tavLst>
                                        <p:tav tm="0">
                                          <p:val>
                                            <p:strVal val="1+#ppt_w/2"/>
                                          </p:val>
                                        </p:tav>
                                        <p:tav tm="100000">
                                          <p:val>
                                            <p:strVal val="#ppt_x"/>
                                          </p:val>
                                        </p:tav>
                                      </p:tavLst>
                                    </p:anim>
                                    <p:anim calcmode="lin" valueType="num">
                                      <p:cBhvr additive="base">
                                        <p:cTn id="8" dur="500" fill="hold"/>
                                        <p:tgtEl>
                                          <p:spTgt spid="1013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pPr marL="342900" indent="-342900">
              <a:buFont typeface="Arial" panose="020B0604020202020204" pitchFamily="34" charset="0"/>
              <a:buChar char="•"/>
            </a:pPr>
            <a:r>
              <a:rPr lang="en-US" sz="2400" dirty="0"/>
              <a:t>How old is the </a:t>
            </a:r>
            <a:r>
              <a:rPr lang="en-US" sz="2400" dirty="0" smtClean="0"/>
              <a:t>map/data?</a:t>
            </a:r>
            <a:endParaRPr lang="en-US" sz="2400" dirty="0"/>
          </a:p>
          <a:p>
            <a:pPr marL="342900" indent="-342900">
              <a:buFont typeface="Arial" panose="020B0604020202020204" pitchFamily="34" charset="0"/>
              <a:buChar char="•"/>
            </a:pPr>
            <a:r>
              <a:rPr lang="en-US" sz="2400" dirty="0" smtClean="0"/>
              <a:t>Whose </a:t>
            </a:r>
            <a:r>
              <a:rPr lang="en-US" sz="2400" dirty="0"/>
              <a:t>reality is mapped</a:t>
            </a:r>
            <a:r>
              <a:rPr lang="en-US" sz="2400" dirty="0" smtClean="0"/>
              <a:t>? </a:t>
            </a:r>
            <a:endParaRPr lang="en-US" sz="2400" dirty="0"/>
          </a:p>
          <a:p>
            <a:pPr marL="342900" indent="-342900">
              <a:buFont typeface="Arial" panose="020B0604020202020204" pitchFamily="34" charset="0"/>
              <a:buChar char="•"/>
            </a:pPr>
            <a:r>
              <a:rPr lang="en-US" sz="2400" dirty="0" smtClean="0"/>
              <a:t>If </a:t>
            </a:r>
            <a:r>
              <a:rPr lang="en-US" sz="2400" dirty="0"/>
              <a:t>you are not on the map you don’t exist</a:t>
            </a:r>
            <a:r>
              <a:rPr lang="en-US" sz="2400" dirty="0" smtClean="0"/>
              <a:t>.</a:t>
            </a:r>
            <a:endParaRPr lang="en-US" sz="2400" dirty="0"/>
          </a:p>
          <a:p>
            <a:pPr marL="342900" indent="-342900">
              <a:buFont typeface="Arial" panose="020B0604020202020204" pitchFamily="34" charset="0"/>
              <a:buChar char="•"/>
            </a:pPr>
            <a:r>
              <a:rPr lang="en-US" sz="2400" dirty="0"/>
              <a:t>If you are on the map you may be evicted</a:t>
            </a:r>
            <a:r>
              <a:rPr lang="en-US" sz="2400" dirty="0" smtClean="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Can developments in geo-spatial technologies support more inclusive mapping and upgrading processes?</a:t>
            </a:r>
          </a:p>
          <a:p>
            <a:pPr marL="342900" indent="-342900">
              <a:buFont typeface="Arial" panose="020B0604020202020204" pitchFamily="34" charset="0"/>
              <a:buChar char="•"/>
            </a:pPr>
            <a:endParaRPr lang="en-GB" sz="2400" dirty="0"/>
          </a:p>
        </p:txBody>
      </p:sp>
      <p:sp>
        <p:nvSpPr>
          <p:cNvPr id="7" name="Text Placeholder 6"/>
          <p:cNvSpPr>
            <a:spLocks noGrp="1"/>
          </p:cNvSpPr>
          <p:nvPr>
            <p:ph type="body" sz="quarter" idx="13"/>
          </p:nvPr>
        </p:nvSpPr>
        <p:spPr/>
        <p:txBody>
          <a:bodyPr/>
          <a:lstStyle/>
          <a:p>
            <a:r>
              <a:rPr lang="en-GB" dirty="0" smtClean="0"/>
              <a:t>Dilemmas</a:t>
            </a:r>
            <a:endParaRPr lang="en-GB" dirty="0"/>
          </a:p>
        </p:txBody>
      </p:sp>
      <p:sp>
        <p:nvSpPr>
          <p:cNvPr id="10" name="Text Placeholder 9"/>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xmlns="" val="59222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698949" y="5675167"/>
            <a:ext cx="2162175" cy="476250"/>
          </a:xfrm>
        </p:spPr>
        <p:txBody>
          <a:bodyPr/>
          <a:lstStyle/>
          <a:p>
            <a:r>
              <a:rPr lang="en-US" sz="1400" dirty="0" smtClean="0"/>
              <a:t>Based on Abbott , 2002</a:t>
            </a:r>
            <a:endParaRPr lang="en-US" sz="1400" dirty="0"/>
          </a:p>
        </p:txBody>
      </p:sp>
      <p:sp>
        <p:nvSpPr>
          <p:cNvPr id="6" name="Date Placeholder 5"/>
          <p:cNvSpPr>
            <a:spLocks noGrp="1"/>
          </p:cNvSpPr>
          <p:nvPr>
            <p:ph type="dt" sz="half" idx="15"/>
          </p:nvPr>
        </p:nvSpPr>
        <p:spPr/>
        <p:txBody>
          <a:bodyPr/>
          <a:lstStyle/>
          <a:p>
            <a:fld id="{78AAE3AD-418B-487C-84CC-97583516F9DF}" type="datetime1">
              <a:rPr lang="en-GB" smtClean="0"/>
              <a:pPr/>
              <a:t>29/09/2017</a:t>
            </a:fld>
            <a:endParaRPr lang="nl-NL" dirty="0"/>
          </a:p>
        </p:txBody>
      </p:sp>
      <p:sp>
        <p:nvSpPr>
          <p:cNvPr id="11" name="Title 10"/>
          <p:cNvSpPr>
            <a:spLocks noGrp="1"/>
          </p:cNvSpPr>
          <p:nvPr>
            <p:ph type="title"/>
          </p:nvPr>
        </p:nvSpPr>
        <p:spPr/>
        <p:txBody>
          <a:bodyPr/>
          <a:lstStyle/>
          <a:p>
            <a:r>
              <a:rPr lang="en-GB" dirty="0" smtClean="0"/>
              <a:t>Typical mapping process for upgrading</a:t>
            </a:r>
            <a:endParaRPr lang="en-GB" dirty="0"/>
          </a:p>
        </p:txBody>
      </p:sp>
      <p:pic>
        <p:nvPicPr>
          <p:cNvPr id="12" name="Picture 11"/>
          <p:cNvPicPr>
            <a:picLocks noChangeAspect="1"/>
          </p:cNvPicPr>
          <p:nvPr/>
        </p:nvPicPr>
        <p:blipFill>
          <a:blip r:embed="rId2" cstate="print"/>
          <a:stretch>
            <a:fillRect/>
          </a:stretch>
        </p:blipFill>
        <p:spPr>
          <a:xfrm>
            <a:off x="76200" y="1600199"/>
            <a:ext cx="8966512" cy="4676703"/>
          </a:xfrm>
          <a:prstGeom prst="rect">
            <a:avLst/>
          </a:prstGeom>
        </p:spPr>
      </p:pic>
      <p:sp>
        <p:nvSpPr>
          <p:cNvPr id="13" name="Rectangle 12"/>
          <p:cNvSpPr/>
          <p:nvPr/>
        </p:nvSpPr>
        <p:spPr>
          <a:xfrm>
            <a:off x="0" y="2971800"/>
            <a:ext cx="4038600" cy="1905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smtClean="0">
                <a:solidFill>
                  <a:srgbClr val="FF0000"/>
                </a:solidFill>
              </a:rPr>
              <a:t>Base Mapping</a:t>
            </a:r>
            <a:endParaRPr lang="en-GB" dirty="0">
              <a:solidFill>
                <a:srgbClr val="FF0000"/>
              </a:solidFill>
            </a:endParaRPr>
          </a:p>
        </p:txBody>
      </p:sp>
    </p:spTree>
    <p:extLst>
      <p:ext uri="{BB962C8B-B14F-4D97-AF65-F5344CB8AC3E}">
        <p14:creationId xmlns:p14="http://schemas.microsoft.com/office/powerpoint/2010/main" xmlns="" val="160926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sz="600" dirty="0"/>
          </a:p>
        </p:txBody>
      </p:sp>
      <p:sp>
        <p:nvSpPr>
          <p:cNvPr id="3" name="Date Placeholder 2"/>
          <p:cNvSpPr>
            <a:spLocks noGrp="1"/>
          </p:cNvSpPr>
          <p:nvPr>
            <p:ph type="dt" sz="half" idx="15"/>
          </p:nvPr>
        </p:nvSpPr>
        <p:spPr/>
        <p:txBody>
          <a:bodyPr/>
          <a:lstStyle/>
          <a:p>
            <a:fld id="{175C99FF-5C99-4A46-A10F-90EBBFF26947}" type="datetime1">
              <a:rPr lang="en-GB" smtClean="0"/>
              <a:pPr/>
              <a:t>29/09/2017</a:t>
            </a:fld>
            <a:endParaRPr lang="nl-NL" dirty="0"/>
          </a:p>
        </p:txBody>
      </p:sp>
      <p:sp>
        <p:nvSpPr>
          <p:cNvPr id="4" name="Title 3"/>
          <p:cNvSpPr>
            <a:spLocks noGrp="1"/>
          </p:cNvSpPr>
          <p:nvPr>
            <p:ph type="title"/>
          </p:nvPr>
        </p:nvSpPr>
        <p:spPr>
          <a:xfrm>
            <a:off x="533400" y="184611"/>
            <a:ext cx="7776000" cy="734400"/>
          </a:xfrm>
        </p:spPr>
        <p:txBody>
          <a:bodyPr/>
          <a:lstStyle/>
          <a:p>
            <a:r>
              <a:rPr lang="en-GB" dirty="0" smtClean="0"/>
              <a:t>Scenario planning model</a:t>
            </a:r>
            <a:endParaRPr lang="en-GB" dirty="0"/>
          </a:p>
        </p:txBody>
      </p:sp>
      <p:pic>
        <p:nvPicPr>
          <p:cNvPr id="5" name="Picture 4"/>
          <p:cNvPicPr>
            <a:picLocks noChangeAspect="1"/>
          </p:cNvPicPr>
          <p:nvPr/>
        </p:nvPicPr>
        <p:blipFill>
          <a:blip r:embed="rId2" cstate="print"/>
          <a:stretch>
            <a:fillRect/>
          </a:stretch>
        </p:blipFill>
        <p:spPr>
          <a:xfrm>
            <a:off x="2126812" y="639840"/>
            <a:ext cx="6738170" cy="5783569"/>
          </a:xfrm>
          <a:prstGeom prst="rect">
            <a:avLst/>
          </a:prstGeom>
        </p:spPr>
      </p:pic>
      <p:pic>
        <p:nvPicPr>
          <p:cNvPr id="6" name="Picture 5"/>
          <p:cNvPicPr>
            <a:picLocks noChangeAspect="1"/>
          </p:cNvPicPr>
          <p:nvPr/>
        </p:nvPicPr>
        <p:blipFill>
          <a:blip r:embed="rId3" cstate="print"/>
          <a:stretch>
            <a:fillRect/>
          </a:stretch>
        </p:blipFill>
        <p:spPr>
          <a:xfrm>
            <a:off x="381000" y="3276600"/>
            <a:ext cx="2373150" cy="645663"/>
          </a:xfrm>
          <a:prstGeom prst="rect">
            <a:avLst/>
          </a:prstGeom>
        </p:spPr>
      </p:pic>
    </p:spTree>
    <p:extLst>
      <p:ext uri="{BB962C8B-B14F-4D97-AF65-F5344CB8AC3E}">
        <p14:creationId xmlns:p14="http://schemas.microsoft.com/office/powerpoint/2010/main" xmlns="" val="16709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5"/>
          </p:nvPr>
        </p:nvSpPr>
        <p:spPr/>
        <p:txBody>
          <a:bodyPr/>
          <a:lstStyle/>
          <a:p>
            <a:fld id="{175C99FF-5C99-4A46-A10F-90EBBFF26947}" type="datetime1">
              <a:rPr lang="en-GB" smtClean="0"/>
              <a:pPr/>
              <a:t>29/09/2017</a:t>
            </a:fld>
            <a:endParaRPr lang="nl-NL" dirty="0"/>
          </a:p>
        </p:txBody>
      </p:sp>
      <p:pic>
        <p:nvPicPr>
          <p:cNvPr id="6" name="Picture 5"/>
          <p:cNvPicPr>
            <a:picLocks noChangeAspect="1"/>
          </p:cNvPicPr>
          <p:nvPr/>
        </p:nvPicPr>
        <p:blipFill>
          <a:blip r:embed="rId3" cstate="print"/>
          <a:stretch>
            <a:fillRect/>
          </a:stretch>
        </p:blipFill>
        <p:spPr>
          <a:xfrm>
            <a:off x="990600" y="76200"/>
            <a:ext cx="7380984" cy="6054032"/>
          </a:xfrm>
          <a:prstGeom prst="rect">
            <a:avLst/>
          </a:prstGeom>
        </p:spPr>
      </p:pic>
      <p:pic>
        <p:nvPicPr>
          <p:cNvPr id="7" name="Picture 6"/>
          <p:cNvPicPr>
            <a:picLocks noChangeAspect="1"/>
          </p:cNvPicPr>
          <p:nvPr/>
        </p:nvPicPr>
        <p:blipFill>
          <a:blip r:embed="rId4" cstate="print"/>
          <a:stretch>
            <a:fillRect/>
          </a:stretch>
        </p:blipFill>
        <p:spPr>
          <a:xfrm>
            <a:off x="457200" y="5353748"/>
            <a:ext cx="4162321" cy="1030320"/>
          </a:xfrm>
          <a:prstGeom prst="rect">
            <a:avLst/>
          </a:prstGeom>
        </p:spPr>
      </p:pic>
      <p:sp>
        <p:nvSpPr>
          <p:cNvPr id="8" name="TextBox 7"/>
          <p:cNvSpPr txBox="1"/>
          <p:nvPr/>
        </p:nvSpPr>
        <p:spPr>
          <a:xfrm>
            <a:off x="4219128" y="5796739"/>
            <a:ext cx="4552849" cy="584775"/>
          </a:xfrm>
          <a:prstGeom prst="rect">
            <a:avLst/>
          </a:prstGeom>
          <a:noFill/>
        </p:spPr>
        <p:txBody>
          <a:bodyPr wrap="none" rtlCol="0">
            <a:spAutoFit/>
          </a:bodyPr>
          <a:lstStyle/>
          <a:p>
            <a:r>
              <a:rPr lang="en-GB" sz="3200" b="1" dirty="0" smtClean="0"/>
              <a:t>Is knowledge aligned?</a:t>
            </a:r>
            <a:endParaRPr lang="en-GB" sz="3200" b="1" dirty="0"/>
          </a:p>
        </p:txBody>
      </p:sp>
    </p:spTree>
    <p:extLst>
      <p:ext uri="{BB962C8B-B14F-4D97-AF65-F5344CB8AC3E}">
        <p14:creationId xmlns:p14="http://schemas.microsoft.com/office/powerpoint/2010/main" xmlns="" val="143787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048000" y="1927341"/>
            <a:ext cx="3175157" cy="4006958"/>
          </a:xfrm>
        </p:spPr>
        <p:txBody>
          <a:bodyPr/>
          <a:lstStyle/>
          <a:p>
            <a:pPr algn="ctr">
              <a:lnSpc>
                <a:spcPct val="100000"/>
              </a:lnSpc>
              <a:spcBef>
                <a:spcPts val="500"/>
              </a:spcBef>
            </a:pPr>
            <a:r>
              <a:rPr lang="en-GB" sz="2800" dirty="0" smtClean="0"/>
              <a:t>Citizen control</a:t>
            </a:r>
          </a:p>
          <a:p>
            <a:pPr algn="ctr">
              <a:lnSpc>
                <a:spcPct val="100000"/>
              </a:lnSpc>
              <a:spcBef>
                <a:spcPts val="500"/>
              </a:spcBef>
            </a:pPr>
            <a:r>
              <a:rPr lang="en-GB" sz="2800" dirty="0" smtClean="0"/>
              <a:t>Delegated power</a:t>
            </a:r>
          </a:p>
          <a:p>
            <a:pPr algn="ctr">
              <a:lnSpc>
                <a:spcPct val="100000"/>
              </a:lnSpc>
              <a:spcBef>
                <a:spcPts val="500"/>
              </a:spcBef>
            </a:pPr>
            <a:r>
              <a:rPr lang="en-GB" sz="2800" dirty="0" smtClean="0"/>
              <a:t>Partnership</a:t>
            </a:r>
          </a:p>
          <a:p>
            <a:pPr algn="ctr">
              <a:lnSpc>
                <a:spcPct val="100000"/>
              </a:lnSpc>
              <a:spcBef>
                <a:spcPts val="500"/>
              </a:spcBef>
            </a:pPr>
            <a:r>
              <a:rPr lang="en-GB" sz="2800" dirty="0" smtClean="0"/>
              <a:t>Placation</a:t>
            </a:r>
          </a:p>
          <a:p>
            <a:pPr algn="ctr">
              <a:lnSpc>
                <a:spcPct val="100000"/>
              </a:lnSpc>
              <a:spcBef>
                <a:spcPts val="500"/>
              </a:spcBef>
            </a:pPr>
            <a:r>
              <a:rPr lang="en-GB" sz="2800" dirty="0" smtClean="0"/>
              <a:t>Consultation</a:t>
            </a:r>
          </a:p>
          <a:p>
            <a:pPr algn="ctr">
              <a:lnSpc>
                <a:spcPct val="100000"/>
              </a:lnSpc>
              <a:spcBef>
                <a:spcPts val="500"/>
              </a:spcBef>
            </a:pPr>
            <a:r>
              <a:rPr lang="en-GB" sz="2800" dirty="0" smtClean="0"/>
              <a:t>Informing</a:t>
            </a:r>
          </a:p>
          <a:p>
            <a:pPr algn="ctr">
              <a:lnSpc>
                <a:spcPct val="100000"/>
              </a:lnSpc>
              <a:spcBef>
                <a:spcPts val="500"/>
              </a:spcBef>
            </a:pPr>
            <a:r>
              <a:rPr lang="en-GB" sz="2800" dirty="0" smtClean="0"/>
              <a:t>Therapy</a:t>
            </a:r>
          </a:p>
          <a:p>
            <a:pPr algn="ctr">
              <a:lnSpc>
                <a:spcPct val="100000"/>
              </a:lnSpc>
              <a:spcBef>
                <a:spcPts val="500"/>
              </a:spcBef>
            </a:pPr>
            <a:r>
              <a:rPr lang="en-GB" sz="2800" dirty="0" smtClean="0"/>
              <a:t>Manipulation</a:t>
            </a:r>
          </a:p>
          <a:p>
            <a:pPr algn="ctr">
              <a:lnSpc>
                <a:spcPct val="100000"/>
              </a:lnSpc>
              <a:spcBef>
                <a:spcPts val="500"/>
              </a:spcBef>
            </a:pPr>
            <a:endParaRPr lang="en-GB" sz="2800" dirty="0"/>
          </a:p>
        </p:txBody>
      </p:sp>
      <p:sp>
        <p:nvSpPr>
          <p:cNvPr id="6" name="Text Placeholder 5"/>
          <p:cNvSpPr>
            <a:spLocks noGrp="1"/>
          </p:cNvSpPr>
          <p:nvPr>
            <p:ph type="body" sz="quarter" idx="13"/>
          </p:nvPr>
        </p:nvSpPr>
        <p:spPr/>
        <p:txBody>
          <a:bodyPr/>
          <a:lstStyle/>
          <a:p>
            <a:r>
              <a:rPr lang="en-GB" dirty="0" smtClean="0"/>
              <a:t>How to engage citizens - Ladder of participation</a:t>
            </a:r>
            <a:endParaRPr lang="en-GB" dirty="0"/>
          </a:p>
        </p:txBody>
      </p:sp>
      <p:sp>
        <p:nvSpPr>
          <p:cNvPr id="9" name="Text Placeholder 8"/>
          <p:cNvSpPr>
            <a:spLocks noGrp="1"/>
          </p:cNvSpPr>
          <p:nvPr>
            <p:ph type="body" sz="quarter" idx="14"/>
          </p:nvPr>
        </p:nvSpPr>
        <p:spPr/>
        <p:txBody>
          <a:bodyPr/>
          <a:lstStyle/>
          <a:p>
            <a:endParaRPr lang="en-GB"/>
          </a:p>
        </p:txBody>
      </p:sp>
      <p:sp>
        <p:nvSpPr>
          <p:cNvPr id="3" name="Date Placeholder 2"/>
          <p:cNvSpPr>
            <a:spLocks noGrp="1"/>
          </p:cNvSpPr>
          <p:nvPr>
            <p:ph type="dt" sz="half" idx="15"/>
          </p:nvPr>
        </p:nvSpPr>
        <p:spPr/>
        <p:txBody>
          <a:bodyPr/>
          <a:lstStyle/>
          <a:p>
            <a:fld id="{175C99FF-5C99-4A46-A10F-90EBBFF26947}" type="datetime1">
              <a:rPr lang="en-GB" smtClean="0"/>
              <a:pPr/>
              <a:t>29/09/2017</a:t>
            </a:fld>
            <a:endParaRPr lang="nl-NL" dirty="0"/>
          </a:p>
        </p:txBody>
      </p:sp>
      <p:sp>
        <p:nvSpPr>
          <p:cNvPr id="11" name="TextBox 10"/>
          <p:cNvSpPr txBox="1"/>
          <p:nvPr/>
        </p:nvSpPr>
        <p:spPr>
          <a:xfrm>
            <a:off x="3886200" y="5979744"/>
            <a:ext cx="1672253" cy="369332"/>
          </a:xfrm>
          <a:prstGeom prst="rect">
            <a:avLst/>
          </a:prstGeom>
          <a:noFill/>
        </p:spPr>
        <p:txBody>
          <a:bodyPr wrap="none" rtlCol="0">
            <a:spAutoFit/>
          </a:bodyPr>
          <a:lstStyle/>
          <a:p>
            <a:r>
              <a:rPr lang="en-GB" dirty="0" err="1" smtClean="0"/>
              <a:t>Arnstein</a:t>
            </a:r>
            <a:r>
              <a:rPr lang="en-GB" dirty="0" smtClean="0"/>
              <a:t>, 1969</a:t>
            </a:r>
            <a:endParaRPr lang="en-GB" dirty="0"/>
          </a:p>
        </p:txBody>
      </p:sp>
      <p:sp>
        <p:nvSpPr>
          <p:cNvPr id="2" name="TextBox 1"/>
          <p:cNvSpPr txBox="1"/>
          <p:nvPr/>
        </p:nvSpPr>
        <p:spPr>
          <a:xfrm>
            <a:off x="5998867" y="4528421"/>
            <a:ext cx="3145133" cy="1938992"/>
          </a:xfrm>
          <a:prstGeom prst="rect">
            <a:avLst/>
          </a:prstGeom>
          <a:noFill/>
        </p:spPr>
        <p:txBody>
          <a:bodyPr wrap="square" rtlCol="0">
            <a:spAutoFit/>
          </a:bodyPr>
          <a:lstStyle/>
          <a:p>
            <a:r>
              <a:rPr lang="en-GB" sz="2000" b="1" dirty="0" smtClean="0">
                <a:solidFill>
                  <a:srgbClr val="C00000"/>
                </a:solidFill>
              </a:rPr>
              <a:t>Top-down</a:t>
            </a:r>
          </a:p>
          <a:p>
            <a:r>
              <a:rPr lang="en-GB" sz="2000" b="1" dirty="0" smtClean="0">
                <a:solidFill>
                  <a:srgbClr val="C00000"/>
                </a:solidFill>
              </a:rPr>
              <a:t>Centralised mapping &amp; planning </a:t>
            </a:r>
          </a:p>
          <a:p>
            <a:r>
              <a:rPr lang="en-GB" sz="2000" b="1" dirty="0" smtClean="0">
                <a:solidFill>
                  <a:srgbClr val="C00000"/>
                </a:solidFill>
              </a:rPr>
              <a:t>forced evictions, </a:t>
            </a:r>
          </a:p>
          <a:p>
            <a:r>
              <a:rPr lang="en-GB" sz="2000" b="1" dirty="0" smtClean="0">
                <a:solidFill>
                  <a:srgbClr val="C00000"/>
                </a:solidFill>
              </a:rPr>
              <a:t>resettlement</a:t>
            </a:r>
          </a:p>
          <a:p>
            <a:endParaRPr lang="en-GB" sz="2000" b="1" dirty="0">
              <a:solidFill>
                <a:srgbClr val="C00000"/>
              </a:solidFill>
            </a:endParaRPr>
          </a:p>
        </p:txBody>
      </p:sp>
      <p:sp>
        <p:nvSpPr>
          <p:cNvPr id="12" name="TextBox 11"/>
          <p:cNvSpPr txBox="1"/>
          <p:nvPr/>
        </p:nvSpPr>
        <p:spPr>
          <a:xfrm>
            <a:off x="304800" y="1721584"/>
            <a:ext cx="3145133" cy="2246769"/>
          </a:xfrm>
          <a:prstGeom prst="rect">
            <a:avLst/>
          </a:prstGeom>
          <a:noFill/>
        </p:spPr>
        <p:txBody>
          <a:bodyPr wrap="square" rtlCol="0">
            <a:spAutoFit/>
          </a:bodyPr>
          <a:lstStyle/>
          <a:p>
            <a:r>
              <a:rPr lang="en-GB" sz="2000" b="1" dirty="0" smtClean="0">
                <a:solidFill>
                  <a:srgbClr val="C00000"/>
                </a:solidFill>
              </a:rPr>
              <a:t>Bottom-up </a:t>
            </a:r>
          </a:p>
          <a:p>
            <a:r>
              <a:rPr lang="en-GB" sz="2000" b="1" dirty="0" smtClean="0">
                <a:solidFill>
                  <a:srgbClr val="C00000"/>
                </a:solidFill>
              </a:rPr>
              <a:t>Self enumeration (SDI)</a:t>
            </a:r>
          </a:p>
          <a:p>
            <a:r>
              <a:rPr lang="en-GB" sz="2000" b="1" dirty="0" smtClean="0">
                <a:solidFill>
                  <a:srgbClr val="C00000"/>
                </a:solidFill>
              </a:rPr>
              <a:t>Co-production of knowledge &amp; plans</a:t>
            </a:r>
          </a:p>
          <a:p>
            <a:r>
              <a:rPr lang="en-GB" sz="2000" b="1" dirty="0" smtClean="0">
                <a:solidFill>
                  <a:srgbClr val="C00000"/>
                </a:solidFill>
              </a:rPr>
              <a:t>Knowledge Sharing &amp; Alignment </a:t>
            </a:r>
            <a:br>
              <a:rPr lang="en-GB" sz="2000" b="1" dirty="0" smtClean="0">
                <a:solidFill>
                  <a:srgbClr val="C00000"/>
                </a:solidFill>
              </a:rPr>
            </a:br>
            <a:r>
              <a:rPr lang="en-GB" sz="2000" b="1" dirty="0" smtClean="0">
                <a:solidFill>
                  <a:srgbClr val="C00000"/>
                </a:solidFill>
              </a:rPr>
              <a:t>(Reich et al 2014)</a:t>
            </a:r>
            <a:endParaRPr lang="en-GB" sz="2000" b="1" dirty="0">
              <a:solidFill>
                <a:srgbClr val="C00000"/>
              </a:solidFill>
            </a:endParaRPr>
          </a:p>
        </p:txBody>
      </p:sp>
      <p:sp>
        <p:nvSpPr>
          <p:cNvPr id="4" name="Rectangle 3"/>
          <p:cNvSpPr/>
          <p:nvPr/>
        </p:nvSpPr>
        <p:spPr>
          <a:xfrm>
            <a:off x="3200400" y="2895600"/>
            <a:ext cx="2667000" cy="533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78679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UAV flights Kigali May </a:t>
            </a:r>
            <a:r>
              <a:rPr lang="en-US" dirty="0" smtClean="0"/>
              <a:t>2015</a:t>
            </a:r>
          </a:p>
          <a:p>
            <a:r>
              <a:rPr lang="en-US" sz="2000" dirty="0" err="1" smtClean="0"/>
              <a:t>Agatare</a:t>
            </a:r>
            <a:r>
              <a:rPr lang="en-US" sz="2000" dirty="0" smtClean="0"/>
              <a:t>: 86 Ha – 4000 households – 19000 persons</a:t>
            </a:r>
            <a:endParaRPr lang="en-US" sz="2000" dirty="0"/>
          </a:p>
        </p:txBody>
      </p:sp>
      <p:sp>
        <p:nvSpPr>
          <p:cNvPr id="5" name="Slide Number Placeholder 4"/>
          <p:cNvSpPr>
            <a:spLocks noGrp="1"/>
          </p:cNvSpPr>
          <p:nvPr>
            <p:ph type="sldNum" sz="quarter" idx="4294967295"/>
          </p:nvPr>
        </p:nvSpPr>
        <p:spPr>
          <a:xfrm>
            <a:off x="8509000" y="6400800"/>
            <a:ext cx="374650" cy="476250"/>
          </a:xfrm>
          <a:prstGeom prst="rect">
            <a:avLst/>
          </a:prstGeom>
        </p:spPr>
        <p:txBody>
          <a:bodyPr/>
          <a:lstStyle/>
          <a:p>
            <a:pPr>
              <a:defRPr/>
            </a:pPr>
            <a:fld id="{04998155-937F-482F-AA71-79325837E678}" type="slidenum">
              <a:rPr lang="en-US" altLang="en-US" smtClean="0"/>
              <a:pPr>
                <a:defRPr/>
              </a:pPr>
              <a:t>9</a:t>
            </a:fld>
            <a:endParaRPr lang="en-US" altLang="en-US" dirty="0"/>
          </a:p>
        </p:txBody>
      </p:sp>
      <p:sp>
        <p:nvSpPr>
          <p:cNvPr id="6" name="Content Placeholder 5"/>
          <p:cNvSpPr>
            <a:spLocks noGrp="1"/>
          </p:cNvSpPr>
          <p:nvPr>
            <p:ph idx="1"/>
          </p:nvPr>
        </p:nvSpPr>
        <p:spPr>
          <a:xfrm>
            <a:off x="1059254" y="1333550"/>
            <a:ext cx="7712074" cy="3560763"/>
          </a:xfrm>
        </p:spPr>
        <p:txBody>
          <a:bodyPr/>
          <a:lstStyle/>
          <a:p>
            <a:pPr marL="0" indent="0">
              <a:buNone/>
            </a:pPr>
            <a:r>
              <a:rPr lang="en-US" sz="1800" dirty="0" smtClean="0"/>
              <a:t>11 days, 89 flights, 150 ha, 15 700 images</a:t>
            </a:r>
          </a:p>
          <a:p>
            <a:r>
              <a:rPr lang="en-US" sz="1800" dirty="0"/>
              <a:t>DJI Phantom 2 Vision</a:t>
            </a:r>
            <a:r>
              <a:rPr lang="en-US" sz="1800" dirty="0" smtClean="0"/>
              <a:t>+, 1.2 kg., 14MP </a:t>
            </a:r>
            <a:r>
              <a:rPr lang="en-US" sz="1800" dirty="0"/>
              <a:t>RGB camera, fish-eye lens, </a:t>
            </a:r>
          </a:p>
          <a:p>
            <a:r>
              <a:rPr lang="en-US" sz="1800" dirty="0"/>
              <a:t>Flight planning with Pix4D app for smartphone</a:t>
            </a:r>
          </a:p>
          <a:p>
            <a:pPr marL="0" indent="0">
              <a:buNone/>
            </a:pPr>
            <a:endParaRPr lang="en-US" sz="1800" dirty="0" smtClean="0"/>
          </a:p>
        </p:txBody>
      </p:sp>
      <p:pic>
        <p:nvPicPr>
          <p:cNvPr id="7" name="Picture 6"/>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497084" y="4409646"/>
            <a:ext cx="2428876" cy="242887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6264000" y="4295776"/>
            <a:ext cx="2880000" cy="203603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6226575" y="2259744"/>
            <a:ext cx="2880000" cy="203603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339450" y="4757738"/>
            <a:ext cx="2880000" cy="203603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339450" y="2581787"/>
            <a:ext cx="2880000" cy="2036032"/>
          </a:xfrm>
          <a:prstGeom prst="rect">
            <a:avLst/>
          </a:prstGeom>
        </p:spPr>
      </p:pic>
      <p:cxnSp>
        <p:nvCxnSpPr>
          <p:cNvPr id="13" name="Straight Connector 12"/>
          <p:cNvCxnSpPr/>
          <p:nvPr/>
        </p:nvCxnSpPr>
        <p:spPr>
          <a:xfrm>
            <a:off x="2781300" y="3543300"/>
            <a:ext cx="1325363" cy="2322756"/>
          </a:xfrm>
          <a:prstGeom prst="line">
            <a:avLst/>
          </a:prstGeom>
          <a:ln w="19050">
            <a:solidFill>
              <a:srgbClr val="C00000"/>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H="1">
            <a:off x="5160113" y="3277759"/>
            <a:ext cx="2040787" cy="1826293"/>
          </a:xfrm>
          <a:prstGeom prst="line">
            <a:avLst/>
          </a:prstGeom>
          <a:ln w="19050">
            <a:solidFill>
              <a:srgbClr val="C00000"/>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flipV="1">
            <a:off x="5317137" y="5358979"/>
            <a:ext cx="1674214" cy="60749"/>
          </a:xfrm>
          <a:prstGeom prst="line">
            <a:avLst/>
          </a:prstGeom>
          <a:ln w="1905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2857500" y="5705476"/>
            <a:ext cx="1790700" cy="542924"/>
          </a:xfrm>
          <a:prstGeom prst="line">
            <a:avLst/>
          </a:prstGeom>
          <a:ln w="19050">
            <a:solidFill>
              <a:srgbClr val="C00000"/>
            </a:solidFill>
          </a:ln>
        </p:spPr>
        <p:style>
          <a:lnRef idx="1">
            <a:schemeClr val="dk1"/>
          </a:lnRef>
          <a:fillRef idx="0">
            <a:schemeClr val="dk1"/>
          </a:fillRef>
          <a:effectRef idx="0">
            <a:schemeClr val="dk1"/>
          </a:effectRef>
          <a:fontRef idx="minor">
            <a:schemeClr val="tx1"/>
          </a:fontRef>
        </p:style>
      </p:cxnSp>
      <p:pic>
        <p:nvPicPr>
          <p:cNvPr id="16" name="Picture 5" descr="gallery"/>
          <p:cNvPicPr>
            <a:picLocks noChangeAspect="1" noChangeArrowheads="1"/>
          </p:cNvPicPr>
          <p:nvPr/>
        </p:nvPicPr>
        <p:blipFill>
          <a:blip r:embed="rId8" cstate="print">
            <a:extLst>
              <a:ext uri="{28A0092B-C50C-407E-A947-70E740481C1C}">
                <a14:useLocalDpi xmlns:a14="http://schemas.microsoft.com/office/drawing/2010/main" xmlns=""/>
              </a:ext>
            </a:extLst>
          </a:blip>
          <a:srcRect/>
          <a:stretch>
            <a:fillRect/>
          </a:stretch>
        </p:blipFill>
        <p:spPr bwMode="auto">
          <a:xfrm>
            <a:off x="3526577" y="2763526"/>
            <a:ext cx="2403474" cy="160231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231867" y="6432846"/>
            <a:ext cx="2204450" cy="307777"/>
          </a:xfrm>
          <a:prstGeom prst="rect">
            <a:avLst/>
          </a:prstGeom>
          <a:noFill/>
        </p:spPr>
        <p:txBody>
          <a:bodyPr wrap="none" rtlCol="0">
            <a:spAutoFit/>
          </a:bodyPr>
          <a:lstStyle/>
          <a:p>
            <a:r>
              <a:rPr lang="en-US" sz="1400" dirty="0" smtClean="0"/>
              <a:t>Source: Caroline Gevaert</a:t>
            </a:r>
            <a:endParaRPr lang="en-GB" sz="1400" dirty="0"/>
          </a:p>
        </p:txBody>
      </p:sp>
    </p:spTree>
    <p:extLst>
      <p:ext uri="{BB962C8B-B14F-4D97-AF65-F5344CB8AC3E}">
        <p14:creationId xmlns:p14="http://schemas.microsoft.com/office/powerpoint/2010/main" xmlns="" val="955445630"/>
      </p:ext>
    </p:extLst>
  </p:cSld>
  <p:clrMapOvr>
    <a:masterClrMapping/>
  </p:clrMapOvr>
  <p:timing>
    <p:tnLst>
      <p:par>
        <p:cTn id="1" dur="indefinite" restart="never" nodeType="tmRoot"/>
      </p:par>
    </p:tnLst>
  </p:timing>
</p:sld>
</file>

<file path=ppt/theme/theme1.xml><?xml version="1.0" encoding="utf-8"?>
<a:theme xmlns:a="http://schemas.openxmlformats.org/drawingml/2006/main" name="UT template">
  <a:themeElements>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fontScheme name="Standaardontwerp">
      <a:majorFont>
        <a:latin typeface="Arial Narrow"/>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ardontwerp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UT template</Template>
  <TotalTime>1106</TotalTime>
  <Words>614</Words>
  <Application>Microsoft Office PowerPoint</Application>
  <PresentationFormat>On-screen Show (4:3)</PresentationFormat>
  <Paragraphs>135</Paragraphs>
  <Slides>18</Slides>
  <Notes>14</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UT template</vt:lpstr>
      <vt:lpstr>Engaging citizens in slum mapping and upgrading September 2017 SES project</vt:lpstr>
      <vt:lpstr>Slide 2</vt:lpstr>
      <vt:lpstr>Urban Management Information combining data (including slum data) into a common database</vt:lpstr>
      <vt:lpstr>Slide 4</vt:lpstr>
      <vt:lpstr>Typical mapping process for upgrading</vt:lpstr>
      <vt:lpstr>Scenario planning model</vt:lpstr>
      <vt:lpstr>Slide 7</vt:lpstr>
      <vt:lpstr>Slide 8</vt:lpstr>
      <vt:lpstr>Slide 9</vt:lpstr>
      <vt:lpstr>Slide 10</vt:lpstr>
      <vt:lpstr>Slide 11</vt:lpstr>
      <vt:lpstr>Slide 12</vt:lpstr>
      <vt:lpstr>Slide 13</vt:lpstr>
      <vt:lpstr>Slide 14</vt:lpstr>
      <vt:lpstr>Slide 15</vt:lpstr>
      <vt:lpstr>Slide 16</vt:lpstr>
      <vt:lpstr>Summing up</vt:lpstr>
      <vt:lpstr>Slide 18</vt:lpstr>
    </vt:vector>
  </TitlesOfParts>
  <Company>ITC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Questionnaires</dc:title>
  <dc:creator>Richard Sliuzas, ITC</dc:creator>
  <cp:lastModifiedBy>Atsede desta</cp:lastModifiedBy>
  <cp:revision>84</cp:revision>
  <dcterms:created xsi:type="dcterms:W3CDTF">2013-08-29T13:46:25Z</dcterms:created>
  <dcterms:modified xsi:type="dcterms:W3CDTF">2017-09-29T11:05:00Z</dcterms:modified>
</cp:coreProperties>
</file>