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6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80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</p:sldIdLst>
  <p:sldSz cx="8966200" cy="6731000"/>
  <p:notesSz cx="8966200" cy="673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>
      <p:cViewPr varScale="1">
        <p:scale>
          <a:sx n="110" d="100"/>
          <a:sy n="110" d="100"/>
        </p:scale>
        <p:origin x="1744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348838"/>
            <a:ext cx="8973812" cy="372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 marL="291998">
              <a:lnSpc>
                <a:spcPct val="110839"/>
              </a:lnSpc>
            </a:pPr>
            <a:r>
              <a:rPr sz="800" spc="4" dirty="0" smtClean="0">
                <a:latin typeface="Segoe UI Semilight"/>
                <a:cs typeface="Segoe UI Semilight"/>
              </a:rPr>
              <a:t>CON</a:t>
            </a:r>
            <a:r>
              <a:rPr sz="800" spc="0" dirty="0" smtClean="0">
                <a:latin typeface="Segoe UI Semilight"/>
                <a:cs typeface="Segoe UI Semilight"/>
              </a:rPr>
              <a:t>F</a:t>
            </a:r>
            <a:r>
              <a:rPr sz="800" spc="4" dirty="0" smtClean="0">
                <a:latin typeface="Segoe UI Semilight"/>
                <a:cs typeface="Segoe UI Semilight"/>
              </a:rPr>
              <a:t>I</a:t>
            </a:r>
            <a:r>
              <a:rPr sz="800" spc="0" dirty="0" smtClean="0">
                <a:latin typeface="Segoe UI Semilight"/>
                <a:cs typeface="Segoe UI Semilight"/>
              </a:rPr>
              <a:t>D</a:t>
            </a:r>
            <a:r>
              <a:rPr sz="800" spc="4" dirty="0" smtClean="0">
                <a:latin typeface="Segoe UI Semilight"/>
                <a:cs typeface="Segoe UI Semilight"/>
              </a:rPr>
              <a:t>ENTI</a:t>
            </a:r>
            <a:r>
              <a:rPr sz="800" spc="-4" dirty="0" smtClean="0">
                <a:latin typeface="Segoe UI Semilight"/>
                <a:cs typeface="Segoe UI Semilight"/>
              </a:rPr>
              <a:t>A</a:t>
            </a:r>
            <a:r>
              <a:rPr sz="800" spc="0" dirty="0" smtClean="0">
                <a:latin typeface="Segoe UI Semilight"/>
                <a:cs typeface="Segoe UI Semilight"/>
              </a:rPr>
              <a:t>L</a:t>
            </a:r>
            <a:r>
              <a:rPr sz="800" spc="-29" dirty="0" smtClean="0">
                <a:latin typeface="Segoe UI Semilight"/>
                <a:cs typeface="Segoe UI Semilight"/>
              </a:rPr>
              <a:t> </a:t>
            </a:r>
            <a:r>
              <a:rPr sz="800" spc="4" dirty="0" smtClean="0">
                <a:latin typeface="Segoe UI Semilight"/>
                <a:cs typeface="Segoe UI Semilight"/>
              </a:rPr>
              <a:t>AN</a:t>
            </a:r>
            <a:r>
              <a:rPr sz="800" spc="0" dirty="0" smtClean="0">
                <a:latin typeface="Segoe UI Semilight"/>
                <a:cs typeface="Segoe UI Semilight"/>
              </a:rPr>
              <a:t>D</a:t>
            </a:r>
            <a:r>
              <a:rPr sz="800" spc="9" dirty="0" smtClean="0">
                <a:latin typeface="Segoe UI Semilight"/>
                <a:cs typeface="Segoe UI Semilight"/>
              </a:rPr>
              <a:t> </a:t>
            </a:r>
            <a:r>
              <a:rPr sz="800" spc="0" dirty="0" smtClean="0">
                <a:latin typeface="Segoe UI Semilight"/>
                <a:cs typeface="Segoe UI Semilight"/>
              </a:rPr>
              <a:t>P</a:t>
            </a:r>
            <a:r>
              <a:rPr sz="800" spc="4" dirty="0" smtClean="0">
                <a:latin typeface="Segoe UI Semilight"/>
                <a:cs typeface="Segoe UI Semilight"/>
              </a:rPr>
              <a:t>RO</a:t>
            </a:r>
            <a:r>
              <a:rPr sz="800" spc="0" dirty="0" smtClean="0">
                <a:latin typeface="Segoe UI Semilight"/>
                <a:cs typeface="Segoe UI Semilight"/>
              </a:rPr>
              <a:t>P</a:t>
            </a:r>
            <a:r>
              <a:rPr sz="800" spc="4" dirty="0" smtClean="0">
                <a:latin typeface="Segoe UI Semilight"/>
                <a:cs typeface="Segoe UI Semilight"/>
              </a:rPr>
              <a:t>R</a:t>
            </a:r>
            <a:r>
              <a:rPr sz="800" spc="-4" dirty="0" smtClean="0">
                <a:latin typeface="Segoe UI Semilight"/>
                <a:cs typeface="Segoe UI Semilight"/>
              </a:rPr>
              <a:t>I</a:t>
            </a:r>
            <a:r>
              <a:rPr sz="800" spc="0" dirty="0" smtClean="0">
                <a:latin typeface="Segoe UI Semilight"/>
                <a:cs typeface="Segoe UI Semilight"/>
              </a:rPr>
              <a:t>E</a:t>
            </a:r>
            <a:r>
              <a:rPr sz="800" spc="-9" dirty="0" smtClean="0">
                <a:latin typeface="Segoe UI Semilight"/>
                <a:cs typeface="Segoe UI Semilight"/>
              </a:rPr>
              <a:t>T</a:t>
            </a:r>
            <a:r>
              <a:rPr sz="800" spc="4" dirty="0" smtClean="0">
                <a:latin typeface="Segoe UI Semilight"/>
                <a:cs typeface="Segoe UI Semilight"/>
              </a:rPr>
              <a:t>A</a:t>
            </a:r>
            <a:r>
              <a:rPr sz="800" spc="-4" dirty="0" smtClean="0">
                <a:latin typeface="Segoe UI Semilight"/>
                <a:cs typeface="Segoe UI Semilight"/>
              </a:rPr>
              <a:t>R</a:t>
            </a:r>
            <a:r>
              <a:rPr sz="800" spc="0" dirty="0" smtClean="0">
                <a:latin typeface="Segoe UI Semilight"/>
                <a:cs typeface="Segoe UI Semilight"/>
              </a:rPr>
              <a:t>Y</a:t>
            </a:r>
            <a:r>
              <a:rPr sz="800" spc="-39" dirty="0" smtClean="0">
                <a:latin typeface="Segoe UI Semilight"/>
                <a:cs typeface="Segoe UI Semilight"/>
              </a:rPr>
              <a:t> </a:t>
            </a:r>
            <a:r>
              <a:rPr sz="800" spc="0" dirty="0" smtClean="0">
                <a:latin typeface="Segoe UI Semilight"/>
                <a:cs typeface="Segoe UI Semilight"/>
              </a:rPr>
              <a:t>- </a:t>
            </a:r>
            <a:r>
              <a:rPr sz="800" spc="9" dirty="0" smtClean="0">
                <a:latin typeface="Segoe UI Semilight"/>
                <a:cs typeface="Segoe UI Semilight"/>
              </a:rPr>
              <a:t> </a:t>
            </a:r>
            <a:r>
              <a:rPr sz="800" spc="4" dirty="0" smtClean="0">
                <a:latin typeface="Segoe UI Semilight"/>
                <a:cs typeface="Segoe UI Semilight"/>
              </a:rPr>
              <a:t>A</a:t>
            </a:r>
            <a:r>
              <a:rPr sz="800" spc="0" dirty="0" smtClean="0">
                <a:latin typeface="Segoe UI Semilight"/>
                <a:cs typeface="Segoe UI Semilight"/>
              </a:rPr>
              <a:t>LL</a:t>
            </a:r>
            <a:r>
              <a:rPr sz="800" spc="4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W</a:t>
            </a:r>
            <a:r>
              <a:rPr sz="800" spc="0" dirty="0" smtClean="0">
                <a:latin typeface="Segoe UI Semilight"/>
                <a:cs typeface="Segoe UI Semilight"/>
              </a:rPr>
              <a:t>O</a:t>
            </a:r>
            <a:r>
              <a:rPr sz="800" spc="4" dirty="0" smtClean="0">
                <a:latin typeface="Segoe UI Semilight"/>
                <a:cs typeface="Segoe UI Semilight"/>
              </a:rPr>
              <a:t>R</a:t>
            </a:r>
            <a:r>
              <a:rPr sz="800" spc="0" dirty="0" smtClean="0">
                <a:latin typeface="Segoe UI Semilight"/>
                <a:cs typeface="Segoe UI Semilight"/>
              </a:rPr>
              <a:t>K</a:t>
            </a:r>
            <a:r>
              <a:rPr sz="800" spc="-14" dirty="0" smtClean="0">
                <a:latin typeface="Segoe UI Semilight"/>
                <a:cs typeface="Segoe UI Semilight"/>
              </a:rPr>
              <a:t> </a:t>
            </a:r>
            <a:r>
              <a:rPr sz="800" spc="4" dirty="0" smtClean="0">
                <a:latin typeface="Segoe UI Semilight"/>
                <a:cs typeface="Segoe UI Semilight"/>
              </a:rPr>
              <a:t>I</a:t>
            </a:r>
            <a:r>
              <a:rPr sz="800" spc="0" dirty="0" smtClean="0">
                <a:latin typeface="Segoe UI Semilight"/>
                <a:cs typeface="Segoe UI Semilight"/>
              </a:rPr>
              <a:t>S</a:t>
            </a:r>
            <a:r>
              <a:rPr sz="800" spc="4" dirty="0" smtClean="0">
                <a:latin typeface="Segoe UI Semilight"/>
                <a:cs typeface="Segoe UI Semilight"/>
              </a:rPr>
              <a:t> I</a:t>
            </a:r>
            <a:r>
              <a:rPr sz="800" spc="0" dirty="0" smtClean="0">
                <a:latin typeface="Segoe UI Semilight"/>
                <a:cs typeface="Segoe UI Semilight"/>
              </a:rPr>
              <a:t>NF</a:t>
            </a:r>
            <a:r>
              <a:rPr sz="800" spc="4" dirty="0" smtClean="0">
                <a:latin typeface="Segoe UI Semilight"/>
                <a:cs typeface="Segoe UI Semilight"/>
              </a:rPr>
              <a:t>OR</a:t>
            </a:r>
            <a:r>
              <a:rPr sz="800" spc="0" dirty="0" smtClean="0">
                <a:latin typeface="Segoe UI Semilight"/>
                <a:cs typeface="Segoe UI Semilight"/>
              </a:rPr>
              <a:t>M</a:t>
            </a:r>
            <a:r>
              <a:rPr sz="800" spc="4" dirty="0" smtClean="0">
                <a:latin typeface="Segoe UI Semilight"/>
                <a:cs typeface="Segoe UI Semilight"/>
              </a:rPr>
              <a:t>E</a:t>
            </a:r>
            <a:r>
              <a:rPr sz="800" spc="0" dirty="0" smtClean="0">
                <a:latin typeface="Segoe UI Semilight"/>
                <a:cs typeface="Segoe UI Semilight"/>
              </a:rPr>
              <a:t>D</a:t>
            </a:r>
            <a:r>
              <a:rPr sz="800" spc="-29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B</a:t>
            </a:r>
            <a:r>
              <a:rPr sz="800" spc="0" dirty="0" smtClean="0">
                <a:latin typeface="Segoe UI Semilight"/>
                <a:cs typeface="Segoe UI Semilight"/>
              </a:rPr>
              <a:t>Y </a:t>
            </a:r>
            <a:r>
              <a:rPr sz="800" spc="4" dirty="0" smtClean="0">
                <a:latin typeface="Segoe UI Semilight"/>
                <a:cs typeface="Segoe UI Semilight"/>
              </a:rPr>
              <a:t>T</a:t>
            </a:r>
            <a:r>
              <a:rPr sz="800" spc="-4" dirty="0" smtClean="0">
                <a:latin typeface="Segoe UI Semilight"/>
                <a:cs typeface="Segoe UI Semilight"/>
              </a:rPr>
              <a:t>H</a:t>
            </a:r>
            <a:r>
              <a:rPr sz="800" spc="0" dirty="0" smtClean="0">
                <a:latin typeface="Segoe UI Semilight"/>
                <a:cs typeface="Segoe UI Semilight"/>
              </a:rPr>
              <a:t>E </a:t>
            </a:r>
            <a:r>
              <a:rPr sz="800" spc="4" dirty="0" smtClean="0">
                <a:latin typeface="Segoe UI Semilight"/>
                <a:cs typeface="Segoe UI Semilight"/>
              </a:rPr>
              <a:t>I</a:t>
            </a:r>
            <a:r>
              <a:rPr sz="800" spc="0" dirty="0" smtClean="0">
                <a:latin typeface="Segoe UI Semilight"/>
                <a:cs typeface="Segoe UI Semilight"/>
              </a:rPr>
              <a:t>LO</a:t>
            </a:r>
            <a:r>
              <a:rPr sz="800" spc="-14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S</a:t>
            </a:r>
            <a:r>
              <a:rPr sz="800" spc="4" dirty="0" smtClean="0">
                <a:latin typeface="Segoe UI Semilight"/>
                <a:cs typeface="Segoe UI Semilight"/>
              </a:rPr>
              <a:t>TA</a:t>
            </a:r>
            <a:r>
              <a:rPr sz="800" spc="0" dirty="0" smtClean="0">
                <a:latin typeface="Segoe UI Semilight"/>
                <a:cs typeface="Segoe UI Semilight"/>
              </a:rPr>
              <a:t>ND</a:t>
            </a:r>
            <a:r>
              <a:rPr sz="800" spc="4" dirty="0" smtClean="0">
                <a:latin typeface="Segoe UI Semilight"/>
                <a:cs typeface="Segoe UI Semilight"/>
              </a:rPr>
              <a:t>AR</a:t>
            </a:r>
            <a:r>
              <a:rPr sz="800" spc="0" dirty="0" smtClean="0">
                <a:latin typeface="Segoe UI Semilight"/>
                <a:cs typeface="Segoe UI Semilight"/>
              </a:rPr>
              <a:t>DS</a:t>
            </a:r>
            <a:r>
              <a:rPr sz="800" spc="-9" dirty="0" smtClean="0">
                <a:latin typeface="Segoe UI Semilight"/>
                <a:cs typeface="Segoe UI Semilight"/>
              </a:rPr>
              <a:t> </a:t>
            </a:r>
            <a:r>
              <a:rPr sz="800" spc="0" dirty="0" smtClean="0">
                <a:latin typeface="Segoe UI Semilight"/>
                <a:cs typeface="Segoe UI Semilight"/>
              </a:rPr>
              <a:t>F</a:t>
            </a:r>
            <a:r>
              <a:rPr sz="800" spc="4" dirty="0" smtClean="0">
                <a:latin typeface="Segoe UI Semilight"/>
                <a:cs typeface="Segoe UI Semilight"/>
              </a:rPr>
              <a:t>O</a:t>
            </a:r>
            <a:r>
              <a:rPr sz="800" spc="0" dirty="0" smtClean="0">
                <a:latin typeface="Segoe UI Semilight"/>
                <a:cs typeface="Segoe UI Semilight"/>
              </a:rPr>
              <a:t>R</a:t>
            </a:r>
            <a:r>
              <a:rPr sz="800" spc="-9" dirty="0" smtClean="0">
                <a:latin typeface="Segoe UI Semilight"/>
                <a:cs typeface="Segoe UI Semilight"/>
              </a:rPr>
              <a:t> </a:t>
            </a:r>
            <a:r>
              <a:rPr sz="800" spc="4" dirty="0" smtClean="0">
                <a:latin typeface="Segoe UI Semilight"/>
                <a:cs typeface="Segoe UI Semilight"/>
              </a:rPr>
              <a:t>ACC</a:t>
            </a:r>
            <a:r>
              <a:rPr sz="800" spc="0" dirty="0" smtClean="0">
                <a:latin typeface="Segoe UI Semilight"/>
                <a:cs typeface="Segoe UI Semilight"/>
              </a:rPr>
              <a:t>OMM</a:t>
            </a:r>
            <a:r>
              <a:rPr sz="800" spc="-4" dirty="0" smtClean="0">
                <a:latin typeface="Segoe UI Semilight"/>
                <a:cs typeface="Segoe UI Semilight"/>
              </a:rPr>
              <a:t>O</a:t>
            </a:r>
            <a:r>
              <a:rPr sz="800" spc="0" dirty="0" smtClean="0">
                <a:latin typeface="Segoe UI Semilight"/>
                <a:cs typeface="Segoe UI Semilight"/>
              </a:rPr>
              <a:t>DA</a:t>
            </a:r>
            <a:r>
              <a:rPr sz="800" spc="-9" dirty="0" smtClean="0">
                <a:latin typeface="Segoe UI Semilight"/>
                <a:cs typeface="Segoe UI Semilight"/>
              </a:rPr>
              <a:t>T</a:t>
            </a:r>
            <a:r>
              <a:rPr sz="800" spc="4" dirty="0" smtClean="0">
                <a:latin typeface="Segoe UI Semilight"/>
                <a:cs typeface="Segoe UI Semilight"/>
              </a:rPr>
              <a:t>I</a:t>
            </a:r>
            <a:r>
              <a:rPr sz="800" spc="-9" dirty="0" smtClean="0">
                <a:latin typeface="Segoe UI Semilight"/>
                <a:cs typeface="Segoe UI Semilight"/>
              </a:rPr>
              <a:t>O</a:t>
            </a:r>
            <a:r>
              <a:rPr sz="800" spc="0" dirty="0" smtClean="0">
                <a:latin typeface="Segoe UI Semilight"/>
                <a:cs typeface="Segoe UI Semilight"/>
              </a:rPr>
              <a:t>N</a:t>
            </a:r>
            <a:endParaRPr sz="800">
              <a:latin typeface="Segoe UI Semilight"/>
              <a:cs typeface="Segoe UI Semi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44956" y="0"/>
            <a:ext cx="1816161" cy="1533143"/>
          </a:xfrm>
          <a:custGeom>
            <a:avLst/>
            <a:gdLst/>
            <a:ahLst/>
            <a:cxnLst/>
            <a:rect l="l" t="t" r="r" b="b"/>
            <a:pathLst>
              <a:path w="1816161" h="1533143">
                <a:moveTo>
                  <a:pt x="1816161" y="0"/>
                </a:moveTo>
                <a:lnTo>
                  <a:pt x="0" y="0"/>
                </a:lnTo>
                <a:lnTo>
                  <a:pt x="1816161" y="1533143"/>
                </a:lnTo>
                <a:lnTo>
                  <a:pt x="1816161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070100"/>
            <a:ext cx="8961119" cy="1941068"/>
          </a:xfrm>
          <a:custGeom>
            <a:avLst/>
            <a:gdLst/>
            <a:ahLst/>
            <a:cxnLst/>
            <a:rect l="l" t="t" r="r" b="b"/>
            <a:pathLst>
              <a:path w="8961119" h="1168908">
                <a:moveTo>
                  <a:pt x="0" y="0"/>
                </a:moveTo>
                <a:lnTo>
                  <a:pt x="0" y="1168908"/>
                </a:lnTo>
                <a:lnTo>
                  <a:pt x="8961119" y="1168908"/>
                </a:lnTo>
                <a:lnTo>
                  <a:pt x="8961119" y="0"/>
                </a:lnTo>
                <a:lnTo>
                  <a:pt x="0" y="0"/>
                </a:lnTo>
              </a:path>
            </a:pathLst>
          </a:custGeom>
          <a:solidFill>
            <a:srgbClr val="0C3683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6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HOUSING DEVELOPMENT AND INDUSTRY </a:t>
            </a:r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28426" y="4188970"/>
            <a:ext cx="8961119" cy="2542030"/>
          </a:xfrm>
          <a:custGeom>
            <a:avLst/>
            <a:gdLst/>
            <a:ahLst/>
            <a:cxnLst/>
            <a:rect l="l" t="t" r="r" b="b"/>
            <a:pathLst>
              <a:path w="8961119" h="2542030">
                <a:moveTo>
                  <a:pt x="8961119" y="2542030"/>
                </a:moveTo>
                <a:lnTo>
                  <a:pt x="8961119" y="0"/>
                </a:lnTo>
                <a:lnTo>
                  <a:pt x="0" y="0"/>
                </a:lnTo>
                <a:lnTo>
                  <a:pt x="0" y="2542030"/>
                </a:lnTo>
                <a:lnTo>
                  <a:pt x="8961119" y="2542030"/>
                </a:lnTo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8425" y="4432300"/>
            <a:ext cx="8989545" cy="1219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endParaRPr lang="en-GB" sz="3600" b="1" spc="0" baseline="1392" dirty="0" smtClean="0">
              <a:solidFill>
                <a:srgbClr val="0A3482"/>
              </a:solidFill>
              <a:latin typeface="Segoe UI Semilight"/>
              <a:cs typeface="Segoe UI Semilight"/>
            </a:endParaRPr>
          </a:p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6000" b="1" spc="0" baseline="1392" dirty="0" err="1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Me</a:t>
            </a:r>
            <a:r>
              <a:rPr sz="6000" b="1" spc="9" baseline="1392" dirty="0" err="1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k</a:t>
            </a:r>
            <a:r>
              <a:rPr sz="6000" b="1" spc="0" baseline="1392" dirty="0" err="1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ele</a:t>
            </a:r>
            <a:r>
              <a:rPr sz="6000" b="1" spc="0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s</a:t>
            </a:r>
            <a:r>
              <a:rPr sz="6000" b="1" spc="4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6000" b="1" spc="0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6000" b="1" spc="9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</a:t>
            </a:r>
            <a:r>
              <a:rPr sz="6000" b="1" spc="0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at</a:t>
            </a:r>
            <a:r>
              <a:rPr sz="6000" b="1" spc="9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6000" b="1" spc="0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on</a:t>
            </a:r>
            <a:r>
              <a:rPr sz="6000" b="1" spc="-22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6000" b="1" spc="0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6000" b="1" spc="4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6000" b="1" spc="0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</a:t>
            </a:r>
            <a:r>
              <a:rPr sz="6000" b="1" spc="-9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6000" b="1" spc="0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prop</a:t>
            </a:r>
            <a:r>
              <a:rPr sz="6000" b="1" spc="4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6000" b="1" spc="0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sed</a:t>
            </a:r>
            <a:r>
              <a:rPr sz="6000" b="1" spc="39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6000" b="1" spc="0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so</a:t>
            </a:r>
            <a:r>
              <a:rPr sz="6000" b="1" spc="9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l</a:t>
            </a:r>
            <a:r>
              <a:rPr sz="6000" b="1" spc="0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</a:t>
            </a:r>
            <a:r>
              <a:rPr sz="6000" b="1" spc="9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6000" b="1" spc="0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6000" b="1" spc="4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on</a:t>
            </a:r>
            <a:r>
              <a:rPr sz="6000" b="1" spc="0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endParaRPr lang="en-GB" sz="6000" b="1" spc="0" baseline="1392" dirty="0" smtClean="0">
              <a:solidFill>
                <a:srgbClr val="0A34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12700">
              <a:lnSpc>
                <a:spcPts val="2000"/>
              </a:lnSpc>
              <a:spcBef>
                <a:spcPts val="100"/>
              </a:spcBef>
            </a:pPr>
            <a:endParaRPr lang="en-GB" sz="6000" b="1" baseline="1392" dirty="0">
              <a:solidFill>
                <a:srgbClr val="0A34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lang="en-GB" sz="6000" b="1" baseline="1392" dirty="0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                   Sep 2017 </a:t>
            </a:r>
            <a:r>
              <a:rPr lang="en-GB" sz="6000" b="1" baseline="1392" dirty="0" err="1" smtClean="0">
                <a:solidFill>
                  <a:srgbClr val="0A34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Gonder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3824478" y="1347216"/>
            <a:ext cx="4966716" cy="4610862"/>
          </a:xfrm>
          <a:custGeom>
            <a:avLst/>
            <a:gdLst/>
            <a:ahLst/>
            <a:cxnLst/>
            <a:rect l="l" t="t" r="r" b="b"/>
            <a:pathLst>
              <a:path w="4966716" h="4610862">
                <a:moveTo>
                  <a:pt x="0" y="4610862"/>
                </a:moveTo>
                <a:lnTo>
                  <a:pt x="4966716" y="4610862"/>
                </a:lnTo>
                <a:lnTo>
                  <a:pt x="4966716" y="0"/>
                </a:lnTo>
                <a:lnTo>
                  <a:pt x="0" y="0"/>
                </a:lnTo>
                <a:lnTo>
                  <a:pt x="0" y="46108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24478" y="878586"/>
            <a:ext cx="4966716" cy="5079492"/>
          </a:xfrm>
          <a:custGeom>
            <a:avLst/>
            <a:gdLst/>
            <a:ahLst/>
            <a:cxnLst/>
            <a:rect l="l" t="t" r="r" b="b"/>
            <a:pathLst>
              <a:path w="4966716" h="5079492">
                <a:moveTo>
                  <a:pt x="0" y="5079492"/>
                </a:moveTo>
                <a:lnTo>
                  <a:pt x="4966716" y="5079492"/>
                </a:lnTo>
                <a:lnTo>
                  <a:pt x="4966716" y="0"/>
                </a:lnTo>
                <a:lnTo>
                  <a:pt x="0" y="0"/>
                </a:lnTo>
                <a:lnTo>
                  <a:pt x="0" y="5079492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23715" y="877824"/>
            <a:ext cx="4966716" cy="469391"/>
          </a:xfrm>
          <a:custGeom>
            <a:avLst/>
            <a:gdLst/>
            <a:ahLst/>
            <a:cxnLst/>
            <a:rect l="l" t="t" r="r" b="b"/>
            <a:pathLst>
              <a:path w="4966715" h="469391">
                <a:moveTo>
                  <a:pt x="0" y="469391"/>
                </a:moveTo>
                <a:lnTo>
                  <a:pt x="4966716" y="469391"/>
                </a:lnTo>
                <a:lnTo>
                  <a:pt x="4966716" y="0"/>
                </a:lnTo>
                <a:lnTo>
                  <a:pt x="0" y="0"/>
                </a:lnTo>
                <a:lnTo>
                  <a:pt x="0" y="469391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3820" y="1597152"/>
            <a:ext cx="4833111" cy="0"/>
          </a:xfrm>
          <a:custGeom>
            <a:avLst/>
            <a:gdLst/>
            <a:ahLst/>
            <a:cxnLst/>
            <a:rect l="l" t="t" r="r" b="b"/>
            <a:pathLst>
              <a:path w="4833111">
                <a:moveTo>
                  <a:pt x="0" y="0"/>
                </a:moveTo>
                <a:lnTo>
                  <a:pt x="4833111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48728" y="1933956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048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34711" y="2767584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048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43244" y="2458212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048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74367" y="2769534"/>
            <a:ext cx="861901" cy="209755"/>
          </a:xfrm>
          <a:custGeom>
            <a:avLst/>
            <a:gdLst/>
            <a:ahLst/>
            <a:cxnLst/>
            <a:rect l="l" t="t" r="r" b="b"/>
            <a:pathLst>
              <a:path w="861901" h="209755">
                <a:moveTo>
                  <a:pt x="0" y="209755"/>
                </a:moveTo>
                <a:lnTo>
                  <a:pt x="861901" y="209755"/>
                </a:lnTo>
                <a:lnTo>
                  <a:pt x="861901" y="0"/>
                </a:lnTo>
                <a:lnTo>
                  <a:pt x="0" y="0"/>
                </a:lnTo>
                <a:lnTo>
                  <a:pt x="0" y="209755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74367" y="2769534"/>
            <a:ext cx="861901" cy="209755"/>
          </a:xfrm>
          <a:custGeom>
            <a:avLst/>
            <a:gdLst/>
            <a:ahLst/>
            <a:cxnLst/>
            <a:rect l="l" t="t" r="r" b="b"/>
            <a:pathLst>
              <a:path w="861901" h="209755">
                <a:moveTo>
                  <a:pt x="0" y="209755"/>
                </a:moveTo>
                <a:lnTo>
                  <a:pt x="861901" y="209755"/>
                </a:lnTo>
                <a:lnTo>
                  <a:pt x="861901" y="0"/>
                </a:lnTo>
                <a:lnTo>
                  <a:pt x="0" y="0"/>
                </a:lnTo>
                <a:lnTo>
                  <a:pt x="0" y="209755"/>
                </a:lnTo>
                <a:close/>
              </a:path>
            </a:pathLst>
          </a:custGeom>
          <a:ln w="474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79228" y="2455055"/>
            <a:ext cx="866977" cy="314474"/>
          </a:xfrm>
          <a:custGeom>
            <a:avLst/>
            <a:gdLst/>
            <a:ahLst/>
            <a:cxnLst/>
            <a:rect l="l" t="t" r="r" b="b"/>
            <a:pathLst>
              <a:path w="866977" h="314474">
                <a:moveTo>
                  <a:pt x="0" y="314474"/>
                </a:moveTo>
                <a:lnTo>
                  <a:pt x="866977" y="314474"/>
                </a:lnTo>
                <a:lnTo>
                  <a:pt x="866977" y="0"/>
                </a:lnTo>
                <a:lnTo>
                  <a:pt x="0" y="0"/>
                </a:lnTo>
                <a:lnTo>
                  <a:pt x="0" y="314474"/>
                </a:lnTo>
              </a:path>
            </a:pathLst>
          </a:custGeom>
          <a:solidFill>
            <a:srgbClr val="337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79228" y="2455055"/>
            <a:ext cx="866977" cy="314474"/>
          </a:xfrm>
          <a:custGeom>
            <a:avLst/>
            <a:gdLst/>
            <a:ahLst/>
            <a:cxnLst/>
            <a:rect l="l" t="t" r="r" b="b"/>
            <a:pathLst>
              <a:path w="866977" h="314474">
                <a:moveTo>
                  <a:pt x="0" y="314474"/>
                </a:moveTo>
                <a:lnTo>
                  <a:pt x="866977" y="314474"/>
                </a:lnTo>
                <a:lnTo>
                  <a:pt x="866977" y="0"/>
                </a:lnTo>
                <a:lnTo>
                  <a:pt x="0" y="0"/>
                </a:lnTo>
                <a:lnTo>
                  <a:pt x="0" y="314474"/>
                </a:lnTo>
                <a:close/>
              </a:path>
            </a:pathLst>
          </a:custGeom>
          <a:ln w="474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89127" y="1935887"/>
            <a:ext cx="861902" cy="519167"/>
          </a:xfrm>
          <a:custGeom>
            <a:avLst/>
            <a:gdLst/>
            <a:ahLst/>
            <a:cxnLst/>
            <a:rect l="l" t="t" r="r" b="b"/>
            <a:pathLst>
              <a:path w="861902" h="519167">
                <a:moveTo>
                  <a:pt x="0" y="519167"/>
                </a:moveTo>
                <a:lnTo>
                  <a:pt x="861902" y="519167"/>
                </a:lnTo>
                <a:lnTo>
                  <a:pt x="861901" y="0"/>
                </a:lnTo>
                <a:lnTo>
                  <a:pt x="0" y="0"/>
                </a:lnTo>
                <a:lnTo>
                  <a:pt x="0" y="519167"/>
                </a:lnTo>
              </a:path>
            </a:pathLst>
          </a:custGeom>
          <a:solidFill>
            <a:srgbClr val="337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89127" y="1935887"/>
            <a:ext cx="861902" cy="519167"/>
          </a:xfrm>
          <a:custGeom>
            <a:avLst/>
            <a:gdLst/>
            <a:ahLst/>
            <a:cxnLst/>
            <a:rect l="l" t="t" r="r" b="b"/>
            <a:pathLst>
              <a:path w="861902" h="519167">
                <a:moveTo>
                  <a:pt x="0" y="519167"/>
                </a:moveTo>
                <a:lnTo>
                  <a:pt x="861902" y="519167"/>
                </a:lnTo>
                <a:lnTo>
                  <a:pt x="861901" y="0"/>
                </a:lnTo>
                <a:lnTo>
                  <a:pt x="0" y="0"/>
                </a:lnTo>
                <a:lnTo>
                  <a:pt x="0" y="519167"/>
                </a:lnTo>
                <a:close/>
              </a:path>
            </a:pathLst>
          </a:custGeom>
          <a:ln w="474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93949" y="1935891"/>
            <a:ext cx="862219" cy="1043397"/>
          </a:xfrm>
          <a:custGeom>
            <a:avLst/>
            <a:gdLst/>
            <a:ahLst/>
            <a:cxnLst/>
            <a:rect l="l" t="t" r="r" b="b"/>
            <a:pathLst>
              <a:path w="862219" h="1043397">
                <a:moveTo>
                  <a:pt x="0" y="1043397"/>
                </a:moveTo>
                <a:lnTo>
                  <a:pt x="862219" y="1043397"/>
                </a:lnTo>
                <a:lnTo>
                  <a:pt x="862219" y="0"/>
                </a:lnTo>
                <a:lnTo>
                  <a:pt x="0" y="0"/>
                </a:lnTo>
                <a:lnTo>
                  <a:pt x="0" y="1043397"/>
                </a:lnTo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93949" y="1935891"/>
            <a:ext cx="862219" cy="1043397"/>
          </a:xfrm>
          <a:custGeom>
            <a:avLst/>
            <a:gdLst/>
            <a:ahLst/>
            <a:cxnLst/>
            <a:rect l="l" t="t" r="r" b="b"/>
            <a:pathLst>
              <a:path w="862219" h="1043397">
                <a:moveTo>
                  <a:pt x="0" y="1043397"/>
                </a:moveTo>
                <a:lnTo>
                  <a:pt x="862219" y="1043397"/>
                </a:lnTo>
                <a:lnTo>
                  <a:pt x="862219" y="0"/>
                </a:lnTo>
                <a:lnTo>
                  <a:pt x="0" y="0"/>
                </a:lnTo>
                <a:lnTo>
                  <a:pt x="0" y="1043397"/>
                </a:lnTo>
                <a:close/>
              </a:path>
            </a:pathLst>
          </a:custGeom>
          <a:ln w="47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00376" y="2976916"/>
            <a:ext cx="4824683" cy="0"/>
          </a:xfrm>
          <a:custGeom>
            <a:avLst/>
            <a:gdLst/>
            <a:ahLst/>
            <a:cxnLst/>
            <a:rect l="l" t="t" r="r" b="b"/>
            <a:pathLst>
              <a:path w="4824683">
                <a:moveTo>
                  <a:pt x="0" y="0"/>
                </a:moveTo>
                <a:lnTo>
                  <a:pt x="4824683" y="0"/>
                </a:lnTo>
              </a:path>
            </a:pathLst>
          </a:custGeom>
          <a:ln w="14236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88279" y="632460"/>
            <a:ext cx="164591" cy="164591"/>
          </a:xfrm>
          <a:custGeom>
            <a:avLst/>
            <a:gdLst/>
            <a:ahLst/>
            <a:cxnLst/>
            <a:rect l="l" t="t" r="r" b="b"/>
            <a:pathLst>
              <a:path w="164591" h="164591">
                <a:moveTo>
                  <a:pt x="0" y="164591"/>
                </a:moveTo>
                <a:lnTo>
                  <a:pt x="164591" y="164591"/>
                </a:lnTo>
                <a:lnTo>
                  <a:pt x="164591" y="0"/>
                </a:lnTo>
                <a:lnTo>
                  <a:pt x="0" y="0"/>
                </a:lnTo>
                <a:lnTo>
                  <a:pt x="0" y="164591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351776" y="632460"/>
            <a:ext cx="164592" cy="164591"/>
          </a:xfrm>
          <a:custGeom>
            <a:avLst/>
            <a:gdLst/>
            <a:ahLst/>
            <a:cxnLst/>
            <a:rect l="l" t="t" r="r" b="b"/>
            <a:pathLst>
              <a:path w="164592" h="164591">
                <a:moveTo>
                  <a:pt x="0" y="164591"/>
                </a:moveTo>
                <a:lnTo>
                  <a:pt x="164592" y="164591"/>
                </a:lnTo>
                <a:lnTo>
                  <a:pt x="164592" y="0"/>
                </a:lnTo>
                <a:lnTo>
                  <a:pt x="0" y="0"/>
                </a:lnTo>
                <a:lnTo>
                  <a:pt x="0" y="164591"/>
                </a:lnTo>
              </a:path>
            </a:pathLst>
          </a:custGeom>
          <a:solidFill>
            <a:srgbClr val="337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2973" y="878586"/>
            <a:ext cx="3589020" cy="5079492"/>
          </a:xfrm>
          <a:custGeom>
            <a:avLst/>
            <a:gdLst/>
            <a:ahLst/>
            <a:cxnLst/>
            <a:rect l="l" t="t" r="r" b="b"/>
            <a:pathLst>
              <a:path w="3589020" h="5079492">
                <a:moveTo>
                  <a:pt x="0" y="5079492"/>
                </a:moveTo>
                <a:lnTo>
                  <a:pt x="3589020" y="5079492"/>
                </a:lnTo>
                <a:lnTo>
                  <a:pt x="3589020" y="0"/>
                </a:lnTo>
                <a:lnTo>
                  <a:pt x="0" y="0"/>
                </a:lnTo>
                <a:lnTo>
                  <a:pt x="0" y="5079492"/>
                </a:lnTo>
                <a:close/>
              </a:path>
            </a:pathLst>
          </a:custGeom>
          <a:ln w="19812">
            <a:solidFill>
              <a:srgbClr val="3374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2211" y="877824"/>
            <a:ext cx="3589020" cy="469391"/>
          </a:xfrm>
          <a:custGeom>
            <a:avLst/>
            <a:gdLst/>
            <a:ahLst/>
            <a:cxnLst/>
            <a:rect l="l" t="t" r="r" b="b"/>
            <a:pathLst>
              <a:path w="3589020" h="469391">
                <a:moveTo>
                  <a:pt x="0" y="469391"/>
                </a:moveTo>
                <a:lnTo>
                  <a:pt x="3589020" y="469391"/>
                </a:lnTo>
                <a:lnTo>
                  <a:pt x="3589020" y="0"/>
                </a:lnTo>
                <a:lnTo>
                  <a:pt x="0" y="0"/>
                </a:lnTo>
                <a:lnTo>
                  <a:pt x="0" y="469391"/>
                </a:lnTo>
              </a:path>
            </a:pathLst>
          </a:custGeom>
          <a:solidFill>
            <a:srgbClr val="337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9079" y="3989832"/>
            <a:ext cx="729996" cy="1859280"/>
          </a:xfrm>
          <a:custGeom>
            <a:avLst/>
            <a:gdLst/>
            <a:ahLst/>
            <a:cxnLst/>
            <a:rect l="l" t="t" r="r" b="b"/>
            <a:pathLst>
              <a:path w="729995" h="1859280">
                <a:moveTo>
                  <a:pt x="0" y="1859280"/>
                </a:moveTo>
                <a:lnTo>
                  <a:pt x="729996" y="1859280"/>
                </a:lnTo>
                <a:lnTo>
                  <a:pt x="729996" y="0"/>
                </a:lnTo>
                <a:lnTo>
                  <a:pt x="0" y="0"/>
                </a:lnTo>
                <a:lnTo>
                  <a:pt x="0" y="185928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9079" y="2359152"/>
            <a:ext cx="3435223" cy="0"/>
          </a:xfrm>
          <a:custGeom>
            <a:avLst/>
            <a:gdLst/>
            <a:ahLst/>
            <a:cxnLst/>
            <a:rect l="l" t="t" r="r" b="b"/>
            <a:pathLst>
              <a:path w="3435223">
                <a:moveTo>
                  <a:pt x="0" y="0"/>
                </a:moveTo>
                <a:lnTo>
                  <a:pt x="3435223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9079" y="3909060"/>
            <a:ext cx="3435223" cy="0"/>
          </a:xfrm>
          <a:custGeom>
            <a:avLst/>
            <a:gdLst/>
            <a:ahLst/>
            <a:cxnLst/>
            <a:rect l="l" t="t" r="r" b="b"/>
            <a:pathLst>
              <a:path w="3435223">
                <a:moveTo>
                  <a:pt x="0" y="0"/>
                </a:moveTo>
                <a:lnTo>
                  <a:pt x="3435223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59079" y="1411224"/>
            <a:ext cx="729996" cy="905256"/>
          </a:xfrm>
          <a:custGeom>
            <a:avLst/>
            <a:gdLst/>
            <a:ahLst/>
            <a:cxnLst/>
            <a:rect l="l" t="t" r="r" b="b"/>
            <a:pathLst>
              <a:path w="729995" h="905256">
                <a:moveTo>
                  <a:pt x="0" y="905256"/>
                </a:moveTo>
                <a:lnTo>
                  <a:pt x="729996" y="905256"/>
                </a:lnTo>
                <a:lnTo>
                  <a:pt x="729996" y="0"/>
                </a:lnTo>
                <a:lnTo>
                  <a:pt x="0" y="0"/>
                </a:lnTo>
                <a:lnTo>
                  <a:pt x="0" y="905256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9079" y="2438400"/>
            <a:ext cx="729996" cy="1389888"/>
          </a:xfrm>
          <a:custGeom>
            <a:avLst/>
            <a:gdLst/>
            <a:ahLst/>
            <a:cxnLst/>
            <a:rect l="l" t="t" r="r" b="b"/>
            <a:pathLst>
              <a:path w="729995" h="1389888">
                <a:moveTo>
                  <a:pt x="0" y="1389888"/>
                </a:moveTo>
                <a:lnTo>
                  <a:pt x="729996" y="1389888"/>
                </a:lnTo>
                <a:lnTo>
                  <a:pt x="729996" y="0"/>
                </a:lnTo>
                <a:lnTo>
                  <a:pt x="0" y="0"/>
                </a:lnTo>
                <a:lnTo>
                  <a:pt x="0" y="1389888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58902" y="25524"/>
            <a:ext cx="1455997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HOU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G</a:t>
            </a:r>
            <a:r>
              <a:rPr sz="2100" spc="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P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P</a:t>
            </a:r>
            <a:r>
              <a:rPr sz="2100" spc="-8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Y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8902" y="258082"/>
            <a:ext cx="47813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0505" y="258082"/>
            <a:ext cx="296071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z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er s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heme</a:t>
            </a:r>
            <a:r>
              <a:rPr sz="3000" spc="-1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wi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ely be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83816" y="258082"/>
            <a:ext cx="147403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unaffor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able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46219" y="258082"/>
            <a:ext cx="38335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for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22382" y="258082"/>
            <a:ext cx="228566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lo</a:t>
            </a:r>
            <a:r>
              <a:rPr sz="3000" spc="25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-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income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wo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ers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504815" y="650725"/>
            <a:ext cx="177720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55"/>
              </a:lnSpc>
              <a:spcBef>
                <a:spcPts val="52"/>
              </a:spcBef>
            </a:pPr>
            <a:r>
              <a:rPr sz="900" spc="4" dirty="0" smtClean="0">
                <a:latin typeface="Segoe UI Semilight"/>
                <a:cs typeface="Segoe UI Semilight"/>
              </a:rPr>
              <a:t>I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i</a:t>
            </a:r>
            <a:r>
              <a:rPr sz="900" spc="4" dirty="0" smtClean="0">
                <a:latin typeface="Segoe UI Semilight"/>
                <a:cs typeface="Segoe UI Semilight"/>
              </a:rPr>
              <a:t>t</a:t>
            </a:r>
            <a:r>
              <a:rPr sz="900" spc="0" dirty="0" smtClean="0">
                <a:latin typeface="Segoe UI Semilight"/>
                <a:cs typeface="Segoe UI Semilight"/>
              </a:rPr>
              <a:t>i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-18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cont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ibution</a:t>
            </a:r>
            <a:r>
              <a:rPr sz="900" spc="-42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of</a:t>
            </a:r>
            <a:r>
              <a:rPr sz="900" spc="4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h</a:t>
            </a:r>
            <a:r>
              <a:rPr sz="900" spc="0" dirty="0" smtClean="0">
                <a:latin typeface="Segoe UI Semilight"/>
                <a:cs typeface="Segoe UI Semilight"/>
              </a:rPr>
              <a:t>ome</a:t>
            </a:r>
            <a:r>
              <a:rPr sz="900" spc="9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o</a:t>
            </a:r>
            <a:r>
              <a:rPr sz="900" spc="-4" dirty="0" smtClean="0">
                <a:latin typeface="Segoe UI Semilight"/>
                <a:cs typeface="Segoe UI Semilight"/>
              </a:rPr>
              <a:t>wn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s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576566" y="650725"/>
            <a:ext cx="1246837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55"/>
              </a:lnSpc>
              <a:spcBef>
                <a:spcPts val="52"/>
              </a:spcBef>
            </a:pPr>
            <a:r>
              <a:rPr sz="900" spc="-4" dirty="0" smtClean="0">
                <a:latin typeface="Segoe UI Semilight"/>
                <a:cs typeface="Segoe UI Semilight"/>
              </a:rPr>
              <a:t>Pr</a:t>
            </a:r>
            <a:r>
              <a:rPr sz="900" spc="0" dirty="0" smtClean="0">
                <a:latin typeface="Segoe UI Semilight"/>
                <a:cs typeface="Segoe UI Semilight"/>
              </a:rPr>
              <a:t>ov</a:t>
            </a:r>
            <a:r>
              <a:rPr sz="900" spc="4" dirty="0" smtClean="0">
                <a:latin typeface="Segoe UI Semilight"/>
                <a:cs typeface="Segoe UI Semilight"/>
              </a:rPr>
              <a:t>i</a:t>
            </a:r>
            <a:r>
              <a:rPr sz="900" spc="0" dirty="0" smtClean="0">
                <a:latin typeface="Segoe UI Semilight"/>
                <a:cs typeface="Segoe UI Semilight"/>
              </a:rPr>
              <a:t>d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d</a:t>
            </a:r>
            <a:r>
              <a:rPr sz="900" spc="-34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by</a:t>
            </a:r>
            <a:r>
              <a:rPr sz="900" spc="-4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De</a:t>
            </a:r>
            <a:r>
              <a:rPr sz="900" spc="0" dirty="0" smtClean="0">
                <a:latin typeface="Segoe UI Semilight"/>
                <a:cs typeface="Segoe UI Semilight"/>
              </a:rPr>
              <a:t>d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bit</a:t>
            </a:r>
            <a:r>
              <a:rPr sz="900" spc="-40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MF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34236" y="1788701"/>
            <a:ext cx="2299897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0"/>
              </a:lnSpc>
              <a:spcBef>
                <a:spcPts val="61"/>
              </a:spcBef>
            </a:pP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rk</a:t>
            </a: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latin typeface="Segoe UI Semilight"/>
                <a:cs typeface="Segoe UI Semilight"/>
              </a:rPr>
              <a:t>rs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in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M</a:t>
            </a:r>
            <a:r>
              <a:rPr sz="1050" spc="-4" dirty="0" smtClean="0">
                <a:latin typeface="Segoe UI Semilight"/>
                <a:cs typeface="Segoe UI Semilight"/>
              </a:rPr>
              <a:t>ek</a:t>
            </a:r>
            <a:r>
              <a:rPr sz="1050" spc="0" dirty="0" smtClean="0">
                <a:latin typeface="Segoe UI Semilight"/>
                <a:cs typeface="Segoe UI Semilight"/>
              </a:rPr>
              <a:t>ele(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Mi</a:t>
            </a:r>
            <a:r>
              <a:rPr sz="1050" spc="4" dirty="0" smtClean="0">
                <a:latin typeface="Segoe UI Semilight"/>
                <a:cs typeface="Segoe UI Semilight"/>
              </a:rPr>
              <a:t>l</a:t>
            </a:r>
            <a:r>
              <a:rPr sz="1050" spc="0" dirty="0" smtClean="0">
                <a:latin typeface="Segoe UI Semilight"/>
                <a:cs typeface="Segoe UI Semilight"/>
              </a:rPr>
              <a:t>itary,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po</a:t>
            </a:r>
            <a:r>
              <a:rPr sz="1050" spc="0" dirty="0" smtClean="0">
                <a:latin typeface="Segoe UI Semilight"/>
                <a:cs typeface="Segoe UI Semilight"/>
              </a:rPr>
              <a:t>lice,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etc</a:t>
            </a:r>
            <a:r>
              <a:rPr sz="1050" spc="-4" dirty="0" smtClean="0">
                <a:latin typeface="Segoe UI Semilight"/>
                <a:cs typeface="Segoe UI Semilight"/>
              </a:rPr>
              <a:t>.</a:t>
            </a:r>
            <a:r>
              <a:rPr sz="1050" spc="0" dirty="0" smtClean="0">
                <a:latin typeface="Segoe UI Semilight"/>
                <a:cs typeface="Segoe UI Semilight"/>
              </a:rPr>
              <a:t>)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34236" y="2155985"/>
            <a:ext cx="1831927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0"/>
              </a:lnSpc>
              <a:spcBef>
                <a:spcPts val="61"/>
              </a:spcBef>
            </a:pPr>
            <a:r>
              <a:rPr sz="1050" spc="0" dirty="0" smtClean="0">
                <a:latin typeface="Segoe UI Semilight"/>
                <a:cs typeface="Segoe UI Semilight"/>
              </a:rPr>
              <a:t>m</a:t>
            </a:r>
            <a:r>
              <a:rPr sz="1050" spc="-4" dirty="0" smtClean="0">
                <a:latin typeface="Segoe UI Semilight"/>
                <a:cs typeface="Segoe UI Semilight"/>
              </a:rPr>
              <a:t>on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ly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sala</a:t>
            </a:r>
            <a:r>
              <a:rPr sz="1050" spc="4" dirty="0" smtClean="0">
                <a:latin typeface="Segoe UI Semilight"/>
                <a:cs typeface="Segoe UI Semilight"/>
              </a:rPr>
              <a:t>r</a:t>
            </a:r>
            <a:r>
              <a:rPr sz="1050" spc="0" dirty="0" smtClean="0">
                <a:latin typeface="Segoe UI Semilight"/>
                <a:cs typeface="Segoe UI Semilight"/>
              </a:rPr>
              <a:t>y</a:t>
            </a:r>
            <a:r>
              <a:rPr sz="1050" spc="-25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</a:t>
            </a:r>
            <a:r>
              <a:rPr sz="1050" spc="-4" dirty="0" smtClean="0">
                <a:latin typeface="Segoe UI Semilight"/>
                <a:cs typeface="Segoe UI Semilight"/>
              </a:rPr>
              <a:t>bo</a:t>
            </a:r>
            <a:r>
              <a:rPr sz="1050" spc="0" dirty="0" smtClean="0">
                <a:latin typeface="Segoe UI Semilight"/>
                <a:cs typeface="Segoe UI Semilight"/>
              </a:rPr>
              <a:t>ve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2,000E</a:t>
            </a:r>
            <a:r>
              <a:rPr sz="1050" spc="4" dirty="0" smtClean="0">
                <a:latin typeface="Segoe UI Semilight"/>
                <a:cs typeface="Segoe UI Semilight"/>
              </a:rPr>
              <a:t>T</a:t>
            </a:r>
            <a:r>
              <a:rPr sz="1050" spc="0" dirty="0" smtClean="0">
                <a:latin typeface="Segoe UI Semilight"/>
                <a:cs typeface="Segoe UI Semilight"/>
              </a:rPr>
              <a:t>B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34236" y="2607089"/>
            <a:ext cx="2450623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0"/>
              </a:lnSpc>
              <a:spcBef>
                <a:spcPts val="61"/>
              </a:spcBef>
            </a:pP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f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ers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in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c</a:t>
            </a:r>
            <a:r>
              <a:rPr sz="1050" spc="-4" dirty="0" smtClean="0">
                <a:latin typeface="Segoe UI Semilight"/>
                <a:cs typeface="Segoe UI Semilight"/>
              </a:rPr>
              <a:t>on</a:t>
            </a:r>
            <a:r>
              <a:rPr sz="1050" spc="0" dirty="0" smtClean="0">
                <a:latin typeface="Segoe UI Semilight"/>
                <a:cs typeface="Segoe UI Semilight"/>
              </a:rPr>
              <a:t>str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ct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n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(in</a:t>
            </a:r>
            <a:r>
              <a:rPr sz="1050" spc="-4" dirty="0" smtClean="0">
                <a:latin typeface="Segoe UI Semilight"/>
                <a:cs typeface="Segoe UI Semilight"/>
              </a:rPr>
              <a:t> p</a:t>
            </a:r>
            <a:r>
              <a:rPr sz="1050" spc="0" dirty="0" smtClean="0">
                <a:latin typeface="Segoe UI Semilight"/>
                <a:cs typeface="Segoe UI Semilight"/>
              </a:rPr>
              <a:t>art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c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lar</a:t>
            </a:r>
            <a:r>
              <a:rPr sz="1050" spc="-3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f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42212" y="2949849"/>
            <a:ext cx="121976" cy="191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5"/>
              </a:lnSpc>
              <a:spcBef>
                <a:spcPts val="71"/>
              </a:spcBef>
            </a:pPr>
            <a:r>
              <a:rPr sz="13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34236" y="2975649"/>
            <a:ext cx="2399819" cy="159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0"/>
              </a:lnSpc>
              <a:spcBef>
                <a:spcPts val="61"/>
              </a:spcBef>
            </a:pPr>
            <a:r>
              <a:rPr sz="1050" spc="0" dirty="0" smtClean="0">
                <a:latin typeface="Segoe UI Semilight"/>
                <a:cs typeface="Segoe UI Semilight"/>
              </a:rPr>
              <a:t>O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ne</a:t>
            </a:r>
            <a:r>
              <a:rPr sz="1050" spc="0" dirty="0" smtClean="0">
                <a:latin typeface="Segoe UI Semilight"/>
                <a:cs typeface="Segoe UI Semilight"/>
              </a:rPr>
              <a:t>rs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ip</a:t>
            </a:r>
            <a:r>
              <a:rPr sz="1050" spc="-3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req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4" dirty="0" smtClean="0">
                <a:latin typeface="Segoe UI Semilight"/>
                <a:cs typeface="Segoe UI Semilight"/>
              </a:rPr>
              <a:t>r</a:t>
            </a: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latin typeface="Segoe UI Semilight"/>
                <a:cs typeface="Segoe UI Semilight"/>
              </a:rPr>
              <a:t>s</a:t>
            </a:r>
            <a:r>
              <a:rPr sz="1050" spc="-44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20</a:t>
            </a:r>
            <a:r>
              <a:rPr sz="1050" spc="0" dirty="0" smtClean="0">
                <a:latin typeface="Segoe UI Semilight"/>
                <a:cs typeface="Segoe UI Semilight"/>
              </a:rPr>
              <a:t>%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d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wn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a</a:t>
            </a:r>
            <a:r>
              <a:rPr sz="1050" spc="-4" dirty="0" smtClean="0">
                <a:latin typeface="Segoe UI Semilight"/>
                <a:cs typeface="Segoe UI Semilight"/>
              </a:rPr>
              <a:t>y</a:t>
            </a:r>
            <a:r>
              <a:rPr sz="1050" spc="0" dirty="0" smtClean="0">
                <a:latin typeface="Segoe UI Semilight"/>
                <a:cs typeface="Segoe UI Semilight"/>
              </a:rPr>
              <a:t>m</a:t>
            </a:r>
            <a:r>
              <a:rPr sz="1050" spc="-4" dirty="0" smtClean="0">
                <a:latin typeface="Segoe UI Semilight"/>
                <a:cs typeface="Segoe UI Semilight"/>
              </a:rPr>
              <a:t>en</a:t>
            </a:r>
            <a:r>
              <a:rPr sz="1050" spc="0" dirty="0" smtClean="0">
                <a:latin typeface="Segoe UI Semilight"/>
                <a:cs typeface="Segoe UI Semilight"/>
              </a:rPr>
              <a:t>ts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34236" y="3296191"/>
            <a:ext cx="2197604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0"/>
              </a:lnSpc>
              <a:spcBef>
                <a:spcPts val="61"/>
              </a:spcBef>
            </a:pP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rk</a:t>
            </a: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r>
              <a:rPr sz="1050" spc="4" dirty="0" smtClean="0">
                <a:latin typeface="Segoe UI Semilight"/>
                <a:cs typeface="Segoe UI Semilight"/>
              </a:rPr>
              <a:t>s</a:t>
            </a:r>
            <a:r>
              <a:rPr sz="1050" spc="0" dirty="0" smtClean="0">
                <a:latin typeface="Segoe UI Semilight"/>
                <a:cs typeface="Segoe UI Semilight"/>
              </a:rPr>
              <a:t>,</a:t>
            </a:r>
            <a:r>
              <a:rPr sz="1050" spc="-4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in</a:t>
            </a:r>
            <a:r>
              <a:rPr sz="1050" spc="-4" dirty="0" smtClean="0">
                <a:latin typeface="Segoe UI Semilight"/>
                <a:cs typeface="Segoe UI Semilight"/>
              </a:rPr>
              <a:t> p</a:t>
            </a:r>
            <a:r>
              <a:rPr sz="1050" spc="0" dirty="0" smtClean="0">
                <a:latin typeface="Segoe UI Semilight"/>
                <a:cs typeface="Segoe UI Semilight"/>
              </a:rPr>
              <a:t>art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c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lar</a:t>
            </a:r>
            <a:r>
              <a:rPr sz="1050" spc="-3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f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rk</a:t>
            </a: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latin typeface="Segoe UI Semilight"/>
                <a:cs typeface="Segoe UI Semilight"/>
              </a:rPr>
              <a:t>rs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o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34236" y="4638581"/>
            <a:ext cx="539842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0"/>
              </a:lnSpc>
              <a:spcBef>
                <a:spcPts val="61"/>
              </a:spcBef>
            </a:pPr>
            <a:r>
              <a:rPr sz="1050" spc="0" dirty="0" smtClean="0">
                <a:latin typeface="Segoe UI Semilight"/>
                <a:cs typeface="Segoe UI Semilight"/>
              </a:rPr>
              <a:t>f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is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g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234236" y="5167663"/>
            <a:ext cx="115000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0"/>
              </a:lnSpc>
              <a:spcBef>
                <a:spcPts val="61"/>
              </a:spcBef>
            </a:pP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rk</a:t>
            </a: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latin typeface="Segoe UI Semilight"/>
                <a:cs typeface="Segoe UI Semilight"/>
              </a:rPr>
              <a:t>rs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in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on</a:t>
            </a:r>
            <a:r>
              <a:rPr sz="1050" spc="0" dirty="0" smtClean="0">
                <a:latin typeface="Segoe UI Semilight"/>
                <a:cs typeface="Segoe UI Semilight"/>
              </a:rPr>
              <a:t>e </a:t>
            </a:r>
            <a:r>
              <a:rPr sz="1050" spc="-4" dirty="0" smtClean="0">
                <a:latin typeface="Segoe UI Semilight"/>
                <a:cs typeface="Segoe UI Semilight"/>
              </a:rPr>
              <a:t>un</a:t>
            </a:r>
            <a:r>
              <a:rPr sz="1050" spc="0" dirty="0" smtClean="0">
                <a:latin typeface="Segoe UI Semilight"/>
                <a:cs typeface="Segoe UI Semilight"/>
              </a:rPr>
              <a:t>it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11453" y="6020604"/>
            <a:ext cx="706330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0"/>
              </a:lnSpc>
              <a:spcBef>
                <a:spcPts val="57"/>
              </a:spcBef>
            </a:pPr>
            <a:r>
              <a:rPr sz="1000" spc="-4" dirty="0" smtClean="0">
                <a:latin typeface="Segoe UI Semilight"/>
                <a:cs typeface="Segoe UI Semilight"/>
              </a:rPr>
              <a:t>N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:</a:t>
            </a:r>
            <a:r>
              <a:rPr sz="1000" spc="-1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In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rn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0" dirty="0" smtClean="0">
                <a:latin typeface="Segoe UI Semilight"/>
                <a:cs typeface="Segoe UI Semilight"/>
              </a:rPr>
              <a:t>l</a:t>
            </a:r>
            <a:r>
              <a:rPr sz="1000" spc="-42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pa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ionin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5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an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21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4" dirty="0" smtClean="0">
                <a:latin typeface="Segoe UI Semilight"/>
                <a:cs typeface="Segoe UI Semilight"/>
              </a:rPr>
              <a:t>inishin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30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-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no</a:t>
            </a:r>
            <a:r>
              <a:rPr sz="1000" spc="0" dirty="0" smtClean="0">
                <a:latin typeface="Segoe UI Semilight"/>
                <a:cs typeface="Segoe UI Semilight"/>
              </a:rPr>
              <a:t>t</a:t>
            </a:r>
            <a:r>
              <a:rPr sz="1000" spc="-1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incl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de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56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2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h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18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cos</a:t>
            </a:r>
            <a:r>
              <a:rPr sz="1000" spc="0" dirty="0" smtClean="0">
                <a:latin typeface="Segoe UI Semilight"/>
                <a:cs typeface="Segoe UI Semilight"/>
              </a:rPr>
              <a:t>t</a:t>
            </a:r>
            <a:r>
              <a:rPr sz="1000" spc="-22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f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cons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ru</a:t>
            </a:r>
            <a:r>
              <a:rPr sz="1000" spc="4" dirty="0" smtClean="0">
                <a:latin typeface="Segoe UI Semilight"/>
                <a:cs typeface="Segoe UI Semilight"/>
              </a:rPr>
              <a:t>c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io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72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(Wh</a:t>
            </a:r>
            <a:r>
              <a:rPr sz="1000" spc="4" dirty="0" smtClean="0">
                <a:latin typeface="Segoe UI Semilight"/>
                <a:cs typeface="Segoe UI Semilight"/>
              </a:rPr>
              <a:t>ic</a:t>
            </a:r>
            <a:r>
              <a:rPr sz="1000" spc="0" dirty="0" smtClean="0">
                <a:latin typeface="Segoe UI Semilight"/>
                <a:cs typeface="Segoe UI Semilight"/>
              </a:rPr>
              <a:t>h</a:t>
            </a:r>
            <a:r>
              <a:rPr sz="1000" spc="-3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-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es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47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o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cos</a:t>
            </a:r>
            <a:r>
              <a:rPr sz="1000" spc="0" dirty="0" smtClean="0">
                <a:latin typeface="Segoe UI Semilight"/>
                <a:cs typeface="Segoe UI Semilight"/>
              </a:rPr>
              <a:t>t</a:t>
            </a:r>
            <a:r>
              <a:rPr sz="1000" spc="-22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addi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iona</a:t>
            </a:r>
            <a:r>
              <a:rPr sz="1000" spc="0" dirty="0" smtClean="0">
                <a:latin typeface="Segoe UI Semilight"/>
                <a:cs typeface="Segoe UI Semilight"/>
              </a:rPr>
              <a:t>l</a:t>
            </a:r>
            <a:r>
              <a:rPr sz="1000" spc="-62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60,0</a:t>
            </a:r>
            <a:r>
              <a:rPr sz="1000" spc="4" dirty="0" smtClean="0">
                <a:latin typeface="Segoe UI Semilight"/>
                <a:cs typeface="Segoe UI Semilight"/>
              </a:rPr>
              <a:t>0</a:t>
            </a:r>
            <a:r>
              <a:rPr sz="1000" spc="0" dirty="0" smtClean="0">
                <a:latin typeface="Segoe UI Semilight"/>
                <a:cs typeface="Segoe UI Semilight"/>
              </a:rPr>
              <a:t>0</a:t>
            </a:r>
            <a:r>
              <a:rPr sz="1000" spc="66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–</a:t>
            </a:r>
            <a:endParaRPr sz="1000">
              <a:latin typeface="Segoe UI Semilight"/>
              <a:cs typeface="Segoe UI Semilight"/>
            </a:endParaRPr>
          </a:p>
          <a:p>
            <a:pPr marL="98043" marR="18973">
              <a:lnSpc>
                <a:spcPts val="1200"/>
              </a:lnSpc>
              <a:spcBef>
                <a:spcPts val="2"/>
              </a:spcBef>
            </a:pPr>
            <a:r>
              <a:rPr sz="1000" spc="0" dirty="0" smtClean="0">
                <a:latin typeface="Segoe UI Semilight"/>
                <a:cs typeface="Segoe UI Semilight"/>
              </a:rPr>
              <a:t>10</a:t>
            </a:r>
            <a:r>
              <a:rPr sz="1000" spc="4" dirty="0" smtClean="0">
                <a:latin typeface="Segoe UI Semilight"/>
                <a:cs typeface="Segoe UI Semilight"/>
              </a:rPr>
              <a:t>0</a:t>
            </a:r>
            <a:r>
              <a:rPr sz="1000" spc="0" dirty="0" smtClean="0">
                <a:latin typeface="Segoe UI Semilight"/>
                <a:cs typeface="Segoe UI Semilight"/>
              </a:rPr>
              <a:t>,0</a:t>
            </a:r>
            <a:r>
              <a:rPr sz="1000" spc="4" dirty="0" smtClean="0">
                <a:latin typeface="Segoe UI Semilight"/>
                <a:cs typeface="Segoe UI Semilight"/>
              </a:rPr>
              <a:t>0</a:t>
            </a:r>
            <a:r>
              <a:rPr sz="1000" spc="0" dirty="0" smtClean="0">
                <a:latin typeface="Segoe UI Semilight"/>
                <a:cs typeface="Segoe UI Semilight"/>
              </a:rPr>
              <a:t>0</a:t>
            </a:r>
            <a:r>
              <a:rPr sz="1000" spc="-27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ETB</a:t>
            </a:r>
            <a:r>
              <a:rPr sz="1000" spc="-20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4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ni</a:t>
            </a:r>
            <a:r>
              <a:rPr sz="1000" spc="0" dirty="0" smtClean="0">
                <a:latin typeface="Segoe UI Semilight"/>
                <a:cs typeface="Segoe UI Semilight"/>
              </a:rPr>
              <a:t>t</a:t>
            </a:r>
            <a:r>
              <a:rPr sz="1000" spc="-21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h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18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ho</a:t>
            </a:r>
            <a:r>
              <a:rPr sz="1000" spc="0" dirty="0" smtClean="0">
                <a:latin typeface="Segoe UI Semilight"/>
                <a:cs typeface="Segoe UI Semilight"/>
              </a:rPr>
              <a:t>me</a:t>
            </a:r>
            <a:r>
              <a:rPr sz="1000" spc="-1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wn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29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)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2973" y="878586"/>
            <a:ext cx="3589020" cy="468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3"/>
              </a:spcBef>
            </a:pPr>
            <a:endParaRPr sz="550"/>
          </a:p>
          <a:p>
            <a:pPr marL="70561" marR="55521">
              <a:lnSpc>
                <a:spcPts val="1260"/>
              </a:lnSpc>
              <a:spcBef>
                <a:spcPts val="63"/>
              </a:spcBef>
            </a:pPr>
            <a:r>
              <a:rPr sz="10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0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050" spc="-3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0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M</a:t>
            </a:r>
            <a:r>
              <a:rPr sz="10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0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z</a:t>
            </a:r>
            <a:r>
              <a:rPr sz="10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050" spc="-3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sc</a:t>
            </a:r>
            <a:r>
              <a:rPr sz="10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eme</a:t>
            </a:r>
            <a:r>
              <a:rPr sz="1050" spc="-5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050" spc="-1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no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050" spc="-25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d</a:t>
            </a:r>
            <a:r>
              <a:rPr sz="10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si</a:t>
            </a:r>
            <a:r>
              <a:rPr sz="10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g</a:t>
            </a:r>
            <a:r>
              <a:rPr sz="105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ed</a:t>
            </a:r>
            <a:r>
              <a:rPr sz="1050" spc="-4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0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f</a:t>
            </a:r>
            <a:r>
              <a:rPr sz="10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050" spc="-2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l</a:t>
            </a:r>
            <a:r>
              <a:rPr sz="10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</a:t>
            </a:r>
            <a:r>
              <a:rPr sz="1050" spc="3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-i</a:t>
            </a:r>
            <a:r>
              <a:rPr sz="10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05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</a:t>
            </a:r>
            <a:r>
              <a:rPr sz="10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me</a:t>
            </a:r>
            <a:r>
              <a:rPr sz="1050" spc="-3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0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nd</a:t>
            </a:r>
            <a:r>
              <a:rPr sz="10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u</a:t>
            </a:r>
            <a:r>
              <a:rPr sz="105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tr</a:t>
            </a:r>
            <a:r>
              <a:rPr sz="10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al </a:t>
            </a:r>
            <a:r>
              <a:rPr sz="10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</a:t>
            </a:r>
            <a:r>
              <a:rPr sz="10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</a:t>
            </a:r>
            <a:r>
              <a:rPr sz="10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0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k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ers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72973" y="1347216"/>
            <a:ext cx="3601720" cy="4610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1938">
              <a:lnSpc>
                <a:spcPct val="110839"/>
              </a:lnSpc>
              <a:spcBef>
                <a:spcPts val="390"/>
              </a:spcBef>
            </a:pPr>
            <a:r>
              <a:rPr sz="1050" spc="4" dirty="0" smtClean="0"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-</a:t>
            </a:r>
            <a:r>
              <a:rPr sz="1050" spc="4" dirty="0" smtClean="0"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latin typeface="Segoe UI Semilight"/>
                <a:cs typeface="Segoe UI Semilight"/>
              </a:rPr>
              <a:t>at</a:t>
            </a: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latin typeface="Segoe UI Semilight"/>
                <a:cs typeface="Segoe UI Semilight"/>
              </a:rPr>
              <a:t>,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up</a:t>
            </a:r>
            <a:r>
              <a:rPr sz="1050" spc="0" dirty="0" smtClean="0">
                <a:latin typeface="Segoe UI Semilight"/>
                <a:cs typeface="Segoe UI Semilight"/>
              </a:rPr>
              <a:t>ta</a:t>
            </a:r>
            <a:r>
              <a:rPr sz="1050" spc="-9" dirty="0" smtClean="0">
                <a:latin typeface="Segoe UI Semilight"/>
                <a:cs typeface="Segoe UI Semilight"/>
              </a:rPr>
              <a:t>k</a:t>
            </a:r>
            <a:r>
              <a:rPr sz="1050" spc="0" dirty="0" smtClean="0">
                <a:latin typeface="Segoe UI Semilight"/>
                <a:cs typeface="Segoe UI Semilight"/>
              </a:rPr>
              <a:t>e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as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been</a:t>
            </a:r>
            <a:r>
              <a:rPr sz="1050" spc="0" dirty="0" smtClean="0">
                <a:latin typeface="Segoe UI Semilight"/>
                <a:cs typeface="Segoe UI Semilight"/>
              </a:rPr>
              <a:t>:</a:t>
            </a:r>
            <a:endParaRPr sz="1050">
              <a:latin typeface="Segoe UI Semilight"/>
              <a:cs typeface="Segoe UI Semilight"/>
            </a:endParaRPr>
          </a:p>
          <a:p>
            <a:pPr marL="881938">
              <a:lnSpc>
                <a:spcPct val="95825"/>
              </a:lnSpc>
              <a:spcBef>
                <a:spcPts val="165"/>
              </a:spcBef>
              <a:tabLst>
                <a:tab pos="1066800" algn="l"/>
              </a:tabLst>
            </a:pPr>
            <a:r>
              <a:rPr sz="1300" spc="0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050" spc="-4" dirty="0" smtClean="0">
                <a:latin typeface="Segoe UI Semilight"/>
                <a:cs typeface="Segoe UI Semilight"/>
              </a:rPr>
              <a:t>40</a:t>
            </a:r>
            <a:r>
              <a:rPr sz="1050" spc="0" dirty="0" smtClean="0">
                <a:latin typeface="Segoe UI Semilight"/>
                <a:cs typeface="Segoe UI Semilight"/>
              </a:rPr>
              <a:t>%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res</a:t>
            </a:r>
            <a:r>
              <a:rPr sz="1050" spc="4" dirty="0" smtClean="0">
                <a:latin typeface="Segoe UI Semilight"/>
                <a:cs typeface="Segoe UI Semilight"/>
              </a:rPr>
              <a:t>id</a:t>
            </a:r>
            <a:r>
              <a:rPr sz="1050" spc="0" dirty="0" smtClean="0">
                <a:latin typeface="Segoe UI Semilight"/>
                <a:cs typeface="Segoe UI Semilight"/>
              </a:rPr>
              <a:t>e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ts</a:t>
            </a:r>
            <a:r>
              <a:rPr sz="1050" spc="-34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f M</a:t>
            </a:r>
            <a:r>
              <a:rPr sz="1050" spc="-4" dirty="0" smtClean="0">
                <a:latin typeface="Segoe UI Semilight"/>
                <a:cs typeface="Segoe UI Semilight"/>
              </a:rPr>
              <a:t>ek</a:t>
            </a:r>
            <a:r>
              <a:rPr sz="1050" spc="0" dirty="0" smtClean="0">
                <a:latin typeface="Segoe UI Semilight"/>
                <a:cs typeface="Segoe UI Semilight"/>
              </a:rPr>
              <a:t>ele,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c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v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l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serva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endParaRPr sz="1050">
              <a:latin typeface="Segoe UI Semilight"/>
              <a:cs typeface="Segoe UI Semilight"/>
            </a:endParaRPr>
          </a:p>
          <a:p>
            <a:pPr marL="881938">
              <a:lnSpc>
                <a:spcPct val="95825"/>
              </a:lnSpc>
              <a:spcBef>
                <a:spcPts val="1397"/>
              </a:spcBef>
              <a:tabLst>
                <a:tab pos="1066800" algn="l"/>
              </a:tabLst>
            </a:pPr>
            <a:r>
              <a:rPr sz="1300" spc="0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050" spc="-4" dirty="0" smtClean="0">
                <a:latin typeface="Segoe UI Semilight"/>
                <a:cs typeface="Segoe UI Semilight"/>
              </a:rPr>
              <a:t>60</a:t>
            </a:r>
            <a:r>
              <a:rPr sz="1050" spc="0" dirty="0" smtClean="0">
                <a:latin typeface="Segoe UI Semilight"/>
                <a:cs typeface="Segoe UI Semilight"/>
              </a:rPr>
              <a:t>%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0" dirty="0" smtClean="0">
                <a:latin typeface="Segoe UI Semilight"/>
                <a:cs typeface="Segoe UI Semilight"/>
              </a:rPr>
              <a:t>orkers</a:t>
            </a:r>
            <a:r>
              <a:rPr sz="1050" spc="-3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f var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ou</a:t>
            </a:r>
            <a:r>
              <a:rPr sz="1050" spc="0" dirty="0" smtClean="0">
                <a:latin typeface="Segoe UI Semilight"/>
                <a:cs typeface="Segoe UI Semilight"/>
              </a:rPr>
              <a:t>s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4" dirty="0" smtClean="0">
                <a:latin typeface="Segoe UI Semilight"/>
                <a:cs typeface="Segoe UI Semilight"/>
              </a:rPr>
              <a:t>d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str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es</a:t>
            </a:r>
            <a:r>
              <a:rPr sz="1050" spc="-44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0" dirty="0" smtClean="0">
                <a:latin typeface="Segoe UI Semilight"/>
                <a:cs typeface="Segoe UI Semilight"/>
              </a:rPr>
              <a:t>ith</a:t>
            </a:r>
            <a:endParaRPr sz="1050">
              <a:latin typeface="Segoe UI Semilight"/>
              <a:cs typeface="Segoe UI Semilight"/>
            </a:endParaRPr>
          </a:p>
          <a:p>
            <a:pPr marL="1073962" marR="176493" indent="-192024">
              <a:lnSpc>
                <a:spcPts val="1494"/>
              </a:lnSpc>
              <a:spcBef>
                <a:spcPts val="2057"/>
              </a:spcBef>
              <a:tabLst>
                <a:tab pos="1066800" algn="l"/>
              </a:tabLst>
            </a:pPr>
            <a:r>
              <a:rPr sz="1300" spc="0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050" spc="4" dirty="0" smtClean="0"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</a:t>
            </a:r>
            <a:r>
              <a:rPr sz="1050" spc="-25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Miz</a:t>
            </a: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sc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eme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rel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es</a:t>
            </a:r>
            <a:r>
              <a:rPr sz="1050" spc="-25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n</a:t>
            </a:r>
            <a:r>
              <a:rPr sz="1050" spc="-4" dirty="0" smtClean="0">
                <a:latin typeface="Segoe UI Semilight"/>
                <a:cs typeface="Segoe UI Semilight"/>
              </a:rPr>
              <a:t> p</a:t>
            </a:r>
            <a:r>
              <a:rPr sz="1050" spc="0" dirty="0" smtClean="0">
                <a:latin typeface="Segoe UI Semilight"/>
                <a:cs typeface="Segoe UI Semilight"/>
              </a:rPr>
              <a:t>art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c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ation </a:t>
            </a:r>
            <a:endParaRPr sz="1050">
              <a:latin typeface="Segoe UI Semilight"/>
              <a:cs typeface="Segoe UI Semilight"/>
            </a:endParaRPr>
          </a:p>
          <a:p>
            <a:pPr marL="1073962" marR="176493">
              <a:lnSpc>
                <a:spcPts val="1396"/>
              </a:lnSpc>
              <a:spcBef>
                <a:spcPts val="1112"/>
              </a:spcBef>
              <a:tabLst>
                <a:tab pos="1066800" algn="l"/>
              </a:tabLst>
            </a:pPr>
            <a:r>
              <a:rPr sz="1050" spc="0" dirty="0" smtClean="0">
                <a:latin typeface="Segoe UI Semilight"/>
                <a:cs typeface="Segoe UI Semilight"/>
              </a:rPr>
              <a:t>f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is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4" dirty="0" smtClean="0">
                <a:latin typeface="Segoe UI Semilight"/>
                <a:cs typeface="Segoe UI Semilight"/>
              </a:rPr>
              <a:t>g</a:t>
            </a:r>
            <a:r>
              <a:rPr sz="1050" spc="0" dirty="0" smtClean="0">
                <a:latin typeface="Segoe UI Semilight"/>
                <a:cs typeface="Segoe UI Semilight"/>
              </a:rPr>
              <a:t>)</a:t>
            </a:r>
            <a:endParaRPr sz="1050">
              <a:latin typeface="Segoe UI Semilight"/>
              <a:cs typeface="Segoe UI Semilight"/>
            </a:endParaRPr>
          </a:p>
          <a:p>
            <a:pPr marL="1073962">
              <a:lnSpc>
                <a:spcPct val="110839"/>
              </a:lnSpc>
              <a:spcBef>
                <a:spcPts val="1509"/>
              </a:spcBef>
            </a:pPr>
            <a:r>
              <a:rPr sz="1050" spc="0" dirty="0" smtClean="0">
                <a:latin typeface="Segoe UI Semilight"/>
                <a:cs typeface="Segoe UI Semilight"/>
              </a:rPr>
              <a:t>f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l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an</a:t>
            </a:r>
            <a:r>
              <a:rPr sz="1050" spc="-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ich</a:t>
            </a:r>
            <a:r>
              <a:rPr sz="1050" spc="-2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is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li</a:t>
            </a:r>
            <a:r>
              <a:rPr sz="1050" spc="-4" dirty="0" smtClean="0">
                <a:latin typeface="Segoe UI Semilight"/>
                <a:cs typeface="Segoe UI Semilight"/>
              </a:rPr>
              <a:t>k</a:t>
            </a:r>
            <a:r>
              <a:rPr sz="1050" spc="0" dirty="0" smtClean="0">
                <a:latin typeface="Segoe UI Semilight"/>
                <a:cs typeface="Segoe UI Semilight"/>
              </a:rPr>
              <a:t>ely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un</a:t>
            </a:r>
            <a:r>
              <a:rPr sz="1050" spc="0" dirty="0" smtClean="0">
                <a:latin typeface="Segoe UI Semilight"/>
                <a:cs typeface="Segoe UI Semilight"/>
              </a:rPr>
              <a:t>affor</a:t>
            </a:r>
            <a:r>
              <a:rPr sz="1050" spc="4" dirty="0" smtClean="0"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latin typeface="Segoe UI Semilight"/>
                <a:cs typeface="Segoe UI Semilight"/>
              </a:rPr>
              <a:t>a</a:t>
            </a:r>
            <a:r>
              <a:rPr sz="1050" spc="-4" dirty="0" smtClean="0">
                <a:latin typeface="Segoe UI Semilight"/>
                <a:cs typeface="Segoe UI Semilight"/>
              </a:rPr>
              <a:t>b</a:t>
            </a:r>
            <a:r>
              <a:rPr sz="1050" spc="0" dirty="0" smtClean="0">
                <a:latin typeface="Segoe UI Semilight"/>
                <a:cs typeface="Segoe UI Semilight"/>
              </a:rPr>
              <a:t>le</a:t>
            </a:r>
            <a:r>
              <a:rPr sz="1050" spc="-3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f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endParaRPr sz="1050">
              <a:latin typeface="Segoe UI Semilight"/>
              <a:cs typeface="Segoe UI Semilight"/>
            </a:endParaRPr>
          </a:p>
          <a:p>
            <a:pPr marL="1073962">
              <a:lnSpc>
                <a:spcPct val="110839"/>
              </a:lnSpc>
              <a:spcBef>
                <a:spcPts val="1123"/>
              </a:spcBef>
            </a:pPr>
            <a:r>
              <a:rPr sz="1050" spc="0" dirty="0" smtClean="0">
                <a:latin typeface="Segoe UI Semilight"/>
                <a:cs typeface="Segoe UI Semilight"/>
              </a:rPr>
              <a:t>rece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4" dirty="0" smtClean="0">
                <a:latin typeface="Segoe UI Semilight"/>
                <a:cs typeface="Segoe UI Semilight"/>
              </a:rPr>
              <a:t>l</a:t>
            </a:r>
            <a:r>
              <a:rPr sz="1050" spc="0" dirty="0" smtClean="0">
                <a:latin typeface="Segoe UI Semilight"/>
                <a:cs typeface="Segoe UI Semilight"/>
              </a:rPr>
              <a:t>y</a:t>
            </a:r>
            <a:r>
              <a:rPr sz="1050" spc="-2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m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ved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to</a:t>
            </a:r>
            <a:r>
              <a:rPr sz="1050" spc="-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 c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ty</a:t>
            </a:r>
            <a:endParaRPr sz="1050">
              <a:latin typeface="Segoe UI Semilight"/>
              <a:cs typeface="Segoe UI Semilight"/>
            </a:endParaRPr>
          </a:p>
          <a:p>
            <a:pPr marL="881938">
              <a:lnSpc>
                <a:spcPct val="95825"/>
              </a:lnSpc>
              <a:spcBef>
                <a:spcPts val="150"/>
              </a:spcBef>
              <a:tabLst>
                <a:tab pos="1066800" algn="l"/>
              </a:tabLst>
            </a:pPr>
            <a:r>
              <a:rPr sz="1300" spc="0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050" spc="4" dirty="0" smtClean="0"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is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rest</a:t>
            </a:r>
            <a:r>
              <a:rPr sz="1050" spc="4" dirty="0" smtClean="0">
                <a:latin typeface="Segoe UI Semilight"/>
                <a:cs typeface="Segoe UI Semilight"/>
              </a:rPr>
              <a:t>r</a:t>
            </a:r>
            <a:r>
              <a:rPr sz="1050" spc="0" dirty="0" smtClean="0">
                <a:latin typeface="Segoe UI Semilight"/>
                <a:cs typeface="Segoe UI Semilight"/>
              </a:rPr>
              <a:t>icts</a:t>
            </a:r>
            <a:r>
              <a:rPr sz="1050" spc="-3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affor</a:t>
            </a:r>
            <a:r>
              <a:rPr sz="1050" spc="4" dirty="0" smtClean="0"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latin typeface="Segoe UI Semilight"/>
                <a:cs typeface="Segoe UI Semilight"/>
              </a:rPr>
              <a:t>a</a:t>
            </a:r>
            <a:r>
              <a:rPr sz="1050" spc="-4" dirty="0" smtClean="0">
                <a:latin typeface="Segoe UI Semilight"/>
                <a:cs typeface="Segoe UI Semilight"/>
              </a:rPr>
              <a:t>b</a:t>
            </a:r>
            <a:r>
              <a:rPr sz="1050" spc="0" dirty="0" smtClean="0">
                <a:latin typeface="Segoe UI Semilight"/>
                <a:cs typeface="Segoe UI Semilight"/>
              </a:rPr>
              <a:t>ility</a:t>
            </a:r>
            <a:r>
              <a:rPr sz="1050" spc="-3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f 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 re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endParaRPr sz="1050">
              <a:latin typeface="Segoe UI Semilight"/>
              <a:cs typeface="Segoe UI Semilight"/>
            </a:endParaRPr>
          </a:p>
          <a:p>
            <a:pPr marL="1073962" marR="49378" indent="-192024">
              <a:lnSpc>
                <a:spcPts val="1260"/>
              </a:lnSpc>
              <a:spcBef>
                <a:spcPts val="1417"/>
              </a:spcBef>
              <a:tabLst>
                <a:tab pos="1066800" algn="l"/>
              </a:tabLst>
            </a:pPr>
            <a:r>
              <a:rPr sz="1300" spc="0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050" spc="4" dirty="0" smtClean="0"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ere</a:t>
            </a:r>
            <a:r>
              <a:rPr sz="1050" spc="-3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is</a:t>
            </a:r>
            <a:r>
              <a:rPr sz="1050" spc="4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o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re</a:t>
            </a:r>
            <a:r>
              <a:rPr sz="1050" spc="4" dirty="0" smtClean="0">
                <a:latin typeface="Segoe UI Semilight"/>
                <a:cs typeface="Segoe UI Semilight"/>
              </a:rPr>
              <a:t>g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lation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10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 </a:t>
            </a:r>
            <a:r>
              <a:rPr sz="1050" spc="-4" dirty="0" smtClean="0">
                <a:latin typeface="Segoe UI Semilight"/>
                <a:cs typeface="Segoe UI Semilight"/>
              </a:rPr>
              <a:t>hou</a:t>
            </a:r>
            <a:r>
              <a:rPr sz="1050" spc="0" dirty="0" smtClean="0">
                <a:latin typeface="Segoe UI Semilight"/>
                <a:cs typeface="Segoe UI Semilight"/>
              </a:rPr>
              <a:t>se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ers are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free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to</a:t>
            </a:r>
            <a:r>
              <a:rPr sz="1050" spc="-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re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 </a:t>
            </a:r>
            <a:r>
              <a:rPr sz="1050" spc="-4" dirty="0" smtClean="0">
                <a:latin typeface="Segoe UI Semilight"/>
                <a:cs typeface="Segoe UI Semilight"/>
              </a:rPr>
              <a:t>un</a:t>
            </a:r>
            <a:r>
              <a:rPr sz="1050" spc="0" dirty="0" smtClean="0">
                <a:latin typeface="Segoe UI Semilight"/>
                <a:cs typeface="Segoe UI Semilight"/>
              </a:rPr>
              <a:t>its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n</a:t>
            </a:r>
            <a:r>
              <a:rPr sz="1050" spc="-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free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mar</a:t>
            </a:r>
            <a:r>
              <a:rPr sz="1050" spc="-4" dirty="0" smtClean="0">
                <a:latin typeface="Segoe UI Semilight"/>
                <a:cs typeface="Segoe UI Semilight"/>
              </a:rPr>
              <a:t>k</a:t>
            </a:r>
            <a:r>
              <a:rPr sz="1050" spc="0" dirty="0" smtClean="0">
                <a:latin typeface="Segoe UI Semilight"/>
                <a:cs typeface="Segoe UI Semilight"/>
              </a:rPr>
              <a:t>et,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at an</a:t>
            </a:r>
            <a:r>
              <a:rPr sz="1050" spc="-4" dirty="0" smtClean="0">
                <a:latin typeface="Segoe UI Semilight"/>
                <a:cs typeface="Segoe UI Semilight"/>
              </a:rPr>
              <a:t> e</a:t>
            </a:r>
            <a:r>
              <a:rPr sz="1050" spc="0" dirty="0" smtClean="0">
                <a:latin typeface="Segoe UI Semilight"/>
                <a:cs typeface="Segoe UI Semilight"/>
              </a:rPr>
              <a:t>st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mat</a:t>
            </a: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latin typeface="Segoe UI Semilight"/>
                <a:cs typeface="Segoe UI Semilight"/>
              </a:rPr>
              <a:t>d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ce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f</a:t>
            </a:r>
            <a:r>
              <a:rPr sz="1050" spc="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2,50</a:t>
            </a:r>
            <a:r>
              <a:rPr sz="1050" spc="0" dirty="0" smtClean="0">
                <a:latin typeface="Segoe UI Semilight"/>
                <a:cs typeface="Segoe UI Semilight"/>
              </a:rPr>
              <a:t>0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–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5,00</a:t>
            </a:r>
            <a:r>
              <a:rPr sz="1050" spc="0" dirty="0" smtClean="0">
                <a:latin typeface="Segoe UI Semilight"/>
                <a:cs typeface="Segoe UI Semilight"/>
              </a:rPr>
              <a:t>0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E</a:t>
            </a:r>
            <a:r>
              <a:rPr sz="1050" spc="4" dirty="0" smtClean="0">
                <a:latin typeface="Segoe UI Semilight"/>
                <a:cs typeface="Segoe UI Semilight"/>
              </a:rPr>
              <a:t>T</a:t>
            </a:r>
            <a:r>
              <a:rPr sz="1050" spc="0" dirty="0" smtClean="0">
                <a:latin typeface="Segoe UI Semilight"/>
                <a:cs typeface="Segoe UI Semilight"/>
              </a:rPr>
              <a:t>B/ U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it.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latin typeface="Segoe UI Semilight"/>
                <a:cs typeface="Segoe UI Semilight"/>
              </a:rPr>
              <a:t>e</a:t>
            </a:r>
            <a:r>
              <a:rPr sz="1050" spc="-9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e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4" dirty="0" smtClean="0"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g</a:t>
            </a:r>
            <a:r>
              <a:rPr sz="1050" spc="-3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n</a:t>
            </a:r>
            <a:r>
              <a:rPr sz="1050" spc="-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lay</a:t>
            </a:r>
            <a:r>
              <a:rPr sz="1050" spc="-4" dirty="0" smtClean="0">
                <a:latin typeface="Segoe UI Semilight"/>
                <a:cs typeface="Segoe UI Semilight"/>
              </a:rPr>
              <a:t>ou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d</a:t>
            </a:r>
            <a:r>
              <a:rPr sz="1050" spc="-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ter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al</a:t>
            </a:r>
            <a:endParaRPr sz="1050">
              <a:latin typeface="Segoe UI Semilight"/>
              <a:cs typeface="Segoe UI Semilight"/>
            </a:endParaRPr>
          </a:p>
          <a:p>
            <a:pPr marL="881938">
              <a:lnSpc>
                <a:spcPct val="95825"/>
              </a:lnSpc>
              <a:spcBef>
                <a:spcPts val="1369"/>
              </a:spcBef>
              <a:tabLst>
                <a:tab pos="1066800" algn="l"/>
              </a:tabLst>
            </a:pPr>
            <a:r>
              <a:rPr sz="1300" spc="0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050" spc="4" dirty="0" smtClean="0"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is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ou</a:t>
            </a:r>
            <a:r>
              <a:rPr sz="1050" spc="0" dirty="0" smtClean="0">
                <a:latin typeface="Segoe UI Semilight"/>
                <a:cs typeface="Segoe UI Semilight"/>
              </a:rPr>
              <a:t>ld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tra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s</a:t>
            </a:r>
            <a:r>
              <a:rPr sz="1050" spc="4" dirty="0" smtClean="0">
                <a:latin typeface="Segoe UI Semilight"/>
                <a:cs typeface="Segoe UI Semilight"/>
              </a:rPr>
              <a:t>l</a:t>
            </a:r>
            <a:r>
              <a:rPr sz="1050" spc="0" dirty="0" smtClean="0">
                <a:latin typeface="Segoe UI Semilight"/>
                <a:cs typeface="Segoe UI Semilight"/>
              </a:rPr>
              <a:t>ate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to</a:t>
            </a:r>
            <a:r>
              <a:rPr sz="1050" spc="-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 c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st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f </a:t>
            </a:r>
            <a:r>
              <a:rPr sz="1050" spc="-4" dirty="0" smtClean="0">
                <a:latin typeface="Segoe UI Semilight"/>
                <a:cs typeface="Segoe UI Semilight"/>
              </a:rPr>
              <a:t>45</a:t>
            </a:r>
            <a:r>
              <a:rPr sz="1050" spc="4" dirty="0" smtClean="0">
                <a:latin typeface="Segoe UI Semilight"/>
                <a:cs typeface="Segoe UI Semilight"/>
              </a:rPr>
              <a:t>0</a:t>
            </a:r>
            <a:r>
              <a:rPr sz="1050" spc="0" dirty="0" smtClean="0">
                <a:latin typeface="Segoe UI Semilight"/>
                <a:cs typeface="Segoe UI Semilight"/>
              </a:rPr>
              <a:t>-1</a:t>
            </a:r>
            <a:r>
              <a:rPr sz="1050" spc="-4" dirty="0" smtClean="0">
                <a:latin typeface="Segoe UI Semilight"/>
                <a:cs typeface="Segoe UI Semilight"/>
              </a:rPr>
              <a:t>25</a:t>
            </a:r>
            <a:r>
              <a:rPr sz="1050" spc="0" dirty="0" smtClean="0">
                <a:latin typeface="Segoe UI Semilight"/>
                <a:cs typeface="Segoe UI Semilight"/>
              </a:rPr>
              <a:t>0</a:t>
            </a:r>
            <a:endParaRPr sz="1050">
              <a:latin typeface="Segoe UI Semilight"/>
              <a:cs typeface="Segoe UI Semilight"/>
            </a:endParaRPr>
          </a:p>
          <a:p>
            <a:pPr marL="1073962">
              <a:lnSpc>
                <a:spcPts val="1250"/>
              </a:lnSpc>
              <a:spcBef>
                <a:spcPts val="62"/>
              </a:spcBef>
            </a:pP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4" dirty="0" smtClean="0">
                <a:latin typeface="Segoe UI Semilight"/>
                <a:cs typeface="Segoe UI Semilight"/>
              </a:rPr>
              <a:t>T</a:t>
            </a:r>
            <a:r>
              <a:rPr sz="1050" spc="0" dirty="0" smtClean="0">
                <a:latin typeface="Segoe UI Semilight"/>
                <a:cs typeface="Segoe UI Semilight"/>
              </a:rPr>
              <a:t>B</a:t>
            </a:r>
            <a:r>
              <a:rPr sz="1050" spc="-4" dirty="0" smtClean="0">
                <a:latin typeface="Segoe UI Semilight"/>
                <a:cs typeface="Segoe UI Semilight"/>
              </a:rPr>
              <a:t>/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rk</a:t>
            </a:r>
            <a:r>
              <a:rPr sz="1050" spc="-4" dirty="0" smtClean="0">
                <a:latin typeface="Segoe UI Semilight"/>
                <a:cs typeface="Segoe UI Semilight"/>
              </a:rPr>
              <a:t>er</a:t>
            </a:r>
            <a:r>
              <a:rPr sz="1050" spc="0" baseline="25061" dirty="0" smtClean="0">
                <a:latin typeface="Segoe UI Semilight"/>
                <a:cs typeface="Segoe UI Semilight"/>
              </a:rPr>
              <a:t>,</a:t>
            </a:r>
            <a:r>
              <a:rPr sz="1050" spc="48" baseline="25061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as</a:t>
            </a:r>
            <a:r>
              <a:rPr sz="1050" spc="4" dirty="0" smtClean="0">
                <a:latin typeface="Segoe UI Semilight"/>
                <a:cs typeface="Segoe UI Semilight"/>
              </a:rPr>
              <a:t>s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mi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g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mi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im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m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f 6</a:t>
            </a:r>
            <a:endParaRPr sz="1050">
              <a:latin typeface="Segoe UI Semilight"/>
              <a:cs typeface="Segoe UI Semilight"/>
            </a:endParaRPr>
          </a:p>
          <a:p>
            <a:pPr marL="1073962" marR="124980" indent="-192024">
              <a:lnSpc>
                <a:spcPts val="1260"/>
              </a:lnSpc>
              <a:spcBef>
                <a:spcPts val="1621"/>
              </a:spcBef>
              <a:tabLst>
                <a:tab pos="1066800" algn="l"/>
              </a:tabLst>
            </a:pPr>
            <a:r>
              <a:rPr sz="1300" spc="0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050" spc="0" dirty="0" smtClean="0">
                <a:latin typeface="Segoe UI Semilight"/>
                <a:cs typeface="Segoe UI Semilight"/>
              </a:rPr>
              <a:t>S</a:t>
            </a:r>
            <a:r>
              <a:rPr sz="1050" spc="-9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ar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g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f f</a:t>
            </a:r>
            <a:r>
              <a:rPr sz="1050" spc="4" dirty="0" smtClean="0">
                <a:latin typeface="Segoe UI Semilight"/>
                <a:cs typeface="Segoe UI Semilight"/>
              </a:rPr>
              <a:t>l</a:t>
            </a:r>
            <a:r>
              <a:rPr sz="1050" spc="0" dirty="0" smtClean="0">
                <a:latin typeface="Segoe UI Semilight"/>
                <a:cs typeface="Segoe UI Semilight"/>
              </a:rPr>
              <a:t>ats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b</a:t>
            </a:r>
            <a:r>
              <a:rPr sz="1050" spc="0" dirty="0" smtClean="0">
                <a:latin typeface="Segoe UI Semilight"/>
                <a:cs typeface="Segoe UI Semilight"/>
              </a:rPr>
              <a:t>etween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m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lt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le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rk</a:t>
            </a: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latin typeface="Segoe UI Semilight"/>
                <a:cs typeface="Segoe UI Semilight"/>
              </a:rPr>
              <a:t>rs 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0" dirty="0" smtClean="0">
                <a:latin typeface="Segoe UI Semilight"/>
                <a:cs typeface="Segoe UI Semilight"/>
              </a:rPr>
              <a:t>ill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li</a:t>
            </a:r>
            <a:r>
              <a:rPr sz="1050" spc="-4" dirty="0" smtClean="0">
                <a:latin typeface="Segoe UI Semilight"/>
                <a:cs typeface="Segoe UI Semilight"/>
              </a:rPr>
              <a:t>k</a:t>
            </a:r>
            <a:r>
              <a:rPr sz="1050" spc="0" dirty="0" smtClean="0">
                <a:latin typeface="Segoe UI Semilight"/>
                <a:cs typeface="Segoe UI Semilight"/>
              </a:rPr>
              <a:t>ely</a:t>
            </a:r>
            <a:r>
              <a:rPr sz="1050" spc="-24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b</a:t>
            </a:r>
            <a:r>
              <a:rPr sz="1050" spc="0" dirty="0" smtClean="0">
                <a:latin typeface="Segoe UI Semilight"/>
                <a:cs typeface="Segoe UI Semilight"/>
              </a:rPr>
              <a:t>e an</a:t>
            </a:r>
            <a:r>
              <a:rPr sz="1050" spc="-4" dirty="0" smtClean="0">
                <a:latin typeface="Segoe UI Semilight"/>
                <a:cs typeface="Segoe UI Semilight"/>
              </a:rPr>
              <a:t> un</a:t>
            </a:r>
            <a:r>
              <a:rPr sz="1050" spc="0" dirty="0" smtClean="0">
                <a:latin typeface="Segoe UI Semilight"/>
                <a:cs typeface="Segoe UI Semilight"/>
              </a:rPr>
              <a:t>attract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ve</a:t>
            </a:r>
            <a:r>
              <a:rPr sz="1050" spc="-3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op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n</a:t>
            </a:r>
            <a:r>
              <a:rPr sz="1050" spc="-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f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r la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4" dirty="0" smtClean="0"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latin typeface="Segoe UI Semilight"/>
                <a:cs typeface="Segoe UI Semilight"/>
              </a:rPr>
              <a:t>l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r>
              <a:rPr sz="1050" spc="-4" dirty="0" smtClean="0"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latin typeface="Segoe UI Semilight"/>
                <a:cs typeface="Segoe UI Semilight"/>
              </a:rPr>
              <a:t>s,</a:t>
            </a:r>
            <a:r>
              <a:rPr sz="1050" spc="-3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le</a:t>
            </a:r>
            <a:r>
              <a:rPr sz="1050" spc="-4" dirty="0" smtClean="0">
                <a:latin typeface="Segoe UI Semilight"/>
                <a:cs typeface="Segoe UI Semilight"/>
              </a:rPr>
              <a:t>a</a:t>
            </a:r>
            <a:r>
              <a:rPr sz="1050" spc="4" dirty="0" smtClean="0"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g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to</a:t>
            </a:r>
            <a:r>
              <a:rPr sz="1050" spc="-4" dirty="0" smtClean="0">
                <a:latin typeface="Segoe UI Semilight"/>
                <a:cs typeface="Segoe UI Semilight"/>
              </a:rPr>
              <a:t> e</a:t>
            </a:r>
            <a:r>
              <a:rPr sz="1050" spc="0" dirty="0" smtClean="0">
                <a:latin typeface="Segoe UI Semilight"/>
                <a:cs typeface="Segoe UI Semilight"/>
              </a:rPr>
              <a:t>ven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4" dirty="0" smtClean="0">
                <a:latin typeface="Segoe UI Semilight"/>
                <a:cs typeface="Segoe UI Semilight"/>
              </a:rPr>
              <a:t>g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er</a:t>
            </a:r>
            <a:r>
              <a:rPr sz="1050" spc="-34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ces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59079" y="3989832"/>
            <a:ext cx="729996" cy="1859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1440" marR="237218">
              <a:lnSpc>
                <a:spcPts val="1260"/>
              </a:lnSpc>
              <a:spcBef>
                <a:spcPts val="5145"/>
              </a:spcBef>
            </a:pP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tal 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ri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0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59079" y="2438400"/>
            <a:ext cx="729996" cy="138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9"/>
              </a:spcBef>
            </a:pPr>
            <a:endParaRPr sz="950"/>
          </a:p>
          <a:p>
            <a:pPr marL="91440" marR="51642">
              <a:lnSpc>
                <a:spcPts val="1260"/>
              </a:lnSpc>
              <a:spcBef>
                <a:spcPts val="2063"/>
              </a:spcBef>
            </a:pP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 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 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er- 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ip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59079" y="1411224"/>
            <a:ext cx="729996" cy="905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1440" marR="78318">
              <a:lnSpc>
                <a:spcPts val="1260"/>
              </a:lnSpc>
              <a:spcBef>
                <a:spcPts val="1380"/>
              </a:spcBef>
            </a:pP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0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0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 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ud</a:t>
            </a:r>
            <a:r>
              <a:rPr sz="10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ce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824478" y="878586"/>
            <a:ext cx="4966716" cy="468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3"/>
              </a:spcBef>
            </a:pPr>
            <a:endParaRPr sz="550"/>
          </a:p>
          <a:p>
            <a:pPr marL="72389" marR="33300">
              <a:lnSpc>
                <a:spcPts val="1260"/>
              </a:lnSpc>
              <a:spcBef>
                <a:spcPts val="63"/>
              </a:spcBef>
            </a:pP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8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%</a:t>
            </a:r>
            <a:r>
              <a:rPr sz="105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0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st</a:t>
            </a:r>
            <a:r>
              <a:rPr sz="10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0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0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050" spc="-2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050" spc="-2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z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er</a:t>
            </a:r>
            <a:r>
              <a:rPr sz="10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un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ts</a:t>
            </a:r>
            <a:r>
              <a:rPr sz="10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05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10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ed</a:t>
            </a:r>
            <a:r>
              <a:rPr sz="1050" spc="-4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050" spc="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D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it</a:t>
            </a:r>
            <a:r>
              <a:rPr sz="10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050" spc="-2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(D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)</a:t>
            </a:r>
            <a:r>
              <a:rPr sz="10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 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050" spc="-2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st</a:t>
            </a:r>
            <a:r>
              <a:rPr sz="10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05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vered</a:t>
            </a:r>
            <a:r>
              <a:rPr sz="10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05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05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ho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se</a:t>
            </a:r>
            <a:r>
              <a:rPr sz="10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ers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824478" y="1347216"/>
            <a:ext cx="4979416" cy="4610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231">
              <a:lnSpc>
                <a:spcPct val="110839"/>
              </a:lnSpc>
              <a:spcBef>
                <a:spcPts val="405"/>
              </a:spcBef>
            </a:pP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0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ct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re</a:t>
            </a:r>
            <a:r>
              <a:rPr sz="10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 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z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er</a:t>
            </a:r>
            <a:r>
              <a:rPr sz="10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em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10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solidFill>
                  <a:srgbClr val="919191"/>
                </a:solidFill>
                <a:latin typeface="Segoe UI Semilight"/>
                <a:cs typeface="Segoe UI Semilight"/>
              </a:rPr>
              <a:t>E</a:t>
            </a:r>
            <a:r>
              <a:rPr sz="1050" spc="4" dirty="0" smtClean="0">
                <a:solidFill>
                  <a:srgbClr val="919191"/>
                </a:solidFill>
                <a:latin typeface="Segoe UI Semilight"/>
                <a:cs typeface="Segoe UI Semilight"/>
              </a:rPr>
              <a:t>T</a:t>
            </a:r>
            <a:r>
              <a:rPr sz="1050" spc="0" dirty="0" smtClean="0">
                <a:solidFill>
                  <a:srgbClr val="919191"/>
                </a:solidFill>
                <a:latin typeface="Segoe UI Semilight"/>
                <a:cs typeface="Segoe UI Semilight"/>
              </a:rPr>
              <a:t>B,</a:t>
            </a:r>
            <a:r>
              <a:rPr sz="1050" spc="-29" dirty="0" smtClean="0">
                <a:solidFill>
                  <a:srgbClr val="919191"/>
                </a:solidFill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solidFill>
                  <a:srgbClr val="919191"/>
                </a:solidFill>
                <a:latin typeface="Segoe UI Semilight"/>
                <a:cs typeface="Segoe UI Semilight"/>
              </a:rPr>
              <a:t>in</a:t>
            </a:r>
            <a:r>
              <a:rPr sz="1050" spc="-19" dirty="0" smtClean="0">
                <a:solidFill>
                  <a:srgbClr val="919191"/>
                </a:solidFill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solidFill>
                  <a:srgbClr val="919191"/>
                </a:solidFill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solidFill>
                  <a:srgbClr val="919191"/>
                </a:solidFill>
                <a:latin typeface="Segoe UI Semilight"/>
                <a:cs typeface="Segoe UI Semilight"/>
              </a:rPr>
              <a:t>hou</a:t>
            </a:r>
            <a:r>
              <a:rPr sz="1050" spc="0" dirty="0" smtClean="0">
                <a:solidFill>
                  <a:srgbClr val="919191"/>
                </a:solidFill>
                <a:latin typeface="Segoe UI Semilight"/>
                <a:cs typeface="Segoe UI Semilight"/>
              </a:rPr>
              <a:t>sa</a:t>
            </a:r>
            <a:r>
              <a:rPr sz="1050" spc="-4" dirty="0" smtClean="0">
                <a:solidFill>
                  <a:srgbClr val="919191"/>
                </a:solidFill>
                <a:latin typeface="Segoe UI Semilight"/>
                <a:cs typeface="Segoe UI Semilight"/>
              </a:rPr>
              <a:t>n</a:t>
            </a:r>
            <a:r>
              <a:rPr sz="1050" spc="4" dirty="0" smtClean="0">
                <a:solidFill>
                  <a:srgbClr val="919191"/>
                </a:solidFill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solidFill>
                  <a:srgbClr val="919191"/>
                </a:solidFill>
                <a:latin typeface="Segoe UI Semilight"/>
                <a:cs typeface="Segoe UI Semilight"/>
              </a:rPr>
              <a:t>s</a:t>
            </a:r>
            <a:endParaRPr sz="1050">
              <a:latin typeface="Segoe UI Semilight"/>
              <a:cs typeface="Segoe UI Semilight"/>
            </a:endParaRPr>
          </a:p>
          <a:p>
            <a:pPr marR="354390" algn="r">
              <a:lnSpc>
                <a:spcPct val="110839"/>
              </a:lnSpc>
              <a:spcBef>
                <a:spcPts val="1243"/>
              </a:spcBef>
            </a:pPr>
            <a:r>
              <a:rPr sz="1050" spc="-4" dirty="0" smtClean="0">
                <a:latin typeface="Segoe UI Semilight"/>
                <a:cs typeface="Segoe UI Semilight"/>
              </a:rPr>
              <a:t>24</a:t>
            </a:r>
            <a:r>
              <a:rPr sz="1050" spc="0" dirty="0" smtClean="0">
                <a:latin typeface="Segoe UI Semilight"/>
                <a:cs typeface="Segoe UI Semilight"/>
              </a:rPr>
              <a:t>0</a:t>
            </a:r>
            <a:r>
              <a:rPr sz="1050" spc="-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(1</a:t>
            </a:r>
            <a:r>
              <a:rPr sz="1050" spc="-4" dirty="0" smtClean="0">
                <a:latin typeface="Segoe UI Semilight"/>
                <a:cs typeface="Segoe UI Semilight"/>
              </a:rPr>
              <a:t>00</a:t>
            </a:r>
            <a:r>
              <a:rPr sz="1050" spc="4" dirty="0" smtClean="0">
                <a:latin typeface="Segoe UI Semilight"/>
                <a:cs typeface="Segoe UI Semilight"/>
              </a:rPr>
              <a:t>%</a:t>
            </a:r>
            <a:r>
              <a:rPr sz="1050" spc="0" dirty="0" smtClean="0">
                <a:latin typeface="Segoe UI Semilight"/>
                <a:cs typeface="Segoe UI Semilight"/>
              </a:rPr>
              <a:t>)</a:t>
            </a:r>
            <a:endParaRPr sz="1050">
              <a:latin typeface="Segoe UI Semilight"/>
              <a:cs typeface="Segoe UI Semilight"/>
            </a:endParaRPr>
          </a:p>
          <a:p>
            <a:pPr marL="289433">
              <a:lnSpc>
                <a:spcPct val="110839"/>
              </a:lnSpc>
              <a:spcBef>
                <a:spcPts val="8916"/>
              </a:spcBef>
              <a:tabLst>
                <a:tab pos="1574800" algn="l"/>
                <a:tab pos="2641600" algn="l"/>
                <a:tab pos="4140200" algn="l"/>
              </a:tabLst>
            </a:pP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it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al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latin typeface="Segoe UI Semilight"/>
                <a:cs typeface="Segoe UI Semilight"/>
              </a:rPr>
              <a:t>e</a:t>
            </a:r>
            <a:r>
              <a:rPr sz="1050" spc="-9" dirty="0" smtClean="0">
                <a:latin typeface="Segoe UI Semilight"/>
                <a:cs typeface="Segoe UI Semilight"/>
              </a:rPr>
              <a:t>p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sit	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it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al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l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an	A</a:t>
            </a:r>
            <a:r>
              <a:rPr sz="1050" spc="4" dirty="0" smtClean="0">
                <a:latin typeface="Segoe UI Semilight"/>
                <a:cs typeface="Segoe UI Semilight"/>
              </a:rPr>
              <a:t>dd</a:t>
            </a:r>
            <a:r>
              <a:rPr sz="1050" spc="0" dirty="0" smtClean="0">
                <a:latin typeface="Segoe UI Semilight"/>
                <a:cs typeface="Segoe UI Semilight"/>
              </a:rPr>
              <a:t>it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on</a:t>
            </a:r>
            <a:r>
              <a:rPr sz="1050" spc="0" dirty="0" smtClean="0">
                <a:latin typeface="Segoe UI Semilight"/>
                <a:cs typeface="Segoe UI Semilight"/>
              </a:rPr>
              <a:t>al</a:t>
            </a:r>
            <a:r>
              <a:rPr sz="1050" spc="-4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l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an	</a:t>
            </a:r>
            <a:r>
              <a:rPr sz="1050" spc="4" dirty="0" smtClean="0"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tal</a:t>
            </a:r>
            <a:endParaRPr sz="1050">
              <a:latin typeface="Segoe UI Semilight"/>
              <a:cs typeface="Segoe UI Semilight"/>
            </a:endParaRPr>
          </a:p>
          <a:p>
            <a:pPr marL="71755">
              <a:lnSpc>
                <a:spcPct val="95825"/>
              </a:lnSpc>
              <a:spcBef>
                <a:spcPts val="340"/>
              </a:spcBef>
              <a:tabLst>
                <a:tab pos="254000" algn="l"/>
              </a:tabLst>
            </a:pPr>
            <a:r>
              <a:rPr sz="1300" spc="0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0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0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050" spc="-4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tr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ct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re:</a:t>
            </a:r>
            <a:endParaRPr sz="1050">
              <a:latin typeface="Segoe UI Semilight"/>
              <a:cs typeface="Segoe UI Semilight"/>
            </a:endParaRPr>
          </a:p>
          <a:p>
            <a:pPr marL="527812" marR="157164" indent="-262509">
              <a:lnSpc>
                <a:spcPts val="1260"/>
              </a:lnSpc>
              <a:spcBef>
                <a:spcPts val="233"/>
              </a:spcBef>
              <a:tabLst>
                <a:tab pos="520700" algn="l"/>
              </a:tabLst>
            </a:pPr>
            <a:r>
              <a:rPr sz="1250" spc="0" dirty="0" smtClean="0">
                <a:solidFill>
                  <a:srgbClr val="0A3583"/>
                </a:solidFill>
                <a:latin typeface="Arial"/>
                <a:cs typeface="Arial"/>
              </a:rPr>
              <a:t>–	</a:t>
            </a:r>
            <a:r>
              <a:rPr sz="1050" spc="4" dirty="0" smtClean="0"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</a:t>
            </a:r>
            <a:r>
              <a:rPr sz="1050" spc="-25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ho</a:t>
            </a:r>
            <a:r>
              <a:rPr sz="1050" spc="0" dirty="0" smtClean="0">
                <a:latin typeface="Segoe UI Semilight"/>
                <a:cs typeface="Segoe UI Semilight"/>
              </a:rPr>
              <a:t>me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ers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e</a:t>
            </a: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latin typeface="Segoe UI Semilight"/>
                <a:cs typeface="Segoe UI Semilight"/>
              </a:rPr>
              <a:t>d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to</a:t>
            </a:r>
            <a:r>
              <a:rPr sz="1050" spc="-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c</a:t>
            </a:r>
            <a:r>
              <a:rPr sz="1050" spc="-4" dirty="0" smtClean="0">
                <a:latin typeface="Segoe UI Semilight"/>
                <a:cs typeface="Segoe UI Semilight"/>
              </a:rPr>
              <a:t>on</a:t>
            </a:r>
            <a:r>
              <a:rPr sz="1050" spc="0" dirty="0" smtClean="0">
                <a:latin typeface="Segoe UI Semilight"/>
                <a:cs typeface="Segoe UI Semilight"/>
              </a:rPr>
              <a:t>tr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bu</a:t>
            </a:r>
            <a:r>
              <a:rPr sz="1050" spc="0" dirty="0" smtClean="0">
                <a:latin typeface="Segoe UI Semilight"/>
                <a:cs typeface="Segoe UI Semilight"/>
              </a:rPr>
              <a:t>te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20</a:t>
            </a:r>
            <a:r>
              <a:rPr sz="1050" spc="0" dirty="0" smtClean="0">
                <a:latin typeface="Segoe UI Semilight"/>
                <a:cs typeface="Segoe UI Semilight"/>
              </a:rPr>
              <a:t>%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c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st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f c</a:t>
            </a:r>
            <a:r>
              <a:rPr sz="1050" spc="-4" dirty="0" smtClean="0">
                <a:latin typeface="Segoe UI Semilight"/>
                <a:cs typeface="Segoe UI Semilight"/>
              </a:rPr>
              <a:t>on</a:t>
            </a:r>
            <a:r>
              <a:rPr sz="1050" spc="0" dirty="0" smtClean="0">
                <a:latin typeface="Segoe UI Semilight"/>
                <a:cs typeface="Segoe UI Semilight"/>
              </a:rPr>
              <a:t>str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ct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n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it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al</a:t>
            </a:r>
            <a:r>
              <a:rPr sz="1050" spc="4" dirty="0" smtClean="0">
                <a:latin typeface="Segoe UI Semilight"/>
                <a:cs typeface="Segoe UI Semilight"/>
              </a:rPr>
              <a:t>l</a:t>
            </a:r>
            <a:r>
              <a:rPr sz="1050" spc="0" dirty="0" smtClean="0">
                <a:latin typeface="Segoe UI Semilight"/>
                <a:cs typeface="Segoe UI Semilight"/>
              </a:rPr>
              <a:t>y</a:t>
            </a:r>
            <a:r>
              <a:rPr sz="1050" spc="-2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d </a:t>
            </a:r>
            <a:r>
              <a:rPr sz="1050" spc="-4" dirty="0" smtClean="0">
                <a:latin typeface="Segoe UI Semilight"/>
                <a:cs typeface="Segoe UI Semilight"/>
              </a:rPr>
              <a:t>bo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r>
              <a:rPr sz="1050" spc="4" dirty="0" smtClean="0">
                <a:latin typeface="Segoe UI Semilight"/>
                <a:cs typeface="Segoe UI Semilight"/>
              </a:rPr>
              <a:t>r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w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30</a:t>
            </a:r>
            <a:r>
              <a:rPr sz="1050" spc="0" dirty="0" smtClean="0">
                <a:latin typeface="Segoe UI Semilight"/>
                <a:cs typeface="Segoe UI Semilight"/>
              </a:rPr>
              <a:t>%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</a:t>
            </a:r>
            <a:r>
              <a:rPr sz="1050" spc="4" dirty="0" smtClean="0">
                <a:latin typeface="Segoe UI Semilight"/>
                <a:cs typeface="Segoe UI Semilight"/>
              </a:rPr>
              <a:t>dd</a:t>
            </a:r>
            <a:r>
              <a:rPr sz="1050" spc="0" dirty="0" smtClean="0">
                <a:latin typeface="Segoe UI Semilight"/>
                <a:cs typeface="Segoe UI Semilight"/>
              </a:rPr>
              <a:t>it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on</a:t>
            </a:r>
            <a:r>
              <a:rPr sz="1050" spc="0" dirty="0" smtClean="0">
                <a:latin typeface="Segoe UI Semilight"/>
                <a:cs typeface="Segoe UI Semilight"/>
              </a:rPr>
              <a:t>al</a:t>
            </a:r>
            <a:r>
              <a:rPr sz="1050" spc="-3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fr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m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</a:t>
            </a:r>
            <a:r>
              <a:rPr sz="1050" spc="9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latin typeface="Segoe UI Semilight"/>
                <a:cs typeface="Segoe UI Semilight"/>
              </a:rPr>
              <a:t>ede</a:t>
            </a:r>
            <a:r>
              <a:rPr sz="1050" spc="-4" dirty="0" smtClean="0">
                <a:latin typeface="Segoe UI Semilight"/>
                <a:cs typeface="Segoe UI Semilight"/>
              </a:rPr>
              <a:t>b</a:t>
            </a:r>
            <a:r>
              <a:rPr sz="1050" spc="0" dirty="0" smtClean="0">
                <a:latin typeface="Segoe UI Semilight"/>
                <a:cs typeface="Segoe UI Semilight"/>
              </a:rPr>
              <a:t>it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Mi</a:t>
            </a:r>
            <a:r>
              <a:rPr sz="1050" spc="4" dirty="0" smtClean="0">
                <a:latin typeface="Segoe UI Semilight"/>
                <a:cs typeface="Segoe UI Semilight"/>
              </a:rPr>
              <a:t>c</a:t>
            </a:r>
            <a:r>
              <a:rPr sz="1050" spc="0" dirty="0" smtClean="0">
                <a:latin typeface="Segoe UI Semilight"/>
                <a:cs typeface="Segoe UI Semilight"/>
              </a:rPr>
              <a:t>ro</a:t>
            </a:r>
            <a:r>
              <a:rPr sz="1050" spc="-2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f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a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ce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(D</a:t>
            </a:r>
            <a:r>
              <a:rPr sz="1050" spc="0" dirty="0" smtClean="0">
                <a:latin typeface="Segoe UI Semilight"/>
                <a:cs typeface="Segoe UI Semilight"/>
              </a:rPr>
              <a:t>MF)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in</a:t>
            </a:r>
            <a:r>
              <a:rPr sz="1050" spc="-4" dirty="0" smtClean="0">
                <a:latin typeface="Segoe UI Semilight"/>
                <a:cs typeface="Segoe UI Semilight"/>
              </a:rPr>
              <a:t> o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r>
              <a:rPr sz="1050" spc="4" dirty="0" smtClean="0"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latin typeface="Segoe UI Semilight"/>
                <a:cs typeface="Segoe UI Semilight"/>
              </a:rPr>
              <a:t>er</a:t>
            </a:r>
            <a:r>
              <a:rPr sz="1050" spc="-3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to </a:t>
            </a:r>
            <a:r>
              <a:rPr sz="1050" spc="4" dirty="0" smtClean="0">
                <a:latin typeface="Segoe UI Semilight"/>
                <a:cs typeface="Segoe UI Semilight"/>
              </a:rPr>
              <a:t>g</a:t>
            </a:r>
            <a:r>
              <a:rPr sz="1050" spc="0" dirty="0" smtClean="0">
                <a:latin typeface="Segoe UI Semilight"/>
                <a:cs typeface="Segoe UI Semilight"/>
              </a:rPr>
              <a:t>et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la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d</a:t>
            </a:r>
            <a:endParaRPr sz="1050">
              <a:latin typeface="Segoe UI Semilight"/>
              <a:cs typeface="Segoe UI Semilight"/>
            </a:endParaRPr>
          </a:p>
          <a:p>
            <a:pPr marL="527812" marR="309352" indent="-262509">
              <a:lnSpc>
                <a:spcPts val="1260"/>
              </a:lnSpc>
              <a:spcBef>
                <a:spcPts val="190"/>
              </a:spcBef>
              <a:tabLst>
                <a:tab pos="520700" algn="l"/>
              </a:tabLst>
            </a:pPr>
            <a:r>
              <a:rPr sz="1250" spc="0" dirty="0" smtClean="0">
                <a:solidFill>
                  <a:srgbClr val="0A3583"/>
                </a:solidFill>
                <a:latin typeface="Arial"/>
                <a:cs typeface="Arial"/>
              </a:rPr>
              <a:t>–	</a:t>
            </a:r>
            <a:r>
              <a:rPr sz="1050" spc="4" dirty="0" smtClean="0"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latin typeface="Segoe UI Semilight"/>
                <a:cs typeface="Segoe UI Semilight"/>
              </a:rPr>
              <a:t>MF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0" dirty="0" smtClean="0">
                <a:latin typeface="Segoe UI Semilight"/>
                <a:cs typeface="Segoe UI Semilight"/>
              </a:rPr>
              <a:t>ill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release</a:t>
            </a:r>
            <a:r>
              <a:rPr sz="1050" spc="-3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 remai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g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50</a:t>
            </a:r>
            <a:r>
              <a:rPr sz="1050" spc="0" dirty="0" smtClean="0">
                <a:latin typeface="Segoe UI Semilight"/>
                <a:cs typeface="Segoe UI Semilight"/>
              </a:rPr>
              <a:t>%</a:t>
            </a:r>
            <a:r>
              <a:rPr sz="1050" spc="-4" dirty="0" smtClean="0">
                <a:latin typeface="Segoe UI Semilight"/>
                <a:cs typeface="Segoe UI Semilight"/>
              </a:rPr>
              <a:t> o</a:t>
            </a:r>
            <a:r>
              <a:rPr sz="1050" spc="0" dirty="0" smtClean="0">
                <a:latin typeface="Segoe UI Semilight"/>
                <a:cs typeface="Segoe UI Semilight"/>
              </a:rPr>
              <a:t>f c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st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f c</a:t>
            </a:r>
            <a:r>
              <a:rPr sz="1050" spc="-4" dirty="0" smtClean="0">
                <a:latin typeface="Segoe UI Semilight"/>
                <a:cs typeface="Segoe UI Semilight"/>
              </a:rPr>
              <a:t>on</a:t>
            </a:r>
            <a:r>
              <a:rPr sz="1050" spc="0" dirty="0" smtClean="0">
                <a:latin typeface="Segoe UI Semilight"/>
                <a:cs typeface="Segoe UI Semilight"/>
              </a:rPr>
              <a:t>str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ct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n</a:t>
            </a:r>
            <a:r>
              <a:rPr sz="1050" spc="-3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to</a:t>
            </a:r>
            <a:r>
              <a:rPr sz="1050" spc="-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 </a:t>
            </a:r>
            <a:r>
              <a:rPr sz="1050" spc="-4" dirty="0" smtClean="0">
                <a:latin typeface="Segoe UI Semilight"/>
                <a:cs typeface="Segoe UI Semilight"/>
              </a:rPr>
              <a:t>ho</a:t>
            </a:r>
            <a:r>
              <a:rPr sz="1050" spc="0" dirty="0" smtClean="0">
                <a:latin typeface="Segoe UI Semilight"/>
                <a:cs typeface="Segoe UI Semilight"/>
              </a:rPr>
              <a:t>me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ers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at differe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-3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sta</a:t>
            </a:r>
            <a:r>
              <a:rPr sz="1050" spc="4" dirty="0" smtClean="0">
                <a:latin typeface="Segoe UI Semilight"/>
                <a:cs typeface="Segoe UI Semilight"/>
              </a:rPr>
              <a:t>g</a:t>
            </a:r>
            <a:r>
              <a:rPr sz="1050" spc="0" dirty="0" smtClean="0">
                <a:latin typeface="Segoe UI Semilight"/>
                <a:cs typeface="Segoe UI Semilight"/>
              </a:rPr>
              <a:t>es</a:t>
            </a:r>
            <a:r>
              <a:rPr sz="1050" spc="-25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f c</a:t>
            </a:r>
            <a:r>
              <a:rPr sz="1050" spc="-4" dirty="0" smtClean="0">
                <a:latin typeface="Segoe UI Semilight"/>
                <a:cs typeface="Segoe UI Semilight"/>
              </a:rPr>
              <a:t>on</a:t>
            </a:r>
            <a:r>
              <a:rPr sz="1050" spc="0" dirty="0" smtClean="0">
                <a:latin typeface="Segoe UI Semilight"/>
                <a:cs typeface="Segoe UI Semilight"/>
              </a:rPr>
              <a:t>str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ct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n</a:t>
            </a:r>
            <a:endParaRPr sz="1050">
              <a:latin typeface="Segoe UI Semilight"/>
              <a:cs typeface="Segoe UI Semilight"/>
            </a:endParaRPr>
          </a:p>
          <a:p>
            <a:pPr marL="265302">
              <a:lnSpc>
                <a:spcPct val="95825"/>
              </a:lnSpc>
              <a:tabLst>
                <a:tab pos="520700" algn="l"/>
              </a:tabLst>
            </a:pPr>
            <a:r>
              <a:rPr sz="1250" spc="0" dirty="0" smtClean="0">
                <a:solidFill>
                  <a:srgbClr val="0A3583"/>
                </a:solidFill>
                <a:latin typeface="Arial"/>
                <a:cs typeface="Arial"/>
              </a:rPr>
              <a:t>–	</a:t>
            </a:r>
            <a:r>
              <a:rPr sz="1050" spc="4" dirty="0" smtClean="0"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</a:t>
            </a:r>
            <a:r>
              <a:rPr sz="1050" spc="-2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l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an</a:t>
            </a:r>
            <a:r>
              <a:rPr sz="1050" spc="-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re</a:t>
            </a:r>
            <a:r>
              <a:rPr sz="1050" spc="-9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a</a:t>
            </a:r>
            <a:r>
              <a:rPr sz="1050" spc="-4" dirty="0" smtClean="0">
                <a:latin typeface="Segoe UI Semilight"/>
                <a:cs typeface="Segoe UI Semilight"/>
              </a:rPr>
              <a:t>y</a:t>
            </a:r>
            <a:r>
              <a:rPr sz="1050" spc="0" dirty="0" smtClean="0">
                <a:latin typeface="Segoe UI Semilight"/>
                <a:cs typeface="Segoe UI Semilight"/>
              </a:rPr>
              <a:t>me</a:t>
            </a:r>
            <a:r>
              <a:rPr sz="1050" spc="-9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-25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eriod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is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15 </a:t>
            </a:r>
            <a:r>
              <a:rPr sz="1050" spc="-4" dirty="0" smtClean="0">
                <a:latin typeface="Segoe UI Semilight"/>
                <a:cs typeface="Segoe UI Semilight"/>
              </a:rPr>
              <a:t>y</a:t>
            </a:r>
            <a:r>
              <a:rPr sz="1050" spc="0" dirty="0" smtClean="0">
                <a:latin typeface="Segoe UI Semilight"/>
                <a:cs typeface="Segoe UI Semilight"/>
              </a:rPr>
              <a:t>e</a:t>
            </a:r>
            <a:r>
              <a:rPr sz="1050" spc="-4" dirty="0" smtClean="0">
                <a:latin typeface="Segoe UI Semilight"/>
                <a:cs typeface="Segoe UI Semilight"/>
              </a:rPr>
              <a:t>a</a:t>
            </a:r>
            <a:r>
              <a:rPr sz="1050" spc="0" dirty="0" smtClean="0">
                <a:latin typeface="Segoe UI Semilight"/>
                <a:cs typeface="Segoe UI Semilight"/>
              </a:rPr>
              <a:t>rs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0" dirty="0" smtClean="0">
                <a:latin typeface="Segoe UI Semilight"/>
                <a:cs typeface="Segoe UI Semilight"/>
              </a:rPr>
              <a:t>ith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terest</a:t>
            </a:r>
            <a:r>
              <a:rPr sz="1050" spc="-2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rate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f 11.</a:t>
            </a:r>
            <a:r>
              <a:rPr sz="1050" spc="-4" dirty="0" smtClean="0">
                <a:latin typeface="Segoe UI Semilight"/>
                <a:cs typeface="Segoe UI Semilight"/>
              </a:rPr>
              <a:t>9</a:t>
            </a:r>
            <a:r>
              <a:rPr sz="1050" spc="0" dirty="0" smtClean="0">
                <a:latin typeface="Segoe UI Semilight"/>
                <a:cs typeface="Segoe UI Semilight"/>
              </a:rPr>
              <a:t>%</a:t>
            </a:r>
            <a:endParaRPr sz="1050">
              <a:latin typeface="Segoe UI Semilight"/>
              <a:cs typeface="Segoe UI Semilight"/>
            </a:endParaRPr>
          </a:p>
          <a:p>
            <a:pPr marL="71755">
              <a:lnSpc>
                <a:spcPct val="95825"/>
              </a:lnSpc>
              <a:spcBef>
                <a:spcPts val="160"/>
              </a:spcBef>
              <a:tabLst>
                <a:tab pos="254000" algn="l"/>
              </a:tabLst>
            </a:pPr>
            <a:r>
              <a:rPr sz="1300" spc="0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La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0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sts:</a:t>
            </a:r>
            <a:r>
              <a:rPr sz="10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hou</a:t>
            </a:r>
            <a:r>
              <a:rPr sz="1050" spc="0" dirty="0" smtClean="0">
                <a:latin typeface="Segoe UI Semilight"/>
                <a:cs typeface="Segoe UI Semilight"/>
              </a:rPr>
              <a:t>se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ers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are</a:t>
            </a:r>
            <a:r>
              <a:rPr sz="1050" spc="-2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ex</a:t>
            </a:r>
            <a:r>
              <a:rPr sz="1050" spc="-4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ect</a:t>
            </a: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latin typeface="Segoe UI Semilight"/>
                <a:cs typeface="Segoe UI Semilight"/>
              </a:rPr>
              <a:t>d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to</a:t>
            </a:r>
            <a:r>
              <a:rPr sz="1050" spc="-4" dirty="0" smtClean="0">
                <a:latin typeface="Segoe UI Semilight"/>
                <a:cs typeface="Segoe UI Semilight"/>
              </a:rPr>
              <a:t> p</a:t>
            </a:r>
            <a:r>
              <a:rPr sz="1050" spc="0" dirty="0" smtClean="0">
                <a:latin typeface="Segoe UI Semilight"/>
                <a:cs typeface="Segoe UI Semilight"/>
              </a:rPr>
              <a:t>ay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 la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d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le</a:t>
            </a:r>
            <a:r>
              <a:rPr sz="1050" spc="-4" dirty="0" smtClean="0">
                <a:latin typeface="Segoe UI Semilight"/>
                <a:cs typeface="Segoe UI Semilight"/>
              </a:rPr>
              <a:t>a</a:t>
            </a:r>
            <a:r>
              <a:rPr sz="1050" spc="0" dirty="0" smtClean="0">
                <a:latin typeface="Segoe UI Semilight"/>
                <a:cs typeface="Segoe UI Semilight"/>
              </a:rPr>
              <a:t>se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ced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at </a:t>
            </a:r>
            <a:r>
              <a:rPr sz="1050" spc="-4" dirty="0" smtClean="0">
                <a:latin typeface="Segoe UI Semilight"/>
                <a:cs typeface="Segoe UI Semilight"/>
              </a:rPr>
              <a:t>48</a:t>
            </a:r>
            <a:r>
              <a:rPr sz="1050" spc="0" dirty="0" smtClean="0">
                <a:latin typeface="Segoe UI Semilight"/>
                <a:cs typeface="Segoe UI Semilight"/>
              </a:rPr>
              <a:t>5</a:t>
            </a:r>
            <a:endParaRPr sz="1050">
              <a:latin typeface="Segoe UI Semilight"/>
              <a:cs typeface="Segoe UI Semilight"/>
            </a:endParaRPr>
          </a:p>
          <a:p>
            <a:pPr marL="263779">
              <a:lnSpc>
                <a:spcPts val="1250"/>
              </a:lnSpc>
              <a:spcBef>
                <a:spcPts val="62"/>
              </a:spcBef>
            </a:pP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4" dirty="0" smtClean="0">
                <a:latin typeface="Segoe UI Semilight"/>
                <a:cs typeface="Segoe UI Semilight"/>
              </a:rPr>
              <a:t>T</a:t>
            </a:r>
            <a:r>
              <a:rPr sz="1050" spc="0" dirty="0" smtClean="0">
                <a:latin typeface="Segoe UI Semilight"/>
                <a:cs typeface="Segoe UI Semilight"/>
              </a:rPr>
              <a:t>B</a:t>
            </a:r>
            <a:r>
              <a:rPr sz="1050" spc="-4" dirty="0" smtClean="0">
                <a:latin typeface="Segoe UI Semilight"/>
                <a:cs typeface="Segoe UI Semilight"/>
              </a:rPr>
              <a:t>/</a:t>
            </a:r>
            <a:r>
              <a:rPr sz="1050" spc="0" dirty="0" smtClean="0">
                <a:latin typeface="Segoe UI Semilight"/>
                <a:cs typeface="Segoe UI Semilight"/>
              </a:rPr>
              <a:t>m2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w</a:t>
            </a:r>
            <a:r>
              <a:rPr sz="1050" spc="0" dirty="0" smtClean="0">
                <a:latin typeface="Segoe UI Semilight"/>
                <a:cs typeface="Segoe UI Semilight"/>
              </a:rPr>
              <a:t>ith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stal</a:t>
            </a:r>
            <a:r>
              <a:rPr sz="1050" spc="4" dirty="0" smtClean="0">
                <a:latin typeface="Segoe UI Semilight"/>
                <a:cs typeface="Segoe UI Semilight"/>
              </a:rPr>
              <a:t>l</a:t>
            </a:r>
            <a:r>
              <a:rPr sz="1050" spc="0" dirty="0" smtClean="0">
                <a:latin typeface="Segoe UI Semilight"/>
                <a:cs typeface="Segoe UI Semilight"/>
              </a:rPr>
              <a:t>me</a:t>
            </a:r>
            <a:r>
              <a:rPr sz="1050" spc="-9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-25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eriod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f </a:t>
            </a:r>
            <a:r>
              <a:rPr sz="1050" spc="-4" dirty="0" smtClean="0">
                <a:latin typeface="Segoe UI Semilight"/>
                <a:cs typeface="Segoe UI Semilight"/>
              </a:rPr>
              <a:t>5</a:t>
            </a:r>
            <a:r>
              <a:rPr sz="1050" spc="0" dirty="0" smtClean="0">
                <a:latin typeface="Segoe UI Semilight"/>
                <a:cs typeface="Segoe UI Semilight"/>
              </a:rPr>
              <a:t>0 </a:t>
            </a:r>
            <a:r>
              <a:rPr sz="1050" spc="-4" dirty="0" smtClean="0">
                <a:latin typeface="Segoe UI Semilight"/>
                <a:cs typeface="Segoe UI Semilight"/>
              </a:rPr>
              <a:t>y</a:t>
            </a:r>
            <a:r>
              <a:rPr sz="1050" spc="0" dirty="0" smtClean="0">
                <a:latin typeface="Segoe UI Semilight"/>
                <a:cs typeface="Segoe UI Semilight"/>
              </a:rPr>
              <a:t>e</a:t>
            </a:r>
            <a:r>
              <a:rPr sz="1050" spc="-4" dirty="0" smtClean="0">
                <a:latin typeface="Segoe UI Semilight"/>
                <a:cs typeface="Segoe UI Semilight"/>
              </a:rPr>
              <a:t>a</a:t>
            </a:r>
            <a:r>
              <a:rPr sz="1050" spc="0" dirty="0" smtClean="0">
                <a:latin typeface="Segoe UI Semilight"/>
                <a:cs typeface="Segoe UI Semilight"/>
              </a:rPr>
              <a:t>rs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at </a:t>
            </a:r>
            <a:r>
              <a:rPr sz="1050" spc="-4" dirty="0" smtClean="0">
                <a:latin typeface="Segoe UI Semilight"/>
                <a:cs typeface="Segoe UI Semilight"/>
              </a:rPr>
              <a:t>9</a:t>
            </a:r>
            <a:r>
              <a:rPr sz="1050" spc="0" dirty="0" smtClean="0">
                <a:latin typeface="Segoe UI Semilight"/>
                <a:cs typeface="Segoe UI Semilight"/>
              </a:rPr>
              <a:t>%</a:t>
            </a:r>
            <a:r>
              <a:rPr sz="1050" spc="-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terest</a:t>
            </a:r>
            <a:r>
              <a:rPr sz="1050" spc="-2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rate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after</a:t>
            </a:r>
            <a:r>
              <a:rPr sz="1050" spc="-2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c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m</a:t>
            </a:r>
            <a:r>
              <a:rPr sz="1050" spc="-4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leti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n</a:t>
            </a:r>
            <a:endParaRPr sz="1050">
              <a:latin typeface="Segoe UI Semilight"/>
              <a:cs typeface="Segoe UI Semilight"/>
            </a:endParaRPr>
          </a:p>
          <a:p>
            <a:pPr marL="263779">
              <a:lnSpc>
                <a:spcPts val="1260"/>
              </a:lnSpc>
              <a:spcBef>
                <a:spcPts val="0"/>
              </a:spcBef>
            </a:pP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f 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 </a:t>
            </a:r>
            <a:r>
              <a:rPr sz="1050" spc="-4" dirty="0" smtClean="0">
                <a:latin typeface="Segoe UI Semilight"/>
                <a:cs typeface="Segoe UI Semilight"/>
              </a:rPr>
              <a:t>hou</a:t>
            </a:r>
            <a:r>
              <a:rPr sz="1050" spc="0" dirty="0" smtClean="0">
                <a:latin typeface="Segoe UI Semilight"/>
                <a:cs typeface="Segoe UI Semilight"/>
              </a:rPr>
              <a:t>se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c</a:t>
            </a:r>
            <a:r>
              <a:rPr sz="1050" spc="-4" dirty="0" smtClean="0">
                <a:latin typeface="Segoe UI Semilight"/>
                <a:cs typeface="Segoe UI Semilight"/>
              </a:rPr>
              <a:t>on</a:t>
            </a:r>
            <a:r>
              <a:rPr sz="1050" spc="0" dirty="0" smtClean="0">
                <a:latin typeface="Segoe UI Semilight"/>
                <a:cs typeface="Segoe UI Semilight"/>
              </a:rPr>
              <a:t>str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ct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n</a:t>
            </a:r>
            <a:endParaRPr sz="1050">
              <a:latin typeface="Segoe UI Semilight"/>
              <a:cs typeface="Segoe UI Semilight"/>
            </a:endParaRPr>
          </a:p>
          <a:p>
            <a:pPr marL="263779" marR="83218" indent="-192024">
              <a:lnSpc>
                <a:spcPts val="1260"/>
              </a:lnSpc>
              <a:spcBef>
                <a:spcPts val="360"/>
              </a:spcBef>
              <a:tabLst>
                <a:tab pos="254000" algn="l"/>
              </a:tabLst>
            </a:pPr>
            <a:r>
              <a:rPr sz="1300" spc="0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0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0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sts:</a:t>
            </a:r>
            <a:r>
              <a:rPr sz="10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 ce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tra</a:t>
            </a:r>
            <a:r>
              <a:rPr sz="1050" spc="4" dirty="0" smtClean="0">
                <a:latin typeface="Segoe UI Semilight"/>
                <a:cs typeface="Segoe UI Semilight"/>
              </a:rPr>
              <a:t>l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z</a:t>
            </a:r>
            <a:r>
              <a:rPr sz="1050" spc="0" dirty="0" smtClean="0">
                <a:latin typeface="Segoe UI Semilight"/>
                <a:cs typeface="Segoe UI Semilight"/>
              </a:rPr>
              <a:t>ed</a:t>
            </a:r>
            <a:r>
              <a:rPr sz="1050" spc="-4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s</a:t>
            </a:r>
            <a:r>
              <a:rPr sz="1050" spc="-4" dirty="0" smtClean="0">
                <a:latin typeface="Segoe UI Semilight"/>
                <a:cs typeface="Segoe UI Semilight"/>
              </a:rPr>
              <a:t>ou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r>
              <a:rPr sz="1050" spc="4" dirty="0" smtClean="0">
                <a:latin typeface="Segoe UI Semilight"/>
                <a:cs typeface="Segoe UI Semilight"/>
              </a:rPr>
              <a:t>c</a:t>
            </a:r>
            <a:r>
              <a:rPr sz="1050" spc="0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g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d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roc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rem</a:t>
            </a:r>
            <a:r>
              <a:rPr sz="1050" spc="-4" dirty="0" smtClean="0">
                <a:latin typeface="Segoe UI Semilight"/>
                <a:cs typeface="Segoe UI Semilight"/>
              </a:rPr>
              <a:t>en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-2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met</a:t>
            </a:r>
            <a:r>
              <a:rPr sz="1050" spc="-9" dirty="0" smtClean="0">
                <a:latin typeface="Segoe UI Semilight"/>
                <a:cs typeface="Segoe UI Semilight"/>
              </a:rPr>
              <a:t>h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d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is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sed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f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r t</a:t>
            </a:r>
            <a:r>
              <a:rPr sz="1050" spc="-4" dirty="0" smtClean="0">
                <a:latin typeface="Segoe UI Semilight"/>
                <a:cs typeface="Segoe UI Semilight"/>
              </a:rPr>
              <a:t>h</a:t>
            </a:r>
            <a:r>
              <a:rPr sz="1050" spc="0" dirty="0" smtClean="0">
                <a:latin typeface="Segoe UI Semilight"/>
                <a:cs typeface="Segoe UI Semilight"/>
              </a:rPr>
              <a:t>e c</a:t>
            </a:r>
            <a:r>
              <a:rPr sz="1050" spc="-4" dirty="0" smtClean="0">
                <a:latin typeface="Segoe UI Semilight"/>
                <a:cs typeface="Segoe UI Semilight"/>
              </a:rPr>
              <a:t>on</a:t>
            </a:r>
            <a:r>
              <a:rPr sz="1050" spc="0" dirty="0" smtClean="0">
                <a:latin typeface="Segoe UI Semilight"/>
                <a:cs typeface="Segoe UI Semilight"/>
              </a:rPr>
              <a:t>str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ct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n</a:t>
            </a:r>
            <a:r>
              <a:rPr sz="1050" spc="-3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mat</a:t>
            </a: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als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9" dirty="0" smtClean="0">
                <a:latin typeface="Segoe UI Semilight"/>
                <a:cs typeface="Segoe UI Semilight"/>
              </a:rPr>
              <a:t>(</a:t>
            </a:r>
            <a:r>
              <a:rPr sz="1050" spc="0" dirty="0" smtClean="0">
                <a:latin typeface="Segoe UI Semilight"/>
                <a:cs typeface="Segoe UI Semilight"/>
              </a:rPr>
              <a:t>M</a:t>
            </a: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latin typeface="Segoe UI Semilight"/>
                <a:cs typeface="Segoe UI Semilight"/>
              </a:rPr>
              <a:t>sse</a:t>
            </a:r>
            <a:r>
              <a:rPr sz="1050" spc="-9" dirty="0" smtClean="0">
                <a:latin typeface="Segoe UI Semilight"/>
                <a:cs typeface="Segoe UI Semilight"/>
              </a:rPr>
              <a:t>b</a:t>
            </a:r>
            <a:r>
              <a:rPr sz="1050" spc="0" dirty="0" smtClean="0">
                <a:latin typeface="Segoe UI Semilight"/>
                <a:cs typeface="Segoe UI Semilight"/>
              </a:rPr>
              <a:t>o</a:t>
            </a:r>
            <a:r>
              <a:rPr sz="1050" spc="-24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C</a:t>
            </a:r>
            <a:r>
              <a:rPr sz="1050" spc="0" dirty="0" smtClean="0">
                <a:latin typeface="Segoe UI Semilight"/>
                <a:cs typeface="Segoe UI Semilight"/>
              </a:rPr>
              <a:t>em</a:t>
            </a:r>
            <a:r>
              <a:rPr sz="1050" spc="-4" dirty="0" smtClean="0">
                <a:latin typeface="Segoe UI Semilight"/>
                <a:cs typeface="Segoe UI Semilight"/>
              </a:rPr>
              <a:t>en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factory,</a:t>
            </a:r>
            <a:r>
              <a:rPr sz="1050" spc="-29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G</a:t>
            </a:r>
            <a:r>
              <a:rPr sz="1050" spc="-4" dirty="0" smtClean="0">
                <a:latin typeface="Segoe UI Semilight"/>
                <a:cs typeface="Segoe UI Semilight"/>
              </a:rPr>
              <a:t>un</a:t>
            </a:r>
            <a:r>
              <a:rPr sz="1050" spc="0" dirty="0" smtClean="0">
                <a:latin typeface="Segoe UI Semilight"/>
                <a:cs typeface="Segoe UI Semilight"/>
              </a:rPr>
              <a:t>a</a:t>
            </a:r>
            <a:r>
              <a:rPr sz="1050" spc="-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c</a:t>
            </a:r>
            <a:r>
              <a:rPr sz="1050" spc="-4" dirty="0" smtClean="0">
                <a:latin typeface="Segoe UI Semilight"/>
                <a:cs typeface="Segoe UI Semilight"/>
              </a:rPr>
              <a:t>on</a:t>
            </a:r>
            <a:r>
              <a:rPr sz="1050" spc="0" dirty="0" smtClean="0">
                <a:latin typeface="Segoe UI Semilight"/>
                <a:cs typeface="Segoe UI Semilight"/>
              </a:rPr>
              <a:t>str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ct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n</a:t>
            </a:r>
            <a:r>
              <a:rPr sz="1050" spc="-3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mat</a:t>
            </a:r>
            <a:r>
              <a:rPr sz="1050" spc="-4" dirty="0" smtClean="0">
                <a:latin typeface="Segoe UI Semilight"/>
                <a:cs typeface="Segoe UI Semilight"/>
              </a:rPr>
              <a:t>e</a:t>
            </a:r>
            <a:r>
              <a:rPr sz="1050" spc="0" dirty="0" smtClean="0">
                <a:latin typeface="Segoe UI Semilight"/>
                <a:cs typeface="Segoe UI Semilight"/>
              </a:rPr>
              <a:t>r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0" dirty="0" smtClean="0">
                <a:latin typeface="Segoe UI Semilight"/>
                <a:cs typeface="Segoe UI Semilight"/>
              </a:rPr>
              <a:t>al s</a:t>
            </a:r>
            <a:r>
              <a:rPr sz="1050" spc="-4" dirty="0" smtClean="0">
                <a:latin typeface="Segoe UI Semilight"/>
                <a:cs typeface="Segoe UI Semilight"/>
              </a:rPr>
              <a:t>upp</a:t>
            </a:r>
            <a:r>
              <a:rPr sz="1050" spc="0" dirty="0" smtClean="0">
                <a:latin typeface="Segoe UI Semilight"/>
                <a:cs typeface="Segoe UI Semilight"/>
              </a:rPr>
              <a:t>lier</a:t>
            </a:r>
            <a:r>
              <a:rPr sz="1050" spc="-2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c</a:t>
            </a:r>
            <a:r>
              <a:rPr sz="1050" spc="-4" dirty="0" smtClean="0">
                <a:latin typeface="Segoe UI Semilight"/>
                <a:cs typeface="Segoe UI Semilight"/>
              </a:rPr>
              <a:t>o</a:t>
            </a:r>
            <a:r>
              <a:rPr sz="1050" spc="0" dirty="0" smtClean="0">
                <a:latin typeface="Segoe UI Semilight"/>
                <a:cs typeface="Segoe UI Semilight"/>
              </a:rPr>
              <a:t>m</a:t>
            </a:r>
            <a:r>
              <a:rPr sz="1050" spc="-4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a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y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a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d</a:t>
            </a:r>
            <a:r>
              <a:rPr sz="1050" spc="-19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S</a:t>
            </a:r>
            <a:r>
              <a:rPr sz="1050" spc="-4" dirty="0" smtClean="0">
                <a:latin typeface="Segoe UI Semilight"/>
                <a:cs typeface="Segoe UI Semilight"/>
              </a:rPr>
              <a:t>M</a:t>
            </a:r>
            <a:r>
              <a:rPr sz="1050" spc="0" dirty="0" smtClean="0">
                <a:latin typeface="Segoe UI Semilight"/>
                <a:cs typeface="Segoe UI Semilight"/>
              </a:rPr>
              <a:t>E s</a:t>
            </a:r>
            <a:r>
              <a:rPr sz="1050" spc="-4" dirty="0" smtClean="0">
                <a:latin typeface="Segoe UI Semilight"/>
                <a:cs typeface="Segoe UI Semilight"/>
              </a:rPr>
              <a:t>upp</a:t>
            </a:r>
            <a:r>
              <a:rPr sz="1050" spc="0" dirty="0" smtClean="0">
                <a:latin typeface="Segoe UI Semilight"/>
                <a:cs typeface="Segoe UI Semilight"/>
              </a:rPr>
              <a:t>liers)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00376" y="1935890"/>
            <a:ext cx="2588750" cy="519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6489127" y="1935890"/>
            <a:ext cx="874601" cy="519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1300"/>
              </a:lnSpc>
              <a:spcBef>
                <a:spcPts val="11"/>
              </a:spcBef>
            </a:pPr>
            <a:endParaRPr sz="1300"/>
          </a:p>
          <a:p>
            <a:pPr marL="151829">
              <a:lnSpc>
                <a:spcPct val="110839"/>
              </a:lnSpc>
            </a:pP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1</a:t>
            </a:r>
            <a:r>
              <a:rPr sz="10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2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0</a:t>
            </a:r>
            <a:r>
              <a:rPr sz="10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(</a:t>
            </a:r>
            <a:r>
              <a:rPr sz="10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50</a:t>
            </a:r>
            <a:r>
              <a:rPr sz="10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%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)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351028" y="1935890"/>
            <a:ext cx="342920" cy="519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7693949" y="1935890"/>
            <a:ext cx="862219" cy="10410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8556169" y="1935890"/>
            <a:ext cx="168891" cy="10410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3900376" y="2455055"/>
            <a:ext cx="1391552" cy="314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850"/>
              </a:lnSpc>
              <a:spcBef>
                <a:spcPts val="38"/>
              </a:spcBef>
            </a:pPr>
            <a:endParaRPr sz="850"/>
          </a:p>
          <a:p>
            <a:pPr marL="349424">
              <a:lnSpc>
                <a:spcPct val="110839"/>
              </a:lnSpc>
            </a:pPr>
            <a:r>
              <a:rPr sz="1050" spc="-4" dirty="0" smtClean="0">
                <a:latin typeface="Segoe UI Semilight"/>
                <a:cs typeface="Segoe UI Semilight"/>
              </a:rPr>
              <a:t>4</a:t>
            </a:r>
            <a:r>
              <a:rPr sz="1050" spc="0" dirty="0" smtClean="0">
                <a:latin typeface="Segoe UI Semilight"/>
                <a:cs typeface="Segoe UI Semilight"/>
              </a:rPr>
              <a:t>8</a:t>
            </a:r>
            <a:r>
              <a:rPr sz="1050" spc="-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(</a:t>
            </a:r>
            <a:r>
              <a:rPr sz="1050" spc="-4" dirty="0" smtClean="0">
                <a:latin typeface="Segoe UI Semilight"/>
                <a:cs typeface="Segoe UI Semilight"/>
              </a:rPr>
              <a:t>20</a:t>
            </a:r>
            <a:r>
              <a:rPr sz="1050" spc="4" dirty="0" smtClean="0">
                <a:latin typeface="Segoe UI Semilight"/>
                <a:cs typeface="Segoe UI Semilight"/>
              </a:rPr>
              <a:t>%</a:t>
            </a:r>
            <a:r>
              <a:rPr sz="1050" spc="0" dirty="0" smtClean="0">
                <a:latin typeface="Segoe UI Semilight"/>
                <a:cs typeface="Segoe UI Semilight"/>
              </a:rPr>
              <a:t>)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279228" y="2455055"/>
            <a:ext cx="879677" cy="314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1898">
              <a:lnSpc>
                <a:spcPct val="110839"/>
              </a:lnSpc>
              <a:spcBef>
                <a:spcPts val="500"/>
              </a:spcBef>
            </a:pPr>
            <a:r>
              <a:rPr sz="10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7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2</a:t>
            </a:r>
            <a:r>
              <a:rPr sz="10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(3</a:t>
            </a:r>
            <a:r>
              <a:rPr sz="10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0</a:t>
            </a:r>
            <a:r>
              <a:rPr sz="10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%</a:t>
            </a:r>
            <a:r>
              <a:rPr sz="10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)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146206" y="2455055"/>
            <a:ext cx="1547743" cy="314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3900376" y="2769532"/>
            <a:ext cx="173991" cy="207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4074368" y="2769532"/>
            <a:ext cx="861901" cy="207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4936270" y="2769532"/>
            <a:ext cx="2757679" cy="207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7351776" y="632460"/>
            <a:ext cx="164592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5288279" y="632460"/>
            <a:ext cx="164591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3893820" y="1457452"/>
            <a:ext cx="483311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259079" y="2219452"/>
            <a:ext cx="343522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259079" y="3769360"/>
            <a:ext cx="343522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348838"/>
            <a:ext cx="8961112" cy="372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R="130248" algn="r">
              <a:lnSpc>
                <a:spcPct val="110839"/>
              </a:lnSpc>
            </a:pPr>
            <a:r>
              <a:rPr sz="1000" spc="5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17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0135" y="3360420"/>
            <a:ext cx="5274564" cy="406908"/>
          </a:xfrm>
          <a:custGeom>
            <a:avLst/>
            <a:gdLst/>
            <a:ahLst/>
            <a:cxnLst/>
            <a:rect l="l" t="t" r="r" b="b"/>
            <a:pathLst>
              <a:path w="5274563" h="406908">
                <a:moveTo>
                  <a:pt x="0" y="406908"/>
                </a:moveTo>
                <a:lnTo>
                  <a:pt x="5274564" y="406908"/>
                </a:lnTo>
                <a:lnTo>
                  <a:pt x="5274564" y="0"/>
                </a:lnTo>
                <a:lnTo>
                  <a:pt x="0" y="0"/>
                </a:lnTo>
                <a:lnTo>
                  <a:pt x="0" y="406908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50135" y="3360420"/>
            <a:ext cx="5274564" cy="406908"/>
          </a:xfrm>
          <a:custGeom>
            <a:avLst/>
            <a:gdLst/>
            <a:ahLst/>
            <a:cxnLst/>
            <a:rect l="l" t="t" r="r" b="b"/>
            <a:pathLst>
              <a:path w="5274563" h="406908">
                <a:moveTo>
                  <a:pt x="0" y="406908"/>
                </a:moveTo>
                <a:lnTo>
                  <a:pt x="5274564" y="406908"/>
                </a:lnTo>
                <a:lnTo>
                  <a:pt x="5274564" y="0"/>
                </a:lnTo>
                <a:lnTo>
                  <a:pt x="0" y="0"/>
                </a:lnTo>
                <a:lnTo>
                  <a:pt x="0" y="406908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8902" y="258082"/>
            <a:ext cx="105695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ntents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19477" y="2607453"/>
            <a:ext cx="166372" cy="688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06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11755" y="2649239"/>
            <a:ext cx="4879920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-4" baseline="1566" dirty="0" smtClean="0">
                <a:latin typeface="Segoe UI Semilight"/>
                <a:cs typeface="Segoe UI Semilight"/>
              </a:rPr>
              <a:t>C</a:t>
            </a:r>
            <a:r>
              <a:rPr sz="2400" spc="0" baseline="1566" dirty="0" smtClean="0">
                <a:latin typeface="Segoe UI Semilight"/>
                <a:cs typeface="Segoe UI Semilight"/>
              </a:rPr>
              <a:t>on</a:t>
            </a:r>
            <a:r>
              <a:rPr sz="2400" spc="-19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ext</a:t>
            </a:r>
            <a:r>
              <a:rPr sz="2400" spc="-38" baseline="1566" dirty="0" smtClean="0">
                <a:latin typeface="Segoe UI Semilight"/>
                <a:cs typeface="Segoe UI Semilight"/>
              </a:rPr>
              <a:t> </a:t>
            </a:r>
            <a:r>
              <a:rPr sz="2400" spc="-29" baseline="1566" dirty="0" smtClean="0">
                <a:latin typeface="Segoe UI Semilight"/>
                <a:cs typeface="Segoe UI Semilight"/>
              </a:rPr>
              <a:t>o</a:t>
            </a:r>
            <a:r>
              <a:rPr sz="2400" spc="0" baseline="1566" dirty="0" smtClean="0">
                <a:latin typeface="Segoe UI Semilight"/>
                <a:cs typeface="Segoe UI Semilight"/>
              </a:rPr>
              <a:t>f</a:t>
            </a:r>
            <a:r>
              <a:rPr sz="2400" spc="-13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M</a:t>
            </a:r>
            <a:r>
              <a:rPr sz="2400" spc="-4" baseline="1566" dirty="0" smtClean="0">
                <a:latin typeface="Segoe UI Semilight"/>
                <a:cs typeface="Segoe UI Semilight"/>
              </a:rPr>
              <a:t>e</a:t>
            </a:r>
            <a:r>
              <a:rPr sz="2400" spc="-29" baseline="1566" dirty="0" smtClean="0">
                <a:latin typeface="Segoe UI Semilight"/>
                <a:cs typeface="Segoe UI Semilight"/>
              </a:rPr>
              <a:t>k</a:t>
            </a:r>
            <a:r>
              <a:rPr sz="2400" spc="0" baseline="1566" dirty="0" smtClean="0">
                <a:latin typeface="Segoe UI Semilight"/>
                <a:cs typeface="Segoe UI Semilight"/>
              </a:rPr>
              <a:t>ele</a:t>
            </a:r>
            <a:r>
              <a:rPr sz="2400" spc="-24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city</a:t>
            </a:r>
            <a:r>
              <a:rPr sz="2400" spc="-3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and</a:t>
            </a:r>
            <a:r>
              <a:rPr sz="2400" spc="-25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sur</a:t>
            </a:r>
            <a:r>
              <a:rPr sz="2400" spc="-29" baseline="1566" dirty="0" smtClean="0"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latin typeface="Segoe UI Semilight"/>
                <a:cs typeface="Segoe UI Semilight"/>
              </a:rPr>
              <a:t>o</a:t>
            </a:r>
            <a:r>
              <a:rPr sz="2400" spc="-4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n</a:t>
            </a:r>
            <a:r>
              <a:rPr sz="2400" spc="-4" baseline="1566" dirty="0" smtClean="0">
                <a:latin typeface="Segoe UI Semilight"/>
                <a:cs typeface="Segoe UI Semilight"/>
              </a:rPr>
              <a:t>d</a:t>
            </a:r>
            <a:r>
              <a:rPr sz="2400" spc="0" baseline="1566" dirty="0" smtClean="0">
                <a:latin typeface="Segoe UI Semilight"/>
                <a:cs typeface="Segoe UI Semilight"/>
              </a:rPr>
              <a:t>ing</a:t>
            </a:r>
            <a:r>
              <a:rPr sz="2400" spc="-48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ind</a:t>
            </a:r>
            <a:r>
              <a:rPr sz="2400" spc="-4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strial</a:t>
            </a:r>
            <a:r>
              <a:rPr sz="2400" spc="-17" baseline="1566" dirty="0" smtClean="0">
                <a:latin typeface="Segoe UI Semilight"/>
                <a:cs typeface="Segoe UI Semilight"/>
              </a:rPr>
              <a:t> </a:t>
            </a:r>
            <a:r>
              <a:rPr sz="2400" spc="-29" baseline="1566" dirty="0" smtClean="0">
                <a:latin typeface="Segoe UI Semilight"/>
                <a:cs typeface="Segoe UI Semilight"/>
              </a:rPr>
              <a:t>p</a:t>
            </a:r>
            <a:r>
              <a:rPr sz="2400" spc="0" baseline="1566" dirty="0" smtClean="0">
                <a:latin typeface="Segoe UI Semilight"/>
                <a:cs typeface="Segoe UI Semilight"/>
              </a:rPr>
              <a:t>ar</a:t>
            </a:r>
            <a:r>
              <a:rPr sz="2400" spc="9" baseline="1566" dirty="0" smtClean="0">
                <a:latin typeface="Segoe UI Semilight"/>
                <a:cs typeface="Segoe UI Semilight"/>
              </a:rPr>
              <a:t>k</a:t>
            </a:r>
            <a:r>
              <a:rPr sz="2400" spc="0" baseline="1566" dirty="0" smtClean="0">
                <a:latin typeface="Segoe UI Semilight"/>
                <a:cs typeface="Segoe UI Semilight"/>
              </a:rPr>
              <a:t>s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11755" y="3057417"/>
            <a:ext cx="2582269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Ho</a:t>
            </a:r>
            <a:r>
              <a:rPr sz="2400" spc="-9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sing</a:t>
            </a:r>
            <a:r>
              <a:rPr sz="2400" spc="-17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d</a:t>
            </a:r>
            <a:r>
              <a:rPr sz="2400" spc="-9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m</a:t>
            </a:r>
            <a:r>
              <a:rPr sz="2400" spc="4" baseline="1566" dirty="0" smtClean="0">
                <a:latin typeface="Segoe UI Semilight"/>
                <a:cs typeface="Segoe UI Semilight"/>
              </a:rPr>
              <a:t>a</a:t>
            </a:r>
            <a:r>
              <a:rPr sz="2400" spc="0" baseline="1566" dirty="0" smtClean="0">
                <a:latin typeface="Segoe UI Semilight"/>
                <a:cs typeface="Segoe UI Semilight"/>
              </a:rPr>
              <a:t>nd</a:t>
            </a:r>
            <a:r>
              <a:rPr sz="2400" spc="-36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and</a:t>
            </a:r>
            <a:r>
              <a:rPr sz="2400" spc="-16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su</a:t>
            </a:r>
            <a:r>
              <a:rPr sz="2400" spc="-9" baseline="1566" dirty="0" smtClean="0">
                <a:latin typeface="Segoe UI Semilight"/>
                <a:cs typeface="Segoe UI Semilight"/>
              </a:rPr>
              <a:t>p</a:t>
            </a:r>
            <a:r>
              <a:rPr sz="2400" spc="0" baseline="1566" dirty="0" smtClean="0">
                <a:latin typeface="Segoe UI Semilight"/>
                <a:cs typeface="Segoe UI Semilight"/>
              </a:rPr>
              <a:t>ply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19477" y="3830336"/>
            <a:ext cx="16637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11755" y="3872122"/>
            <a:ext cx="4970387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Infrastr</a:t>
            </a:r>
            <a:r>
              <a:rPr sz="2400" spc="-4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c</a:t>
            </a:r>
            <a:r>
              <a:rPr sz="2400" spc="-4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u</a:t>
            </a:r>
            <a:r>
              <a:rPr sz="2400" spc="-29" baseline="1566" dirty="0" smtClean="0"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latin typeface="Segoe UI Semilight"/>
                <a:cs typeface="Segoe UI Semilight"/>
              </a:rPr>
              <a:t>e</a:t>
            </a:r>
            <a:r>
              <a:rPr sz="2400" spc="-41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n</a:t>
            </a:r>
            <a:r>
              <a:rPr sz="2400" spc="-4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e</a:t>
            </a:r>
            <a:r>
              <a:rPr sz="2400" spc="-9" baseline="1566" dirty="0" smtClean="0">
                <a:latin typeface="Segoe UI Semilight"/>
                <a:cs typeface="Segoe UI Semilight"/>
              </a:rPr>
              <a:t>d</a:t>
            </a:r>
            <a:r>
              <a:rPr sz="2400" spc="0" baseline="1566" dirty="0" smtClean="0">
                <a:latin typeface="Segoe UI Semilight"/>
                <a:cs typeface="Segoe UI Semilight"/>
              </a:rPr>
              <a:t>s</a:t>
            </a:r>
            <a:r>
              <a:rPr sz="2400" spc="-15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for</a:t>
            </a:r>
            <a:r>
              <a:rPr sz="2400" spc="-19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ho</a:t>
            </a:r>
            <a:r>
              <a:rPr sz="2400" spc="-4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sing</a:t>
            </a:r>
            <a:r>
              <a:rPr sz="2400" spc="-29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and</a:t>
            </a:r>
            <a:r>
              <a:rPr sz="2400" spc="-25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d</a:t>
            </a:r>
            <a:r>
              <a:rPr sz="2400" spc="-9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sign</a:t>
            </a:r>
            <a:r>
              <a:rPr sz="2400" spc="-10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impl</a:t>
            </a:r>
            <a:r>
              <a:rPr sz="2400" spc="4" baseline="1566" dirty="0" smtClean="0">
                <a:latin typeface="Segoe UI Semilight"/>
                <a:cs typeface="Segoe UI Semilight"/>
              </a:rPr>
              <a:t>i</a:t>
            </a:r>
            <a:r>
              <a:rPr sz="2400" spc="0" baseline="1566" dirty="0" smtClean="0">
                <a:latin typeface="Segoe UI Semilight"/>
                <a:cs typeface="Segoe UI Semilight"/>
              </a:rPr>
              <a:t>cations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50135" y="3360420"/>
            <a:ext cx="5287264" cy="406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041">
              <a:lnSpc>
                <a:spcPct val="95825"/>
              </a:lnSpc>
              <a:spcBef>
                <a:spcPts val="334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5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-5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oss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</a:t>
            </a:r>
            <a:r>
              <a:rPr sz="1600" spc="-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-4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cho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-9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fo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6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os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ed</a:t>
            </a:r>
            <a:r>
              <a:rPr sz="1600" spc="-9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so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ut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ion</a:t>
            </a:r>
            <a:endParaRPr sz="160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348838"/>
            <a:ext cx="8961112" cy="372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R="130517" algn="r">
              <a:lnSpc>
                <a:spcPct val="110839"/>
              </a:lnSpc>
            </a:pPr>
            <a:r>
              <a:rPr sz="1000" spc="5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18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29862" y="1468374"/>
            <a:ext cx="3840480" cy="3963924"/>
          </a:xfrm>
          <a:custGeom>
            <a:avLst/>
            <a:gdLst/>
            <a:ahLst/>
            <a:cxnLst/>
            <a:rect l="l" t="t" r="r" b="b"/>
            <a:pathLst>
              <a:path w="3840480" h="3963924">
                <a:moveTo>
                  <a:pt x="0" y="3963924"/>
                </a:moveTo>
                <a:lnTo>
                  <a:pt x="3840480" y="3963924"/>
                </a:lnTo>
                <a:lnTo>
                  <a:pt x="3840480" y="0"/>
                </a:lnTo>
                <a:lnTo>
                  <a:pt x="0" y="0"/>
                </a:lnTo>
                <a:lnTo>
                  <a:pt x="0" y="3963924"/>
                </a:lnTo>
                <a:close/>
              </a:path>
            </a:pathLst>
          </a:custGeom>
          <a:ln w="19812">
            <a:solidFill>
              <a:srgbClr val="3374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26676" y="1903763"/>
            <a:ext cx="280361" cy="279731"/>
          </a:xfrm>
          <a:custGeom>
            <a:avLst/>
            <a:gdLst/>
            <a:ahLst/>
            <a:cxnLst/>
            <a:rect l="l" t="t" r="r" b="b"/>
            <a:pathLst>
              <a:path w="280361" h="279731">
                <a:moveTo>
                  <a:pt x="131115" y="0"/>
                </a:moveTo>
                <a:lnTo>
                  <a:pt x="89348" y="9196"/>
                </a:lnTo>
                <a:lnTo>
                  <a:pt x="53306" y="29830"/>
                </a:lnTo>
                <a:lnTo>
                  <a:pt x="25031" y="59857"/>
                </a:lnTo>
                <a:lnTo>
                  <a:pt x="6568" y="97235"/>
                </a:lnTo>
                <a:lnTo>
                  <a:pt x="64" y="137903"/>
                </a:lnTo>
                <a:lnTo>
                  <a:pt x="0" y="143306"/>
                </a:lnTo>
                <a:lnTo>
                  <a:pt x="1036" y="157351"/>
                </a:lnTo>
                <a:lnTo>
                  <a:pt x="12113" y="196700"/>
                </a:lnTo>
                <a:lnTo>
                  <a:pt x="34042" y="230444"/>
                </a:lnTo>
                <a:lnTo>
                  <a:pt x="65410" y="256751"/>
                </a:lnTo>
                <a:lnTo>
                  <a:pt x="104802" y="273791"/>
                </a:lnTo>
                <a:lnTo>
                  <a:pt x="150804" y="279731"/>
                </a:lnTo>
                <a:lnTo>
                  <a:pt x="165085" y="277921"/>
                </a:lnTo>
                <a:lnTo>
                  <a:pt x="204720" y="264376"/>
                </a:lnTo>
                <a:lnTo>
                  <a:pt x="238009" y="240129"/>
                </a:lnTo>
                <a:lnTo>
                  <a:pt x="262888" y="207162"/>
                </a:lnTo>
                <a:lnTo>
                  <a:pt x="277421" y="167322"/>
                </a:lnTo>
                <a:lnTo>
                  <a:pt x="280361" y="137903"/>
                </a:lnTo>
                <a:lnTo>
                  <a:pt x="279450" y="123738"/>
                </a:lnTo>
                <a:lnTo>
                  <a:pt x="268648" y="84026"/>
                </a:lnTo>
                <a:lnTo>
                  <a:pt x="246913" y="49935"/>
                </a:lnTo>
                <a:lnTo>
                  <a:pt x="215745" y="23327"/>
                </a:lnTo>
                <a:lnTo>
                  <a:pt x="176645" y="6061"/>
                </a:lnTo>
                <a:lnTo>
                  <a:pt x="131115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26636" y="1903763"/>
            <a:ext cx="280401" cy="279731"/>
          </a:xfrm>
          <a:custGeom>
            <a:avLst/>
            <a:gdLst/>
            <a:ahLst/>
            <a:cxnLst/>
            <a:rect l="l" t="t" r="r" b="b"/>
            <a:pathLst>
              <a:path w="280401" h="279731">
                <a:moveTo>
                  <a:pt x="0" y="139920"/>
                </a:moveTo>
                <a:lnTo>
                  <a:pt x="6608" y="97235"/>
                </a:lnTo>
                <a:lnTo>
                  <a:pt x="25071" y="59857"/>
                </a:lnTo>
                <a:lnTo>
                  <a:pt x="53346" y="29830"/>
                </a:lnTo>
                <a:lnTo>
                  <a:pt x="89388" y="9196"/>
                </a:lnTo>
                <a:lnTo>
                  <a:pt x="131155" y="0"/>
                </a:lnTo>
                <a:lnTo>
                  <a:pt x="146954" y="660"/>
                </a:lnTo>
                <a:lnTo>
                  <a:pt x="190507" y="10664"/>
                </a:lnTo>
                <a:lnTo>
                  <a:pt x="227130" y="31250"/>
                </a:lnTo>
                <a:lnTo>
                  <a:pt x="255320" y="60559"/>
                </a:lnTo>
                <a:lnTo>
                  <a:pt x="273578" y="96731"/>
                </a:lnTo>
                <a:lnTo>
                  <a:pt x="280401" y="137903"/>
                </a:lnTo>
                <a:lnTo>
                  <a:pt x="279655" y="152851"/>
                </a:lnTo>
                <a:lnTo>
                  <a:pt x="269023" y="194548"/>
                </a:lnTo>
                <a:lnTo>
                  <a:pt x="247357" y="230034"/>
                </a:lnTo>
                <a:lnTo>
                  <a:pt x="216656" y="257394"/>
                </a:lnTo>
                <a:lnTo>
                  <a:pt x="178921" y="274711"/>
                </a:lnTo>
                <a:lnTo>
                  <a:pt x="150844" y="279731"/>
                </a:lnTo>
                <a:lnTo>
                  <a:pt x="134863" y="279098"/>
                </a:lnTo>
                <a:lnTo>
                  <a:pt x="90907" y="269254"/>
                </a:lnTo>
                <a:lnTo>
                  <a:pt x="54032" y="248921"/>
                </a:lnTo>
                <a:lnTo>
                  <a:pt x="25654" y="219931"/>
                </a:lnTo>
                <a:lnTo>
                  <a:pt x="7185" y="184116"/>
                </a:lnTo>
                <a:lnTo>
                  <a:pt x="40" y="143306"/>
                </a:lnTo>
                <a:lnTo>
                  <a:pt x="0" y="13992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26676" y="3129059"/>
            <a:ext cx="280361" cy="279731"/>
          </a:xfrm>
          <a:custGeom>
            <a:avLst/>
            <a:gdLst/>
            <a:ahLst/>
            <a:cxnLst/>
            <a:rect l="l" t="t" r="r" b="b"/>
            <a:pathLst>
              <a:path w="280361" h="279731">
                <a:moveTo>
                  <a:pt x="131115" y="0"/>
                </a:moveTo>
                <a:lnTo>
                  <a:pt x="89348" y="9196"/>
                </a:lnTo>
                <a:lnTo>
                  <a:pt x="53306" y="29830"/>
                </a:lnTo>
                <a:lnTo>
                  <a:pt x="25031" y="59857"/>
                </a:lnTo>
                <a:lnTo>
                  <a:pt x="6568" y="97235"/>
                </a:lnTo>
                <a:lnTo>
                  <a:pt x="64" y="137903"/>
                </a:lnTo>
                <a:lnTo>
                  <a:pt x="0" y="143306"/>
                </a:lnTo>
                <a:lnTo>
                  <a:pt x="1036" y="157351"/>
                </a:lnTo>
                <a:lnTo>
                  <a:pt x="12113" y="196700"/>
                </a:lnTo>
                <a:lnTo>
                  <a:pt x="34042" y="230444"/>
                </a:lnTo>
                <a:lnTo>
                  <a:pt x="65410" y="256751"/>
                </a:lnTo>
                <a:lnTo>
                  <a:pt x="104802" y="273791"/>
                </a:lnTo>
                <a:lnTo>
                  <a:pt x="150804" y="279731"/>
                </a:lnTo>
                <a:lnTo>
                  <a:pt x="165085" y="277921"/>
                </a:lnTo>
                <a:lnTo>
                  <a:pt x="204720" y="264376"/>
                </a:lnTo>
                <a:lnTo>
                  <a:pt x="238009" y="240129"/>
                </a:lnTo>
                <a:lnTo>
                  <a:pt x="262888" y="207162"/>
                </a:lnTo>
                <a:lnTo>
                  <a:pt x="277421" y="167322"/>
                </a:lnTo>
                <a:lnTo>
                  <a:pt x="280361" y="137903"/>
                </a:lnTo>
                <a:lnTo>
                  <a:pt x="279450" y="123738"/>
                </a:lnTo>
                <a:lnTo>
                  <a:pt x="268648" y="84026"/>
                </a:lnTo>
                <a:lnTo>
                  <a:pt x="246913" y="49935"/>
                </a:lnTo>
                <a:lnTo>
                  <a:pt x="215745" y="23327"/>
                </a:lnTo>
                <a:lnTo>
                  <a:pt x="176645" y="6061"/>
                </a:lnTo>
                <a:lnTo>
                  <a:pt x="131115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26636" y="3129059"/>
            <a:ext cx="280401" cy="279731"/>
          </a:xfrm>
          <a:custGeom>
            <a:avLst/>
            <a:gdLst/>
            <a:ahLst/>
            <a:cxnLst/>
            <a:rect l="l" t="t" r="r" b="b"/>
            <a:pathLst>
              <a:path w="280401" h="279731">
                <a:moveTo>
                  <a:pt x="0" y="139920"/>
                </a:moveTo>
                <a:lnTo>
                  <a:pt x="6608" y="97235"/>
                </a:lnTo>
                <a:lnTo>
                  <a:pt x="25071" y="59857"/>
                </a:lnTo>
                <a:lnTo>
                  <a:pt x="53346" y="29830"/>
                </a:lnTo>
                <a:lnTo>
                  <a:pt x="89388" y="9196"/>
                </a:lnTo>
                <a:lnTo>
                  <a:pt x="131155" y="0"/>
                </a:lnTo>
                <a:lnTo>
                  <a:pt x="146954" y="660"/>
                </a:lnTo>
                <a:lnTo>
                  <a:pt x="190507" y="10664"/>
                </a:lnTo>
                <a:lnTo>
                  <a:pt x="227130" y="31250"/>
                </a:lnTo>
                <a:lnTo>
                  <a:pt x="255320" y="60559"/>
                </a:lnTo>
                <a:lnTo>
                  <a:pt x="273578" y="96731"/>
                </a:lnTo>
                <a:lnTo>
                  <a:pt x="280401" y="137903"/>
                </a:lnTo>
                <a:lnTo>
                  <a:pt x="279655" y="152851"/>
                </a:lnTo>
                <a:lnTo>
                  <a:pt x="269023" y="194548"/>
                </a:lnTo>
                <a:lnTo>
                  <a:pt x="247357" y="230034"/>
                </a:lnTo>
                <a:lnTo>
                  <a:pt x="216656" y="257394"/>
                </a:lnTo>
                <a:lnTo>
                  <a:pt x="178921" y="274711"/>
                </a:lnTo>
                <a:lnTo>
                  <a:pt x="150844" y="279731"/>
                </a:lnTo>
                <a:lnTo>
                  <a:pt x="134863" y="279098"/>
                </a:lnTo>
                <a:lnTo>
                  <a:pt x="90907" y="269254"/>
                </a:lnTo>
                <a:lnTo>
                  <a:pt x="54032" y="248921"/>
                </a:lnTo>
                <a:lnTo>
                  <a:pt x="25654" y="219931"/>
                </a:lnTo>
                <a:lnTo>
                  <a:pt x="7185" y="184116"/>
                </a:lnTo>
                <a:lnTo>
                  <a:pt x="40" y="143306"/>
                </a:lnTo>
                <a:lnTo>
                  <a:pt x="0" y="13992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29099" y="1467612"/>
            <a:ext cx="3840479" cy="391667"/>
          </a:xfrm>
          <a:custGeom>
            <a:avLst/>
            <a:gdLst/>
            <a:ahLst/>
            <a:cxnLst/>
            <a:rect l="l" t="t" r="r" b="b"/>
            <a:pathLst>
              <a:path w="3840479" h="391667">
                <a:moveTo>
                  <a:pt x="0" y="391667"/>
                </a:moveTo>
                <a:lnTo>
                  <a:pt x="3840479" y="391667"/>
                </a:lnTo>
                <a:lnTo>
                  <a:pt x="3840479" y="0"/>
                </a:lnTo>
                <a:lnTo>
                  <a:pt x="0" y="0"/>
                </a:lnTo>
                <a:lnTo>
                  <a:pt x="0" y="391667"/>
                </a:lnTo>
              </a:path>
            </a:pathLst>
          </a:custGeom>
          <a:solidFill>
            <a:srgbClr val="337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2301" y="1468374"/>
            <a:ext cx="3435096" cy="3963924"/>
          </a:xfrm>
          <a:custGeom>
            <a:avLst/>
            <a:gdLst/>
            <a:ahLst/>
            <a:cxnLst/>
            <a:rect l="l" t="t" r="r" b="b"/>
            <a:pathLst>
              <a:path w="3435096" h="3963924">
                <a:moveTo>
                  <a:pt x="3185795" y="0"/>
                </a:moveTo>
                <a:lnTo>
                  <a:pt x="0" y="0"/>
                </a:lnTo>
                <a:lnTo>
                  <a:pt x="0" y="3963924"/>
                </a:lnTo>
                <a:lnTo>
                  <a:pt x="3185795" y="3963924"/>
                </a:lnTo>
                <a:lnTo>
                  <a:pt x="3435096" y="1981962"/>
                </a:lnTo>
                <a:lnTo>
                  <a:pt x="3185795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2301" y="1468374"/>
            <a:ext cx="3435096" cy="3963924"/>
          </a:xfrm>
          <a:custGeom>
            <a:avLst/>
            <a:gdLst/>
            <a:ahLst/>
            <a:cxnLst/>
            <a:rect l="l" t="t" r="r" b="b"/>
            <a:pathLst>
              <a:path w="3435096" h="3963924">
                <a:moveTo>
                  <a:pt x="0" y="0"/>
                </a:moveTo>
                <a:lnTo>
                  <a:pt x="3185795" y="0"/>
                </a:lnTo>
                <a:lnTo>
                  <a:pt x="3435096" y="1981962"/>
                </a:lnTo>
                <a:lnTo>
                  <a:pt x="3185795" y="3963924"/>
                </a:lnTo>
                <a:lnTo>
                  <a:pt x="0" y="3963924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1539" y="1467612"/>
            <a:ext cx="3235452" cy="391667"/>
          </a:xfrm>
          <a:custGeom>
            <a:avLst/>
            <a:gdLst/>
            <a:ahLst/>
            <a:cxnLst/>
            <a:rect l="l" t="t" r="r" b="b"/>
            <a:pathLst>
              <a:path w="3235452" h="391667">
                <a:moveTo>
                  <a:pt x="3181985" y="0"/>
                </a:moveTo>
                <a:lnTo>
                  <a:pt x="0" y="0"/>
                </a:lnTo>
                <a:lnTo>
                  <a:pt x="0" y="391667"/>
                </a:lnTo>
                <a:lnTo>
                  <a:pt x="3235452" y="391667"/>
                </a:lnTo>
                <a:lnTo>
                  <a:pt x="3181985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32739" y="4121145"/>
            <a:ext cx="280404" cy="278349"/>
          </a:xfrm>
          <a:custGeom>
            <a:avLst/>
            <a:gdLst/>
            <a:ahLst/>
            <a:cxnLst/>
            <a:rect l="l" t="t" r="r" b="b"/>
            <a:pathLst>
              <a:path w="280404" h="278349">
                <a:moveTo>
                  <a:pt x="131745" y="0"/>
                </a:moveTo>
                <a:lnTo>
                  <a:pt x="89807" y="9028"/>
                </a:lnTo>
                <a:lnTo>
                  <a:pt x="53603" y="29523"/>
                </a:lnTo>
                <a:lnTo>
                  <a:pt x="25192" y="59422"/>
                </a:lnTo>
                <a:lnTo>
                  <a:pt x="6635" y="96667"/>
                </a:lnTo>
                <a:lnTo>
                  <a:pt x="38" y="138293"/>
                </a:lnTo>
                <a:lnTo>
                  <a:pt x="0" y="140715"/>
                </a:lnTo>
                <a:lnTo>
                  <a:pt x="866" y="154831"/>
                </a:lnTo>
                <a:lnTo>
                  <a:pt x="11581" y="194435"/>
                </a:lnTo>
                <a:lnTo>
                  <a:pt x="33293" y="228461"/>
                </a:lnTo>
                <a:lnTo>
                  <a:pt x="64499" y="255037"/>
                </a:lnTo>
                <a:lnTo>
                  <a:pt x="103692" y="272291"/>
                </a:lnTo>
                <a:lnTo>
                  <a:pt x="149365" y="278349"/>
                </a:lnTo>
                <a:lnTo>
                  <a:pt x="163786" y="276676"/>
                </a:lnTo>
                <a:lnTo>
                  <a:pt x="203840" y="263458"/>
                </a:lnTo>
                <a:lnTo>
                  <a:pt x="237490" y="239496"/>
                </a:lnTo>
                <a:lnTo>
                  <a:pt x="262698" y="206791"/>
                </a:lnTo>
                <a:lnTo>
                  <a:pt x="277421" y="167346"/>
                </a:lnTo>
                <a:lnTo>
                  <a:pt x="280404" y="138293"/>
                </a:lnTo>
                <a:lnTo>
                  <a:pt x="279595" y="124123"/>
                </a:lnTo>
                <a:lnTo>
                  <a:pt x="269006" y="84357"/>
                </a:lnTo>
                <a:lnTo>
                  <a:pt x="247381" y="50175"/>
                </a:lnTo>
                <a:lnTo>
                  <a:pt x="216265" y="23464"/>
                </a:lnTo>
                <a:lnTo>
                  <a:pt x="177204" y="6110"/>
                </a:lnTo>
                <a:lnTo>
                  <a:pt x="131745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32731" y="4121145"/>
            <a:ext cx="280413" cy="278349"/>
          </a:xfrm>
          <a:custGeom>
            <a:avLst/>
            <a:gdLst/>
            <a:ahLst/>
            <a:cxnLst/>
            <a:rect l="l" t="t" r="r" b="b"/>
            <a:pathLst>
              <a:path w="280413" h="278349">
                <a:moveTo>
                  <a:pt x="0" y="139196"/>
                </a:moveTo>
                <a:lnTo>
                  <a:pt x="6643" y="96667"/>
                </a:lnTo>
                <a:lnTo>
                  <a:pt x="25200" y="59422"/>
                </a:lnTo>
                <a:lnTo>
                  <a:pt x="53611" y="29523"/>
                </a:lnTo>
                <a:lnTo>
                  <a:pt x="89815" y="9028"/>
                </a:lnTo>
                <a:lnTo>
                  <a:pt x="131753" y="0"/>
                </a:lnTo>
                <a:lnTo>
                  <a:pt x="147522" y="671"/>
                </a:lnTo>
                <a:lnTo>
                  <a:pt x="191020" y="10739"/>
                </a:lnTo>
                <a:lnTo>
                  <a:pt x="227604" y="31421"/>
                </a:lnTo>
                <a:lnTo>
                  <a:pt x="255728" y="60832"/>
                </a:lnTo>
                <a:lnTo>
                  <a:pt x="273846" y="97085"/>
                </a:lnTo>
                <a:lnTo>
                  <a:pt x="280413" y="138293"/>
                </a:lnTo>
                <a:lnTo>
                  <a:pt x="279654" y="153046"/>
                </a:lnTo>
                <a:lnTo>
                  <a:pt x="268879" y="194293"/>
                </a:lnTo>
                <a:lnTo>
                  <a:pt x="246940" y="229467"/>
                </a:lnTo>
                <a:lnTo>
                  <a:pt x="215877" y="256566"/>
                </a:lnTo>
                <a:lnTo>
                  <a:pt x="177731" y="273588"/>
                </a:lnTo>
                <a:lnTo>
                  <a:pt x="149373" y="278349"/>
                </a:lnTo>
                <a:lnTo>
                  <a:pt x="133521" y="277689"/>
                </a:lnTo>
                <a:lnTo>
                  <a:pt x="89841" y="267691"/>
                </a:lnTo>
                <a:lnTo>
                  <a:pt x="53144" y="247122"/>
                </a:lnTo>
                <a:lnTo>
                  <a:pt x="24935" y="217854"/>
                </a:lnTo>
                <a:lnTo>
                  <a:pt x="6721" y="181761"/>
                </a:lnTo>
                <a:lnTo>
                  <a:pt x="8" y="140715"/>
                </a:lnTo>
                <a:lnTo>
                  <a:pt x="0" y="139196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8902" y="25524"/>
            <a:ext cx="4250578" cy="5124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C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TR</a:t>
            </a:r>
            <a:r>
              <a:rPr sz="2100" spc="-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A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ISED</a:t>
            </a:r>
            <a:r>
              <a:rPr sz="2100" spc="-1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SO</a:t>
            </a:r>
            <a:r>
              <a:rPr sz="2100" spc="-2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UTI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endParaRPr sz="1400">
              <a:latin typeface="Segoe UI Semilight"/>
              <a:cs typeface="Segoe UI Semilight"/>
            </a:endParaRPr>
          </a:p>
          <a:p>
            <a:pPr marL="12700">
              <a:lnSpc>
                <a:spcPts val="2445"/>
              </a:lnSpc>
              <a:spcBef>
                <a:spcPts val="42"/>
              </a:spcBef>
            </a:pP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We</a:t>
            </a:r>
            <a:r>
              <a:rPr sz="20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ha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20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op</a:t>
            </a:r>
            <a:r>
              <a:rPr sz="20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sed</a:t>
            </a:r>
            <a:r>
              <a:rPr sz="20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20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high level d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sign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00803" y="258082"/>
            <a:ext cx="38335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for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76966" y="258082"/>
            <a:ext cx="20377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73828" y="258082"/>
            <a:ext cx="94952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hou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ing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15914" y="258082"/>
            <a:ext cx="94622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lu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ion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55557" y="258082"/>
            <a:ext cx="27324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23303" y="258082"/>
            <a:ext cx="59096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ea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703946" y="258082"/>
            <a:ext cx="54906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ea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243443" y="258082"/>
            <a:ext cx="20353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–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8902" y="562882"/>
            <a:ext cx="69278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along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44292" y="562882"/>
            <a:ext cx="271334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thr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-1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ical</a:t>
            </a:r>
            <a:r>
              <a:rPr sz="3000" spc="-1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di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en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ions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51077" y="1563262"/>
            <a:ext cx="2424326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4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Cu</a:t>
            </a:r>
            <a:r>
              <a:rPr sz="2400" spc="9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400" spc="-14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400" spc="4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2400" spc="9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2400" spc="0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2400" spc="-86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400" spc="9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2400" spc="14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2400" spc="4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tu</a:t>
            </a:r>
            <a:r>
              <a:rPr sz="2400" spc="14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2400" spc="0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2400" spc="9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2400" spc="0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on</a:t>
            </a:r>
            <a:r>
              <a:rPr sz="2400" spc="-93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400" spc="14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2400" spc="0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2400" spc="-12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400" spc="9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2400" spc="4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2400" spc="-19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2400" spc="4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2400" spc="14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2400" spc="0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59002" y="1905524"/>
            <a:ext cx="16637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51026" y="1947310"/>
            <a:ext cx="2841145" cy="3398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84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Th</a:t>
            </a:r>
            <a:r>
              <a:rPr sz="2400" spc="-25" baseline="1566" dirty="0" smtClean="0"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latin typeface="Segoe UI Semilight"/>
                <a:cs typeface="Segoe UI Semilight"/>
              </a:rPr>
              <a:t>ee</a:t>
            </a:r>
            <a:r>
              <a:rPr sz="2400" spc="-28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m</a:t>
            </a:r>
            <a:r>
              <a:rPr sz="2400" spc="4" baseline="1566" dirty="0" smtClean="0">
                <a:latin typeface="Segoe UI Semilight"/>
                <a:cs typeface="Segoe UI Semilight"/>
              </a:rPr>
              <a:t>a</a:t>
            </a:r>
            <a:r>
              <a:rPr sz="2400" spc="0" baseline="1566" dirty="0" smtClean="0">
                <a:latin typeface="Segoe UI Semilight"/>
                <a:cs typeface="Segoe UI Semilight"/>
              </a:rPr>
              <a:t>jor</a:t>
            </a:r>
            <a:r>
              <a:rPr sz="2400" spc="-44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ind</a:t>
            </a:r>
            <a:r>
              <a:rPr sz="2400" spc="-4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strial</a:t>
            </a:r>
            <a:r>
              <a:rPr sz="2400" spc="-17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a</a:t>
            </a:r>
            <a:r>
              <a:rPr sz="2400" spc="-19" baseline="1566" dirty="0" smtClean="0"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latin typeface="Segoe UI Semilight"/>
                <a:cs typeface="Segoe UI Semilight"/>
              </a:rPr>
              <a:t>eas</a:t>
            </a:r>
            <a:endParaRPr sz="1600">
              <a:latin typeface="Segoe UI Semilight"/>
              <a:cs typeface="Segoe UI Semilight"/>
            </a:endParaRPr>
          </a:p>
          <a:p>
            <a:pPr marL="12700" marR="27840">
              <a:lnSpc>
                <a:spcPts val="1920"/>
              </a:lnSpc>
              <a:spcBef>
                <a:spcPts val="6"/>
              </a:spcBef>
            </a:pPr>
            <a:r>
              <a:rPr sz="1600" spc="0" dirty="0" smtClean="0">
                <a:latin typeface="Segoe UI Semilight"/>
                <a:cs typeface="Segoe UI Semilight"/>
              </a:rPr>
              <a:t>a</a:t>
            </a:r>
            <a:r>
              <a:rPr sz="1600" spc="-1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4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nd</a:t>
            </a:r>
            <a:r>
              <a:rPr sz="1600" spc="-3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M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-29" dirty="0" smtClean="0">
                <a:latin typeface="Segoe UI Semilight"/>
                <a:cs typeface="Segoe UI Semilight"/>
              </a:rPr>
              <a:t>k</a:t>
            </a:r>
            <a:r>
              <a:rPr sz="1600" spc="0" dirty="0" smtClean="0">
                <a:latin typeface="Segoe UI Semilight"/>
                <a:cs typeface="Segoe UI Semilight"/>
              </a:rPr>
              <a:t>ele</a:t>
            </a:r>
            <a:r>
              <a:rPr sz="1600" spc="-1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will</a:t>
            </a:r>
            <a:r>
              <a:rPr sz="1600" spc="-11" dirty="0" smtClean="0">
                <a:latin typeface="Segoe UI Semilight"/>
                <a:cs typeface="Segoe UI Semilight"/>
              </a:rPr>
              <a:t> 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9" dirty="0" smtClean="0">
                <a:latin typeface="Segoe UI Semilight"/>
                <a:cs typeface="Segoe UI Semilight"/>
              </a:rPr>
              <a:t>q</a:t>
            </a:r>
            <a:r>
              <a:rPr sz="1600" spc="0" dirty="0" smtClean="0">
                <a:latin typeface="Segoe UI Semilight"/>
                <a:cs typeface="Segoe UI Semilight"/>
              </a:rPr>
              <a:t>ui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endParaRPr sz="1600">
              <a:latin typeface="Segoe UI Semilight"/>
              <a:cs typeface="Segoe UI Semilight"/>
            </a:endParaRPr>
          </a:p>
          <a:p>
            <a:pPr marL="12700" marR="27840">
              <a:lnSpc>
                <a:spcPts val="1920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ho</a:t>
            </a:r>
            <a:r>
              <a:rPr sz="1600" spc="-9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sing</a:t>
            </a:r>
            <a:r>
              <a:rPr sz="1600" spc="-2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-9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dica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ed</a:t>
            </a:r>
            <a:r>
              <a:rPr sz="1600" spc="-12" dirty="0" smtClean="0"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1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wor</a:t>
            </a:r>
            <a:r>
              <a:rPr sz="1600" spc="-29" dirty="0" smtClean="0">
                <a:latin typeface="Segoe UI Semilight"/>
                <a:cs typeface="Segoe UI Semilight"/>
              </a:rPr>
              <a:t>k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endParaRPr sz="1600">
              <a:latin typeface="Segoe UI Semilight"/>
              <a:cs typeface="Segoe UI Semilight"/>
            </a:endParaRPr>
          </a:p>
          <a:p>
            <a:pPr marL="12700" marR="27840">
              <a:lnSpc>
                <a:spcPts val="1920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wi</a:t>
            </a:r>
            <a:r>
              <a:rPr sz="1600" spc="-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h</a:t>
            </a:r>
            <a:r>
              <a:rPr sz="1600" spc="-18" dirty="0" smtClean="0"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latin typeface="Segoe UI Semilight"/>
                <a:cs typeface="Segoe UI Semilight"/>
              </a:rPr>
              <a:t>v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5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y</a:t>
            </a:r>
            <a:r>
              <a:rPr sz="1600" spc="-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low</a:t>
            </a:r>
            <a:r>
              <a:rPr sz="1600" spc="-2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in</a:t>
            </a:r>
            <a:r>
              <a:rPr sz="1600" spc="-4" dirty="0" smtClean="0">
                <a:latin typeface="Segoe UI Semilight"/>
                <a:cs typeface="Segoe UI Semilight"/>
              </a:rPr>
              <a:t>c</a:t>
            </a:r>
            <a:r>
              <a:rPr sz="1600" spc="0" dirty="0" smtClean="0">
                <a:latin typeface="Segoe UI Semilight"/>
                <a:cs typeface="Segoe UI Semilight"/>
              </a:rPr>
              <a:t>om</a:t>
            </a:r>
            <a:r>
              <a:rPr sz="1600" spc="-9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s,</a:t>
            </a:r>
            <a:r>
              <a:rPr sz="1600" spc="-3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t</a:t>
            </a:r>
            <a:r>
              <a:rPr sz="1600" spc="-9" dirty="0" smtClean="0">
                <a:latin typeface="Segoe UI Semilight"/>
                <a:cs typeface="Segoe UI Semilight"/>
              </a:rPr>
              <a:t>h</a:t>
            </a:r>
            <a:r>
              <a:rPr sz="1600" spc="0" dirty="0" smtClean="0">
                <a:latin typeface="Segoe UI Semilight"/>
                <a:cs typeface="Segoe UI Semilight"/>
              </a:rPr>
              <a:t>at</a:t>
            </a:r>
            <a:endParaRPr sz="1600">
              <a:latin typeface="Segoe UI Semilight"/>
              <a:cs typeface="Segoe UI Semilight"/>
            </a:endParaRPr>
          </a:p>
          <a:p>
            <a:pPr marL="12700" marR="27840">
              <a:lnSpc>
                <a:spcPts val="1920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cannot</a:t>
            </a:r>
            <a:r>
              <a:rPr sz="1600" spc="-5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be</a:t>
            </a:r>
            <a:r>
              <a:rPr sz="1600" spc="-1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se</a:t>
            </a:r>
            <a:r>
              <a:rPr sz="1600" spc="5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viced</a:t>
            </a:r>
            <a:r>
              <a:rPr sz="1600" spc="-10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by</a:t>
            </a:r>
            <a:r>
              <a:rPr sz="1600" spc="-16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c</a:t>
            </a:r>
            <a:r>
              <a:rPr sz="1600" spc="-4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r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latin typeface="Segoe UI Semilight"/>
                <a:cs typeface="Segoe UI Semilight"/>
              </a:rPr>
              <a:t>t</a:t>
            </a:r>
            <a:endParaRPr sz="1600">
              <a:latin typeface="Segoe UI Semilight"/>
              <a:cs typeface="Segoe UI Semilight"/>
            </a:endParaRPr>
          </a:p>
          <a:p>
            <a:pPr marL="12700" marR="27840">
              <a:lnSpc>
                <a:spcPts val="1920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plans</a:t>
            </a:r>
            <a:endParaRPr sz="1600">
              <a:latin typeface="Segoe UI Semilight"/>
              <a:cs typeface="Segoe UI Semilight"/>
            </a:endParaRPr>
          </a:p>
          <a:p>
            <a:pPr marL="12700" marR="105341">
              <a:lnSpc>
                <a:spcPts val="2128"/>
              </a:lnSpc>
              <a:spcBef>
                <a:spcPts val="823"/>
              </a:spcBef>
            </a:pPr>
            <a:r>
              <a:rPr sz="1600" spc="-4" dirty="0" smtClean="0">
                <a:latin typeface="Segoe UI Semilight"/>
                <a:cs typeface="Segoe UI Semilight"/>
              </a:rPr>
              <a:t>D</a:t>
            </a:r>
            <a:r>
              <a:rPr sz="1600" spc="0" dirty="0" smtClean="0">
                <a:latin typeface="Segoe UI Semilight"/>
                <a:cs typeface="Segoe UI Semilight"/>
              </a:rPr>
              <a:t>em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g</a:t>
            </a:r>
            <a:r>
              <a:rPr sz="1600" spc="-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aphic</a:t>
            </a:r>
            <a:r>
              <a:rPr sz="1600" spc="-5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c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mp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sition</a:t>
            </a:r>
            <a:r>
              <a:rPr sz="1600" spc="-69" dirty="0" smtClean="0">
                <a:latin typeface="Segoe UI Semilight"/>
                <a:cs typeface="Segoe UI Semilight"/>
              </a:rPr>
              <a:t> </a:t>
            </a:r>
            <a:r>
              <a:rPr sz="1600" spc="-29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f </a:t>
            </a:r>
            <a:endParaRPr sz="1600">
              <a:latin typeface="Segoe UI Semilight"/>
              <a:cs typeface="Segoe UI Semilight"/>
            </a:endParaRPr>
          </a:p>
          <a:p>
            <a:pPr marL="12700" marR="105341">
              <a:lnSpc>
                <a:spcPts val="1921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wor</a:t>
            </a:r>
            <a:r>
              <a:rPr sz="1600" spc="-34" dirty="0" smtClean="0">
                <a:latin typeface="Segoe UI Semilight"/>
                <a:cs typeface="Segoe UI Semilight"/>
              </a:rPr>
              <a:t>k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53" dirty="0" smtClean="0">
                <a:latin typeface="Segoe UI Semilight"/>
                <a:cs typeface="Segoe UI Semilight"/>
              </a:rPr>
              <a:t> 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9" dirty="0" smtClean="0">
                <a:latin typeface="Segoe UI Semilight"/>
                <a:cs typeface="Segoe UI Semilight"/>
              </a:rPr>
              <a:t>q</a:t>
            </a:r>
            <a:r>
              <a:rPr sz="1600" spc="0" dirty="0" smtClean="0">
                <a:latin typeface="Segoe UI Semilight"/>
                <a:cs typeface="Segoe UI Semilight"/>
              </a:rPr>
              <a:t>ui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es</a:t>
            </a:r>
            <a:r>
              <a:rPr sz="1600" spc="-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</a:t>
            </a:r>
            <a:r>
              <a:rPr sz="1600" spc="-8" dirty="0" smtClean="0">
                <a:latin typeface="Segoe UI Semilight"/>
                <a:cs typeface="Segoe UI Semilight"/>
              </a:rPr>
              <a:t> </a:t>
            </a:r>
            <a:r>
              <a:rPr sz="1600" spc="-4" dirty="0" smtClean="0">
                <a:latin typeface="Segoe UI Semilight"/>
                <a:cs typeface="Segoe UI Semilight"/>
              </a:rPr>
              <a:t>b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-29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ader </a:t>
            </a:r>
            <a:endParaRPr sz="1600">
              <a:latin typeface="Segoe UI Semilight"/>
              <a:cs typeface="Segoe UI Semilight"/>
            </a:endParaRPr>
          </a:p>
          <a:p>
            <a:pPr marL="12700" marR="105341">
              <a:lnSpc>
                <a:spcPts val="1921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h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u</a:t>
            </a:r>
            <a:r>
              <a:rPr sz="1600" spc="-4" dirty="0" smtClean="0">
                <a:latin typeface="Segoe UI Semilight"/>
                <a:cs typeface="Segoe UI Semilight"/>
              </a:rPr>
              <a:t>s</a:t>
            </a:r>
            <a:r>
              <a:rPr sz="1600" spc="0" dirty="0" smtClean="0">
                <a:latin typeface="Segoe UI Semilight"/>
                <a:cs typeface="Segoe UI Semilight"/>
              </a:rPr>
              <a:t>ing</a:t>
            </a:r>
            <a:r>
              <a:rPr sz="1600" spc="-3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lu</a:t>
            </a:r>
            <a:r>
              <a:rPr sz="1600" spc="-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ion</a:t>
            </a:r>
            <a:r>
              <a:rPr sz="1600" spc="-4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in</a:t>
            </a:r>
            <a:r>
              <a:rPr sz="1600" spc="-1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ad</a:t>
            </a:r>
            <a:r>
              <a:rPr sz="1600" spc="-9" dirty="0" smtClean="0">
                <a:latin typeface="Segoe UI Semilight"/>
                <a:cs typeface="Segoe UI Semilight"/>
              </a:rPr>
              <a:t>d</a:t>
            </a:r>
            <a:r>
              <a:rPr sz="1600" spc="0" dirty="0" smtClean="0">
                <a:latin typeface="Segoe UI Semilight"/>
                <a:cs typeface="Segoe UI Semilight"/>
              </a:rPr>
              <a:t>ition</a:t>
            </a:r>
            <a:r>
              <a:rPr sz="1600" spc="-36" dirty="0" smtClean="0"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 </a:t>
            </a:r>
            <a:endParaRPr sz="1600">
              <a:latin typeface="Segoe UI Semilight"/>
              <a:cs typeface="Segoe UI Semilight"/>
            </a:endParaRPr>
          </a:p>
          <a:p>
            <a:pPr marL="12700" marR="105341">
              <a:lnSpc>
                <a:spcPts val="1921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rmi</a:t>
            </a:r>
            <a:r>
              <a:rPr sz="1600" spc="-9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ori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endParaRPr sz="1600">
              <a:latin typeface="Segoe UI Semilight"/>
              <a:cs typeface="Segoe UI Semilight"/>
            </a:endParaRPr>
          </a:p>
          <a:p>
            <a:pPr marL="12700">
              <a:lnSpc>
                <a:spcPts val="1920"/>
              </a:lnSpc>
              <a:spcBef>
                <a:spcPts val="870"/>
              </a:spcBef>
            </a:pPr>
            <a:r>
              <a:rPr sz="1600" spc="-4" dirty="0" smtClean="0">
                <a:latin typeface="Segoe UI Semilight"/>
                <a:cs typeface="Segoe UI Semilight"/>
              </a:rPr>
              <a:t>F</a:t>
            </a:r>
            <a:r>
              <a:rPr sz="1600" spc="0" dirty="0" smtClean="0">
                <a:latin typeface="Segoe UI Semilight"/>
                <a:cs typeface="Segoe UI Semilight"/>
              </a:rPr>
              <a:t>u</a:t>
            </a:r>
            <a:r>
              <a:rPr sz="1600" spc="-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u</a:t>
            </a:r>
            <a:r>
              <a:rPr sz="1600" spc="-2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8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hig</a:t>
            </a:r>
            <a:r>
              <a:rPr sz="1600" spc="-4" dirty="0" smtClean="0">
                <a:latin typeface="Segoe UI Semilight"/>
                <a:cs typeface="Segoe UI Semilight"/>
              </a:rPr>
              <a:t>h</a:t>
            </a:r>
            <a:r>
              <a:rPr sz="1600" spc="0" dirty="0" smtClean="0">
                <a:latin typeface="Segoe UI Semilight"/>
                <a:cs typeface="Segoe UI Semilight"/>
              </a:rPr>
              <a:t>way</a:t>
            </a:r>
            <a:r>
              <a:rPr sz="1600" spc="-2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b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t</a:t>
            </a:r>
            <a:r>
              <a:rPr sz="1600" spc="-14" dirty="0" smtClean="0">
                <a:latin typeface="Segoe UI Semilight"/>
                <a:cs typeface="Segoe UI Semilight"/>
              </a:rPr>
              <a:t>w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n</a:t>
            </a:r>
            <a:r>
              <a:rPr sz="1600" spc="-18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t</a:t>
            </a:r>
            <a:r>
              <a:rPr sz="1600" spc="-4" dirty="0" smtClean="0">
                <a:latin typeface="Segoe UI Semilight"/>
                <a:cs typeface="Segoe UI Semilight"/>
              </a:rPr>
              <a:t>h</a:t>
            </a:r>
            <a:r>
              <a:rPr sz="1600" spc="0" dirty="0" smtClean="0">
                <a:latin typeface="Segoe UI Semilight"/>
                <a:cs typeface="Segoe UI Semilight"/>
              </a:rPr>
              <a:t>e t</a:t>
            </a:r>
            <a:r>
              <a:rPr sz="1600" spc="-4" dirty="0" smtClean="0">
                <a:latin typeface="Segoe UI Semilight"/>
                <a:cs typeface="Segoe UI Semilight"/>
              </a:rPr>
              <a:t>h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ee</a:t>
            </a:r>
            <a:r>
              <a:rPr sz="1600" spc="-1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ind</a:t>
            </a:r>
            <a:r>
              <a:rPr sz="1600" spc="-4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strial</a:t>
            </a:r>
            <a:r>
              <a:rPr sz="1600" spc="-3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-9" dirty="0" smtClean="0">
                <a:latin typeface="Segoe UI Semilight"/>
                <a:cs typeface="Segoe UI Semilight"/>
              </a:rPr>
              <a:t>ev</a:t>
            </a:r>
            <a:r>
              <a:rPr sz="1600" spc="0" dirty="0" smtClean="0">
                <a:latin typeface="Segoe UI Semilight"/>
                <a:cs typeface="Segoe UI Semilight"/>
              </a:rPr>
              <a:t>elo</a:t>
            </a:r>
            <a:r>
              <a:rPr sz="1600" spc="-4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ments ma</a:t>
            </a:r>
            <a:r>
              <a:rPr sz="1600" spc="-29" dirty="0" smtClean="0">
                <a:latin typeface="Segoe UI Semilight"/>
                <a:cs typeface="Segoe UI Semilight"/>
              </a:rPr>
              <a:t>k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4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t</a:t>
            </a:r>
            <a:r>
              <a:rPr sz="1600" spc="-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ansit</a:t>
            </a:r>
            <a:r>
              <a:rPr sz="1600" spc="-3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</a:t>
            </a:r>
            <a:r>
              <a:rPr sz="1600" spc="-8" dirty="0" smtClean="0">
                <a:latin typeface="Segoe UI Semilight"/>
                <a:cs typeface="Segoe UI Semilight"/>
              </a:rPr>
              <a:t> </a:t>
            </a:r>
            <a:r>
              <a:rPr sz="1600" spc="-9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4" dirty="0" smtClean="0">
                <a:latin typeface="Segoe UI Semilight"/>
                <a:cs typeface="Segoe UI Semilight"/>
              </a:rPr>
              <a:t>s</a:t>
            </a:r>
            <a:r>
              <a:rPr sz="1600" spc="0" dirty="0" smtClean="0">
                <a:latin typeface="Segoe UI Semilight"/>
                <a:cs typeface="Segoe UI Semilight"/>
              </a:rPr>
              <a:t>sible</a:t>
            </a:r>
            <a:r>
              <a:rPr sz="1600" spc="-45" dirty="0" smtClean="0">
                <a:latin typeface="Segoe UI Semilight"/>
                <a:cs typeface="Segoe UI Semilight"/>
              </a:rPr>
              <a:t> 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na</a:t>
            </a:r>
            <a:r>
              <a:rPr sz="1600" spc="-4" dirty="0" smtClean="0">
                <a:latin typeface="Segoe UI Semilight"/>
                <a:cs typeface="Segoe UI Semilight"/>
              </a:rPr>
              <a:t>b</a:t>
            </a:r>
            <a:r>
              <a:rPr sz="1600" spc="0" dirty="0" smtClean="0">
                <a:latin typeface="Segoe UI Semilight"/>
                <a:cs typeface="Segoe UI Semilight"/>
              </a:rPr>
              <a:t>ler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59002" y="3490738"/>
            <a:ext cx="16637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59002" y="4588399"/>
            <a:ext cx="16637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29861" y="1468374"/>
            <a:ext cx="3853180" cy="390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2389">
              <a:lnSpc>
                <a:spcPct val="110839"/>
              </a:lnSpc>
              <a:spcBef>
                <a:spcPts val="415"/>
              </a:spcBef>
            </a:pPr>
            <a:r>
              <a:rPr sz="16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De</a:t>
            </a:r>
            <a:r>
              <a:rPr sz="16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6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6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g</a:t>
            </a:r>
            <a:r>
              <a:rPr sz="16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600" spc="-67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cho</a:t>
            </a:r>
            <a:r>
              <a:rPr sz="16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</a:t>
            </a:r>
            <a:r>
              <a:rPr sz="16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600" spc="-8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6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6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dd</a:t>
            </a:r>
            <a:r>
              <a:rPr sz="16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6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6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6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sed</a:t>
            </a:r>
            <a:r>
              <a:rPr sz="1600" spc="-95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6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6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600" spc="-12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6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h</a:t>
            </a:r>
            <a:r>
              <a:rPr sz="16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6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600" spc="-43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ch</a:t>
            </a:r>
            <a:r>
              <a:rPr sz="16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6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ter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29861" y="1859280"/>
            <a:ext cx="3840480" cy="35730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"/>
              </a:spcBef>
            </a:pPr>
            <a:endParaRPr sz="550"/>
          </a:p>
          <a:p>
            <a:pPr marL="431418" marR="699858" indent="-232536">
              <a:lnSpc>
                <a:spcPts val="1920"/>
              </a:lnSpc>
              <a:spcBef>
                <a:spcPts val="96"/>
              </a:spcBef>
            </a:pPr>
            <a:r>
              <a:rPr sz="2400" spc="-279" baseline="15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</a:t>
            </a: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38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600" spc="-6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oc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ion</a:t>
            </a:r>
            <a:r>
              <a:rPr sz="1600" spc="-6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-29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f</a:t>
            </a:r>
            <a:r>
              <a:rPr sz="1600" spc="-1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ho</a:t>
            </a:r>
            <a:r>
              <a:rPr sz="1600" spc="-9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sing d</a:t>
            </a:r>
            <a:r>
              <a:rPr sz="1600" spc="-9" dirty="0" smtClean="0">
                <a:latin typeface="Segoe UI Semilight"/>
                <a:cs typeface="Segoe UI Semilight"/>
              </a:rPr>
              <a:t>ev</a:t>
            </a:r>
            <a:r>
              <a:rPr sz="1600" spc="0" dirty="0" smtClean="0">
                <a:latin typeface="Segoe UI Semilight"/>
                <a:cs typeface="Segoe UI Semilight"/>
              </a:rPr>
              <a:t>elo</a:t>
            </a:r>
            <a:r>
              <a:rPr sz="1600" spc="-4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ments</a:t>
            </a:r>
            <a:r>
              <a:rPr sz="1600" spc="-4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for</a:t>
            </a:r>
            <a:r>
              <a:rPr sz="1600" spc="-1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each</a:t>
            </a:r>
            <a:r>
              <a:rPr sz="1600" spc="-32" dirty="0" smtClean="0"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latin typeface="Segoe UI Semilight"/>
                <a:cs typeface="Segoe UI Semilight"/>
              </a:rPr>
              <a:t>a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ea</a:t>
            </a:r>
            <a:r>
              <a:rPr sz="1600" spc="-29" dirty="0" smtClean="0">
                <a:latin typeface="Segoe UI Semilight"/>
                <a:cs typeface="Segoe UI Semilight"/>
              </a:rPr>
              <a:t> o</a:t>
            </a:r>
            <a:r>
              <a:rPr sz="1600" spc="0" dirty="0" smtClean="0">
                <a:latin typeface="Segoe UI Semilight"/>
                <a:cs typeface="Segoe UI Semilight"/>
              </a:rPr>
              <a:t>f em</a:t>
            </a:r>
            <a:r>
              <a:rPr sz="1600" spc="-4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loym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nt</a:t>
            </a:r>
            <a:r>
              <a:rPr sz="1600" spc="-5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g</a:t>
            </a:r>
            <a:r>
              <a:rPr sz="1600" spc="-2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ow</a:t>
            </a:r>
            <a:r>
              <a:rPr sz="1600" spc="-9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h</a:t>
            </a:r>
            <a:endParaRPr sz="1600">
              <a:latin typeface="Segoe UI Semilight"/>
              <a:cs typeface="Segoe UI Semilight"/>
            </a:endParaRPr>
          </a:p>
          <a:p>
            <a:pPr marL="431418" marR="391066" indent="-247776">
              <a:lnSpc>
                <a:spcPts val="1900"/>
              </a:lnSpc>
              <a:spcBef>
                <a:spcPts val="3873"/>
              </a:spcBef>
            </a:pPr>
            <a:r>
              <a:rPr sz="1600" spc="-40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</a:t>
            </a: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3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pp</a:t>
            </a:r>
            <a:r>
              <a:rPr sz="16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</a:t>
            </a:r>
            <a:r>
              <a:rPr sz="1600" spc="-117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-3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-29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f</a:t>
            </a:r>
            <a:r>
              <a:rPr sz="1600" spc="-1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ho</a:t>
            </a:r>
            <a:r>
              <a:rPr sz="1600" spc="-9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sing</a:t>
            </a:r>
            <a:r>
              <a:rPr sz="1600" spc="-3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for low-inc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me</a:t>
            </a:r>
            <a:r>
              <a:rPr sz="1600" spc="-5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wor</a:t>
            </a:r>
            <a:r>
              <a:rPr sz="1600" spc="-34" dirty="0" smtClean="0">
                <a:latin typeface="Segoe UI Semilight"/>
                <a:cs typeface="Segoe UI Semilight"/>
              </a:rPr>
              <a:t>k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endParaRPr sz="1600">
              <a:latin typeface="Segoe UI Semilight"/>
              <a:cs typeface="Segoe UI Semilight"/>
            </a:endParaRPr>
          </a:p>
          <a:p>
            <a:pPr marL="431418" marR="331170" indent="-241680" algn="just">
              <a:lnSpc>
                <a:spcPts val="2246"/>
              </a:lnSpc>
              <a:spcBef>
                <a:spcPts val="3642"/>
              </a:spcBef>
            </a:pPr>
            <a:r>
              <a:rPr sz="2400" spc="-450" baseline="-469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3</a:t>
            </a: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3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-87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conom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ics</a:t>
            </a:r>
            <a:r>
              <a:rPr sz="1600" spc="-7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and</a:t>
            </a:r>
            <a:r>
              <a:rPr sz="1600" spc="-25" dirty="0" smtClean="0">
                <a:latin typeface="Segoe UI Semilight"/>
                <a:cs typeface="Segoe UI Semilight"/>
              </a:rPr>
              <a:t> r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9" dirty="0" smtClean="0">
                <a:latin typeface="Segoe UI Semilight"/>
                <a:cs typeface="Segoe UI Semilight"/>
              </a:rPr>
              <a:t>q</a:t>
            </a:r>
            <a:r>
              <a:rPr sz="1600" spc="0" dirty="0" smtClean="0">
                <a:latin typeface="Segoe UI Semilight"/>
                <a:cs typeface="Segoe UI Semilight"/>
              </a:rPr>
              <a:t>ui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ed </a:t>
            </a:r>
            <a:endParaRPr sz="1600">
              <a:latin typeface="Segoe UI Semilight"/>
              <a:cs typeface="Segoe UI Semilight"/>
            </a:endParaRPr>
          </a:p>
          <a:p>
            <a:pPr marL="431418" marR="331170" algn="just">
              <a:lnSpc>
                <a:spcPts val="1983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su</a:t>
            </a:r>
            <a:r>
              <a:rPr sz="1600" spc="-9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p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4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t</a:t>
            </a:r>
            <a:r>
              <a:rPr sz="1600" spc="-38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om</a:t>
            </a:r>
            <a:r>
              <a:rPr sz="1600" spc="-1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in</a:t>
            </a:r>
            <a:r>
              <a:rPr sz="1600" spc="-9" dirty="0" smtClean="0">
                <a:latin typeface="Segoe UI Semilight"/>
                <a:cs typeface="Segoe UI Semilight"/>
              </a:rPr>
              <a:t>v</a:t>
            </a:r>
            <a:r>
              <a:rPr sz="1600" spc="0" dirty="0" smtClean="0">
                <a:latin typeface="Segoe UI Semilight"/>
                <a:cs typeface="Segoe UI Semilight"/>
              </a:rPr>
              <a:t>es</a:t>
            </a:r>
            <a:r>
              <a:rPr sz="1600" spc="-19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4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for</a:t>
            </a:r>
            <a:r>
              <a:rPr sz="1600" spc="-1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ho</a:t>
            </a:r>
            <a:r>
              <a:rPr sz="1600" spc="-4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sing </a:t>
            </a:r>
            <a:endParaRPr sz="1600">
              <a:latin typeface="Segoe UI Semilight"/>
              <a:cs typeface="Segoe UI Semilight"/>
            </a:endParaRPr>
          </a:p>
          <a:p>
            <a:pPr marL="431418" marR="331170" algn="just">
              <a:lnSpc>
                <a:spcPts val="1866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p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r</a:t>
            </a:r>
            <a:r>
              <a:rPr sz="1600" spc="-2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</a:t>
            </a:r>
            <a:r>
              <a:rPr sz="1600" spc="-1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ea</a:t>
            </a:r>
            <a:endParaRPr sz="160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304038" y="991362"/>
            <a:ext cx="8354568" cy="4940808"/>
          </a:xfrm>
          <a:custGeom>
            <a:avLst/>
            <a:gdLst/>
            <a:ahLst/>
            <a:cxnLst/>
            <a:rect l="l" t="t" r="r" b="b"/>
            <a:pathLst>
              <a:path w="8354568" h="4940808">
                <a:moveTo>
                  <a:pt x="0" y="4940808"/>
                </a:moveTo>
                <a:lnTo>
                  <a:pt x="8354568" y="4940808"/>
                </a:lnTo>
                <a:lnTo>
                  <a:pt x="8354568" y="0"/>
                </a:lnTo>
                <a:lnTo>
                  <a:pt x="0" y="0"/>
                </a:lnTo>
                <a:lnTo>
                  <a:pt x="0" y="4940808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3275" y="990600"/>
            <a:ext cx="8354568" cy="361188"/>
          </a:xfrm>
          <a:custGeom>
            <a:avLst/>
            <a:gdLst/>
            <a:ahLst/>
            <a:cxnLst/>
            <a:rect l="l" t="t" r="r" b="b"/>
            <a:pathLst>
              <a:path w="8354568" h="361188">
                <a:moveTo>
                  <a:pt x="0" y="361188"/>
                </a:moveTo>
                <a:lnTo>
                  <a:pt x="8354568" y="361188"/>
                </a:lnTo>
                <a:lnTo>
                  <a:pt x="8354568" y="0"/>
                </a:lnTo>
                <a:lnTo>
                  <a:pt x="0" y="0"/>
                </a:lnTo>
                <a:lnTo>
                  <a:pt x="0" y="361188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4923" y="1417320"/>
            <a:ext cx="4829556" cy="4207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5067" y="1508760"/>
            <a:ext cx="0" cy="393191"/>
          </a:xfrm>
          <a:custGeom>
            <a:avLst/>
            <a:gdLst/>
            <a:ahLst/>
            <a:cxnLst/>
            <a:rect l="l" t="t" r="r" b="b"/>
            <a:pathLst>
              <a:path h="393191">
                <a:moveTo>
                  <a:pt x="0" y="0"/>
                </a:moveTo>
                <a:lnTo>
                  <a:pt x="0" y="393191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25067" y="3555492"/>
            <a:ext cx="0" cy="1202436"/>
          </a:xfrm>
          <a:custGeom>
            <a:avLst/>
            <a:gdLst/>
            <a:ahLst/>
            <a:cxnLst/>
            <a:rect l="l" t="t" r="r" b="b"/>
            <a:pathLst>
              <a:path h="1202436">
                <a:moveTo>
                  <a:pt x="0" y="0"/>
                </a:moveTo>
                <a:lnTo>
                  <a:pt x="0" y="1202436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96924" y="1508760"/>
            <a:ext cx="0" cy="393191"/>
          </a:xfrm>
          <a:custGeom>
            <a:avLst/>
            <a:gdLst/>
            <a:ahLst/>
            <a:cxnLst/>
            <a:rect l="l" t="t" r="r" b="b"/>
            <a:pathLst>
              <a:path h="393191">
                <a:moveTo>
                  <a:pt x="0" y="0"/>
                </a:moveTo>
                <a:lnTo>
                  <a:pt x="0" y="393191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96924" y="3555492"/>
            <a:ext cx="0" cy="1202436"/>
          </a:xfrm>
          <a:custGeom>
            <a:avLst/>
            <a:gdLst/>
            <a:ahLst/>
            <a:cxnLst/>
            <a:rect l="l" t="t" r="r" b="b"/>
            <a:pathLst>
              <a:path h="1202436">
                <a:moveTo>
                  <a:pt x="0" y="0"/>
                </a:moveTo>
                <a:lnTo>
                  <a:pt x="0" y="1202436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67255" y="1508760"/>
            <a:ext cx="0" cy="393191"/>
          </a:xfrm>
          <a:custGeom>
            <a:avLst/>
            <a:gdLst/>
            <a:ahLst/>
            <a:cxnLst/>
            <a:rect l="l" t="t" r="r" b="b"/>
            <a:pathLst>
              <a:path h="393191">
                <a:moveTo>
                  <a:pt x="0" y="0"/>
                </a:moveTo>
                <a:lnTo>
                  <a:pt x="0" y="393191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67255" y="3555492"/>
            <a:ext cx="0" cy="1202436"/>
          </a:xfrm>
          <a:custGeom>
            <a:avLst/>
            <a:gdLst/>
            <a:ahLst/>
            <a:cxnLst/>
            <a:rect l="l" t="t" r="r" b="b"/>
            <a:pathLst>
              <a:path h="1202436">
                <a:moveTo>
                  <a:pt x="0" y="0"/>
                </a:moveTo>
                <a:lnTo>
                  <a:pt x="0" y="1202436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37588" y="1508760"/>
            <a:ext cx="0" cy="3249167"/>
          </a:xfrm>
          <a:custGeom>
            <a:avLst/>
            <a:gdLst/>
            <a:ahLst/>
            <a:cxnLst/>
            <a:rect l="l" t="t" r="r" b="b"/>
            <a:pathLst>
              <a:path h="3249167">
                <a:moveTo>
                  <a:pt x="0" y="0"/>
                </a:moveTo>
                <a:lnTo>
                  <a:pt x="0" y="3249167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09444" y="1508760"/>
            <a:ext cx="0" cy="3939920"/>
          </a:xfrm>
          <a:custGeom>
            <a:avLst/>
            <a:gdLst/>
            <a:ahLst/>
            <a:cxnLst/>
            <a:rect l="l" t="t" r="r" b="b"/>
            <a:pathLst>
              <a:path h="3939920">
                <a:moveTo>
                  <a:pt x="0" y="0"/>
                </a:moveTo>
                <a:lnTo>
                  <a:pt x="0" y="393992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79776" y="1508760"/>
            <a:ext cx="0" cy="3939920"/>
          </a:xfrm>
          <a:custGeom>
            <a:avLst/>
            <a:gdLst/>
            <a:ahLst/>
            <a:cxnLst/>
            <a:rect l="l" t="t" r="r" b="b"/>
            <a:pathLst>
              <a:path h="3939920">
                <a:moveTo>
                  <a:pt x="0" y="0"/>
                </a:moveTo>
                <a:lnTo>
                  <a:pt x="0" y="393992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50107" y="1508760"/>
            <a:ext cx="0" cy="3939920"/>
          </a:xfrm>
          <a:custGeom>
            <a:avLst/>
            <a:gdLst/>
            <a:ahLst/>
            <a:cxnLst/>
            <a:rect l="l" t="t" r="r" b="b"/>
            <a:pathLst>
              <a:path h="3939920">
                <a:moveTo>
                  <a:pt x="0" y="0"/>
                </a:moveTo>
                <a:lnTo>
                  <a:pt x="0" y="393992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21964" y="1508760"/>
            <a:ext cx="0" cy="2627376"/>
          </a:xfrm>
          <a:custGeom>
            <a:avLst/>
            <a:gdLst/>
            <a:ahLst/>
            <a:cxnLst/>
            <a:rect l="l" t="t" r="r" b="b"/>
            <a:pathLst>
              <a:path h="2627376">
                <a:moveTo>
                  <a:pt x="0" y="0"/>
                </a:moveTo>
                <a:lnTo>
                  <a:pt x="0" y="2627376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21964" y="5143500"/>
            <a:ext cx="0" cy="305181"/>
          </a:xfrm>
          <a:custGeom>
            <a:avLst/>
            <a:gdLst/>
            <a:ahLst/>
            <a:cxnLst/>
            <a:rect l="l" t="t" r="r" b="b"/>
            <a:pathLst>
              <a:path h="305180">
                <a:moveTo>
                  <a:pt x="0" y="0"/>
                </a:moveTo>
                <a:lnTo>
                  <a:pt x="0" y="30518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92296" y="2808732"/>
            <a:ext cx="0" cy="1327404"/>
          </a:xfrm>
          <a:custGeom>
            <a:avLst/>
            <a:gdLst/>
            <a:ahLst/>
            <a:cxnLst/>
            <a:rect l="l" t="t" r="r" b="b"/>
            <a:pathLst>
              <a:path h="1327404">
                <a:moveTo>
                  <a:pt x="0" y="0"/>
                </a:moveTo>
                <a:lnTo>
                  <a:pt x="0" y="1327404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92296" y="5143500"/>
            <a:ext cx="0" cy="305181"/>
          </a:xfrm>
          <a:custGeom>
            <a:avLst/>
            <a:gdLst/>
            <a:ahLst/>
            <a:cxnLst/>
            <a:rect l="l" t="t" r="r" b="b"/>
            <a:pathLst>
              <a:path h="305180">
                <a:moveTo>
                  <a:pt x="0" y="0"/>
                </a:moveTo>
                <a:lnTo>
                  <a:pt x="0" y="30518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56532" y="2808732"/>
            <a:ext cx="0" cy="1327404"/>
          </a:xfrm>
          <a:custGeom>
            <a:avLst/>
            <a:gdLst/>
            <a:ahLst/>
            <a:cxnLst/>
            <a:rect l="l" t="t" r="r" b="b"/>
            <a:pathLst>
              <a:path h="1327404">
                <a:moveTo>
                  <a:pt x="0" y="0"/>
                </a:moveTo>
                <a:lnTo>
                  <a:pt x="0" y="1327404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56532" y="5143500"/>
            <a:ext cx="0" cy="305181"/>
          </a:xfrm>
          <a:custGeom>
            <a:avLst/>
            <a:gdLst/>
            <a:ahLst/>
            <a:cxnLst/>
            <a:rect l="l" t="t" r="r" b="b"/>
            <a:pathLst>
              <a:path h="305180">
                <a:moveTo>
                  <a:pt x="0" y="0"/>
                </a:moveTo>
                <a:lnTo>
                  <a:pt x="0" y="30518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34484" y="2808732"/>
            <a:ext cx="0" cy="1327404"/>
          </a:xfrm>
          <a:custGeom>
            <a:avLst/>
            <a:gdLst/>
            <a:ahLst/>
            <a:cxnLst/>
            <a:rect l="l" t="t" r="r" b="b"/>
            <a:pathLst>
              <a:path h="1327404">
                <a:moveTo>
                  <a:pt x="0" y="0"/>
                </a:moveTo>
                <a:lnTo>
                  <a:pt x="0" y="1327404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34484" y="5143500"/>
            <a:ext cx="0" cy="305181"/>
          </a:xfrm>
          <a:custGeom>
            <a:avLst/>
            <a:gdLst/>
            <a:ahLst/>
            <a:cxnLst/>
            <a:rect l="l" t="t" r="r" b="b"/>
            <a:pathLst>
              <a:path h="305180">
                <a:moveTo>
                  <a:pt x="0" y="0"/>
                </a:moveTo>
                <a:lnTo>
                  <a:pt x="0" y="30518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04815" y="2808732"/>
            <a:ext cx="0" cy="1327404"/>
          </a:xfrm>
          <a:custGeom>
            <a:avLst/>
            <a:gdLst/>
            <a:ahLst/>
            <a:cxnLst/>
            <a:rect l="l" t="t" r="r" b="b"/>
            <a:pathLst>
              <a:path h="1327404">
                <a:moveTo>
                  <a:pt x="0" y="0"/>
                </a:moveTo>
                <a:lnTo>
                  <a:pt x="0" y="1327404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04815" y="5143500"/>
            <a:ext cx="0" cy="305181"/>
          </a:xfrm>
          <a:custGeom>
            <a:avLst/>
            <a:gdLst/>
            <a:ahLst/>
            <a:cxnLst/>
            <a:rect l="l" t="t" r="r" b="b"/>
            <a:pathLst>
              <a:path h="305180">
                <a:moveTo>
                  <a:pt x="0" y="0"/>
                </a:moveTo>
                <a:lnTo>
                  <a:pt x="0" y="30518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5404" y="1862455"/>
            <a:ext cx="3076956" cy="0"/>
          </a:xfrm>
          <a:custGeom>
            <a:avLst/>
            <a:gdLst/>
            <a:ahLst/>
            <a:cxnLst/>
            <a:rect l="l" t="t" r="r" b="b"/>
            <a:pathLst>
              <a:path w="3076955">
                <a:moveTo>
                  <a:pt x="0" y="0"/>
                </a:moveTo>
                <a:lnTo>
                  <a:pt x="3076956" y="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15083" y="2225167"/>
            <a:ext cx="1827276" cy="0"/>
          </a:xfrm>
          <a:custGeom>
            <a:avLst/>
            <a:gdLst/>
            <a:ahLst/>
            <a:cxnLst/>
            <a:rect l="l" t="t" r="r" b="b"/>
            <a:pathLst>
              <a:path w="1827276">
                <a:moveTo>
                  <a:pt x="0" y="0"/>
                </a:moveTo>
                <a:lnTo>
                  <a:pt x="1827276" y="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5404" y="2225167"/>
            <a:ext cx="50291" cy="0"/>
          </a:xfrm>
          <a:custGeom>
            <a:avLst/>
            <a:gdLst/>
            <a:ahLst/>
            <a:cxnLst/>
            <a:rect l="l" t="t" r="r" b="b"/>
            <a:pathLst>
              <a:path w="50291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15083" y="2589403"/>
            <a:ext cx="1827276" cy="0"/>
          </a:xfrm>
          <a:custGeom>
            <a:avLst/>
            <a:gdLst/>
            <a:ahLst/>
            <a:cxnLst/>
            <a:rect l="l" t="t" r="r" b="b"/>
            <a:pathLst>
              <a:path w="1827276">
                <a:moveTo>
                  <a:pt x="0" y="0"/>
                </a:moveTo>
                <a:lnTo>
                  <a:pt x="1827276" y="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5404" y="2589403"/>
            <a:ext cx="50291" cy="0"/>
          </a:xfrm>
          <a:custGeom>
            <a:avLst/>
            <a:gdLst/>
            <a:ahLst/>
            <a:cxnLst/>
            <a:rect l="l" t="t" r="r" b="b"/>
            <a:pathLst>
              <a:path w="50291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15083" y="2947543"/>
            <a:ext cx="3537457" cy="0"/>
          </a:xfrm>
          <a:custGeom>
            <a:avLst/>
            <a:gdLst/>
            <a:ahLst/>
            <a:cxnLst/>
            <a:rect l="l" t="t" r="r" b="b"/>
            <a:pathLst>
              <a:path w="3537457">
                <a:moveTo>
                  <a:pt x="0" y="0"/>
                </a:moveTo>
                <a:lnTo>
                  <a:pt x="3537457" y="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65404" y="2947543"/>
            <a:ext cx="50291" cy="0"/>
          </a:xfrm>
          <a:custGeom>
            <a:avLst/>
            <a:gdLst/>
            <a:ahLst/>
            <a:cxnLst/>
            <a:rect l="l" t="t" r="r" b="b"/>
            <a:pathLst>
              <a:path w="50291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15083" y="3305683"/>
            <a:ext cx="3537457" cy="0"/>
          </a:xfrm>
          <a:custGeom>
            <a:avLst/>
            <a:gdLst/>
            <a:ahLst/>
            <a:cxnLst/>
            <a:rect l="l" t="t" r="r" b="b"/>
            <a:pathLst>
              <a:path w="3537457">
                <a:moveTo>
                  <a:pt x="0" y="0"/>
                </a:moveTo>
                <a:lnTo>
                  <a:pt x="3537457" y="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65404" y="3305683"/>
            <a:ext cx="50291" cy="0"/>
          </a:xfrm>
          <a:custGeom>
            <a:avLst/>
            <a:gdLst/>
            <a:ahLst/>
            <a:cxnLst/>
            <a:rect l="l" t="t" r="r" b="b"/>
            <a:pathLst>
              <a:path w="50291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5404" y="3665220"/>
            <a:ext cx="4787138" cy="9397"/>
          </a:xfrm>
          <a:custGeom>
            <a:avLst/>
            <a:gdLst/>
            <a:ahLst/>
            <a:cxnLst/>
            <a:rect l="l" t="t" r="r" b="b"/>
            <a:pathLst>
              <a:path w="4787138" h="9398">
                <a:moveTo>
                  <a:pt x="0" y="0"/>
                </a:moveTo>
                <a:lnTo>
                  <a:pt x="4787138" y="9398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5404" y="4017264"/>
            <a:ext cx="4787138" cy="9398"/>
          </a:xfrm>
          <a:custGeom>
            <a:avLst/>
            <a:gdLst/>
            <a:ahLst/>
            <a:cxnLst/>
            <a:rect l="l" t="t" r="r" b="b"/>
            <a:pathLst>
              <a:path w="4787138" h="9398">
                <a:moveTo>
                  <a:pt x="0" y="0"/>
                </a:moveTo>
                <a:lnTo>
                  <a:pt x="4787138" y="9398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5404" y="4384675"/>
            <a:ext cx="2772156" cy="0"/>
          </a:xfrm>
          <a:custGeom>
            <a:avLst/>
            <a:gdLst/>
            <a:ahLst/>
            <a:cxnLst/>
            <a:rect l="l" t="t" r="r" b="b"/>
            <a:pathLst>
              <a:path w="2772155">
                <a:moveTo>
                  <a:pt x="0" y="0"/>
                </a:moveTo>
                <a:lnTo>
                  <a:pt x="2772156" y="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5404" y="4756531"/>
            <a:ext cx="2772156" cy="0"/>
          </a:xfrm>
          <a:custGeom>
            <a:avLst/>
            <a:gdLst/>
            <a:ahLst/>
            <a:cxnLst/>
            <a:rect l="l" t="t" r="r" b="b"/>
            <a:pathLst>
              <a:path w="2772155">
                <a:moveTo>
                  <a:pt x="0" y="0"/>
                </a:moveTo>
                <a:lnTo>
                  <a:pt x="2772156" y="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82951" y="5119243"/>
            <a:ext cx="1054608" cy="0"/>
          </a:xfrm>
          <a:custGeom>
            <a:avLst/>
            <a:gdLst/>
            <a:ahLst/>
            <a:cxnLst/>
            <a:rect l="l" t="t" r="r" b="b"/>
            <a:pathLst>
              <a:path w="1054608">
                <a:moveTo>
                  <a:pt x="0" y="0"/>
                </a:moveTo>
                <a:lnTo>
                  <a:pt x="1054608" y="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5404" y="5119243"/>
            <a:ext cx="50291" cy="0"/>
          </a:xfrm>
          <a:custGeom>
            <a:avLst/>
            <a:gdLst/>
            <a:ahLst/>
            <a:cxnLst/>
            <a:rect l="l" t="t" r="r" b="b"/>
            <a:pathLst>
              <a:path w="50291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574291" y="4138041"/>
            <a:ext cx="618235" cy="608711"/>
          </a:xfrm>
          <a:custGeom>
            <a:avLst/>
            <a:gdLst/>
            <a:ahLst/>
            <a:cxnLst/>
            <a:rect l="l" t="t" r="r" b="b"/>
            <a:pathLst>
              <a:path w="618236" h="608711">
                <a:moveTo>
                  <a:pt x="235458" y="0"/>
                </a:moveTo>
                <a:lnTo>
                  <a:pt x="0" y="254507"/>
                </a:lnTo>
                <a:lnTo>
                  <a:pt x="382778" y="608711"/>
                </a:lnTo>
                <a:lnTo>
                  <a:pt x="618235" y="354203"/>
                </a:lnTo>
                <a:lnTo>
                  <a:pt x="235458" y="0"/>
                </a:lnTo>
              </a:path>
            </a:pathLst>
          </a:custGeom>
          <a:solidFill>
            <a:srgbClr val="CC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74291" y="4138041"/>
            <a:ext cx="618235" cy="608711"/>
          </a:xfrm>
          <a:custGeom>
            <a:avLst/>
            <a:gdLst/>
            <a:ahLst/>
            <a:cxnLst/>
            <a:rect l="l" t="t" r="r" b="b"/>
            <a:pathLst>
              <a:path w="618236" h="608711">
                <a:moveTo>
                  <a:pt x="235458" y="0"/>
                </a:moveTo>
                <a:lnTo>
                  <a:pt x="618235" y="354203"/>
                </a:lnTo>
                <a:lnTo>
                  <a:pt x="382778" y="608711"/>
                </a:lnTo>
                <a:lnTo>
                  <a:pt x="0" y="254507"/>
                </a:lnTo>
                <a:lnTo>
                  <a:pt x="235458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40280" y="4308475"/>
            <a:ext cx="271525" cy="260984"/>
          </a:xfrm>
          <a:custGeom>
            <a:avLst/>
            <a:gdLst/>
            <a:ahLst/>
            <a:cxnLst/>
            <a:rect l="l" t="t" r="r" b="b"/>
            <a:pathLst>
              <a:path w="271525" h="260984">
                <a:moveTo>
                  <a:pt x="246887" y="206120"/>
                </a:moveTo>
                <a:lnTo>
                  <a:pt x="201421" y="255269"/>
                </a:lnTo>
                <a:lnTo>
                  <a:pt x="207518" y="260984"/>
                </a:lnTo>
                <a:lnTo>
                  <a:pt x="231012" y="235457"/>
                </a:lnTo>
                <a:lnTo>
                  <a:pt x="232410" y="234060"/>
                </a:lnTo>
                <a:lnTo>
                  <a:pt x="234061" y="232790"/>
                </a:lnTo>
                <a:lnTo>
                  <a:pt x="235712" y="231394"/>
                </a:lnTo>
                <a:lnTo>
                  <a:pt x="237362" y="230123"/>
                </a:lnTo>
                <a:lnTo>
                  <a:pt x="250570" y="224662"/>
                </a:lnTo>
                <a:lnTo>
                  <a:pt x="252475" y="224408"/>
                </a:lnTo>
                <a:lnTo>
                  <a:pt x="268477" y="224408"/>
                </a:lnTo>
                <a:lnTo>
                  <a:pt x="267335" y="223265"/>
                </a:lnTo>
                <a:lnTo>
                  <a:pt x="266365" y="222376"/>
                </a:lnTo>
                <a:lnTo>
                  <a:pt x="243458" y="222376"/>
                </a:lnTo>
                <a:lnTo>
                  <a:pt x="252983" y="211708"/>
                </a:lnTo>
                <a:lnTo>
                  <a:pt x="246887" y="206120"/>
                </a:lnTo>
              </a:path>
              <a:path w="271525" h="260984">
                <a:moveTo>
                  <a:pt x="197866" y="167894"/>
                </a:moveTo>
                <a:lnTo>
                  <a:pt x="193801" y="168401"/>
                </a:lnTo>
                <a:lnTo>
                  <a:pt x="189611" y="168782"/>
                </a:lnTo>
                <a:lnTo>
                  <a:pt x="185546" y="170052"/>
                </a:lnTo>
                <a:lnTo>
                  <a:pt x="181610" y="172212"/>
                </a:lnTo>
                <a:lnTo>
                  <a:pt x="177545" y="174244"/>
                </a:lnTo>
                <a:lnTo>
                  <a:pt x="173862" y="177164"/>
                </a:lnTo>
                <a:lnTo>
                  <a:pt x="166624" y="184912"/>
                </a:lnTo>
                <a:lnTo>
                  <a:pt x="163702" y="189102"/>
                </a:lnTo>
                <a:lnTo>
                  <a:pt x="161798" y="193294"/>
                </a:lnTo>
                <a:lnTo>
                  <a:pt x="159893" y="197357"/>
                </a:lnTo>
                <a:lnTo>
                  <a:pt x="158876" y="201421"/>
                </a:lnTo>
                <a:lnTo>
                  <a:pt x="158623" y="205358"/>
                </a:lnTo>
                <a:lnTo>
                  <a:pt x="158546" y="209550"/>
                </a:lnTo>
                <a:lnTo>
                  <a:pt x="159257" y="213106"/>
                </a:lnTo>
                <a:lnTo>
                  <a:pt x="190119" y="237616"/>
                </a:lnTo>
                <a:lnTo>
                  <a:pt x="195706" y="231520"/>
                </a:lnTo>
                <a:lnTo>
                  <a:pt x="187198" y="230885"/>
                </a:lnTo>
                <a:lnTo>
                  <a:pt x="180086" y="227964"/>
                </a:lnTo>
                <a:lnTo>
                  <a:pt x="174625" y="222757"/>
                </a:lnTo>
                <a:lnTo>
                  <a:pt x="171957" y="220471"/>
                </a:lnTo>
                <a:lnTo>
                  <a:pt x="170052" y="217804"/>
                </a:lnTo>
                <a:lnTo>
                  <a:pt x="167512" y="212216"/>
                </a:lnTo>
                <a:lnTo>
                  <a:pt x="167049" y="209550"/>
                </a:lnTo>
                <a:lnTo>
                  <a:pt x="167131" y="203326"/>
                </a:lnTo>
                <a:lnTo>
                  <a:pt x="167894" y="200278"/>
                </a:lnTo>
                <a:lnTo>
                  <a:pt x="169418" y="197103"/>
                </a:lnTo>
                <a:lnTo>
                  <a:pt x="170814" y="194056"/>
                </a:lnTo>
                <a:lnTo>
                  <a:pt x="172974" y="191007"/>
                </a:lnTo>
                <a:lnTo>
                  <a:pt x="175768" y="187959"/>
                </a:lnTo>
                <a:lnTo>
                  <a:pt x="186609" y="187959"/>
                </a:lnTo>
                <a:lnTo>
                  <a:pt x="180848" y="182625"/>
                </a:lnTo>
                <a:lnTo>
                  <a:pt x="183514" y="180466"/>
                </a:lnTo>
                <a:lnTo>
                  <a:pt x="186181" y="178815"/>
                </a:lnTo>
                <a:lnTo>
                  <a:pt x="188975" y="177672"/>
                </a:lnTo>
                <a:lnTo>
                  <a:pt x="191643" y="176402"/>
                </a:lnTo>
                <a:lnTo>
                  <a:pt x="194310" y="175767"/>
                </a:lnTo>
                <a:lnTo>
                  <a:pt x="199644" y="175513"/>
                </a:lnTo>
                <a:lnTo>
                  <a:pt x="216258" y="175513"/>
                </a:lnTo>
                <a:lnTo>
                  <a:pt x="213360" y="172846"/>
                </a:lnTo>
                <a:lnTo>
                  <a:pt x="209676" y="170687"/>
                </a:lnTo>
                <a:lnTo>
                  <a:pt x="205867" y="169544"/>
                </a:lnTo>
                <a:lnTo>
                  <a:pt x="201930" y="168275"/>
                </a:lnTo>
                <a:lnTo>
                  <a:pt x="197866" y="167894"/>
                </a:lnTo>
              </a:path>
              <a:path w="271525" h="260984">
                <a:moveTo>
                  <a:pt x="268477" y="224408"/>
                </a:moveTo>
                <a:lnTo>
                  <a:pt x="252475" y="224408"/>
                </a:lnTo>
                <a:lnTo>
                  <a:pt x="254381" y="224662"/>
                </a:lnTo>
                <a:lnTo>
                  <a:pt x="256158" y="225170"/>
                </a:lnTo>
                <a:lnTo>
                  <a:pt x="265556" y="234950"/>
                </a:lnTo>
                <a:lnTo>
                  <a:pt x="271525" y="228600"/>
                </a:lnTo>
                <a:lnTo>
                  <a:pt x="270510" y="226821"/>
                </a:lnTo>
                <a:lnTo>
                  <a:pt x="269875" y="225932"/>
                </a:lnTo>
                <a:lnTo>
                  <a:pt x="269239" y="225170"/>
                </a:lnTo>
                <a:lnTo>
                  <a:pt x="268477" y="224408"/>
                </a:lnTo>
              </a:path>
              <a:path w="271525" h="260984">
                <a:moveTo>
                  <a:pt x="254507" y="218820"/>
                </a:moveTo>
                <a:lnTo>
                  <a:pt x="243458" y="222376"/>
                </a:lnTo>
                <a:lnTo>
                  <a:pt x="266365" y="222376"/>
                </a:lnTo>
                <a:lnTo>
                  <a:pt x="254507" y="218820"/>
                </a:lnTo>
              </a:path>
              <a:path w="271525" h="260984">
                <a:moveTo>
                  <a:pt x="186609" y="187959"/>
                </a:moveTo>
                <a:lnTo>
                  <a:pt x="175768" y="187959"/>
                </a:lnTo>
                <a:lnTo>
                  <a:pt x="211327" y="220852"/>
                </a:lnTo>
                <a:lnTo>
                  <a:pt x="214121" y="217804"/>
                </a:lnTo>
                <a:lnTo>
                  <a:pt x="217550" y="214121"/>
                </a:lnTo>
                <a:lnTo>
                  <a:pt x="220091" y="210438"/>
                </a:lnTo>
                <a:lnTo>
                  <a:pt x="220535" y="209550"/>
                </a:lnTo>
                <a:lnTo>
                  <a:pt x="209931" y="209550"/>
                </a:lnTo>
                <a:lnTo>
                  <a:pt x="186609" y="187959"/>
                </a:lnTo>
              </a:path>
              <a:path w="271525" h="260984">
                <a:moveTo>
                  <a:pt x="216258" y="175513"/>
                </a:moveTo>
                <a:lnTo>
                  <a:pt x="199644" y="175513"/>
                </a:lnTo>
                <a:lnTo>
                  <a:pt x="202183" y="175894"/>
                </a:lnTo>
                <a:lnTo>
                  <a:pt x="204596" y="176783"/>
                </a:lnTo>
                <a:lnTo>
                  <a:pt x="217466" y="191007"/>
                </a:lnTo>
                <a:lnTo>
                  <a:pt x="217043" y="199262"/>
                </a:lnTo>
                <a:lnTo>
                  <a:pt x="214630" y="204342"/>
                </a:lnTo>
                <a:lnTo>
                  <a:pt x="209931" y="209550"/>
                </a:lnTo>
                <a:lnTo>
                  <a:pt x="220535" y="209550"/>
                </a:lnTo>
                <a:lnTo>
                  <a:pt x="221995" y="206628"/>
                </a:lnTo>
                <a:lnTo>
                  <a:pt x="223900" y="202945"/>
                </a:lnTo>
                <a:lnTo>
                  <a:pt x="224917" y="199262"/>
                </a:lnTo>
                <a:lnTo>
                  <a:pt x="225425" y="192150"/>
                </a:lnTo>
                <a:lnTo>
                  <a:pt x="224789" y="188594"/>
                </a:lnTo>
                <a:lnTo>
                  <a:pt x="223393" y="185292"/>
                </a:lnTo>
                <a:lnTo>
                  <a:pt x="221995" y="181863"/>
                </a:lnTo>
                <a:lnTo>
                  <a:pt x="219710" y="178815"/>
                </a:lnTo>
                <a:lnTo>
                  <a:pt x="216258" y="175513"/>
                </a:lnTo>
              </a:path>
              <a:path w="271525" h="260984">
                <a:moveTo>
                  <a:pt x="148589" y="115062"/>
                </a:moveTo>
                <a:lnTo>
                  <a:pt x="143637" y="120522"/>
                </a:lnTo>
                <a:lnTo>
                  <a:pt x="171957" y="146684"/>
                </a:lnTo>
                <a:lnTo>
                  <a:pt x="102488" y="159892"/>
                </a:lnTo>
                <a:lnTo>
                  <a:pt x="100583" y="161925"/>
                </a:lnTo>
                <a:lnTo>
                  <a:pt x="140207" y="198754"/>
                </a:lnTo>
                <a:lnTo>
                  <a:pt x="145161" y="193294"/>
                </a:lnTo>
                <a:lnTo>
                  <a:pt x="114935" y="165226"/>
                </a:lnTo>
                <a:lnTo>
                  <a:pt x="184912" y="151891"/>
                </a:lnTo>
                <a:lnTo>
                  <a:pt x="186562" y="150113"/>
                </a:lnTo>
                <a:lnTo>
                  <a:pt x="148589" y="115062"/>
                </a:lnTo>
              </a:path>
              <a:path w="271525" h="260984">
                <a:moveTo>
                  <a:pt x="129539" y="97408"/>
                </a:moveTo>
                <a:lnTo>
                  <a:pt x="83946" y="146557"/>
                </a:lnTo>
                <a:lnTo>
                  <a:pt x="90043" y="152272"/>
                </a:lnTo>
                <a:lnTo>
                  <a:pt x="135636" y="103123"/>
                </a:lnTo>
                <a:lnTo>
                  <a:pt x="129539" y="97408"/>
                </a:lnTo>
              </a:path>
              <a:path w="271525" h="260984">
                <a:moveTo>
                  <a:pt x="127299" y="66293"/>
                </a:moveTo>
                <a:lnTo>
                  <a:pt x="116205" y="66293"/>
                </a:lnTo>
                <a:lnTo>
                  <a:pt x="116458" y="66547"/>
                </a:lnTo>
                <a:lnTo>
                  <a:pt x="110998" y="71500"/>
                </a:lnTo>
                <a:lnTo>
                  <a:pt x="107187" y="75310"/>
                </a:lnTo>
                <a:lnTo>
                  <a:pt x="104667" y="77977"/>
                </a:lnTo>
                <a:lnTo>
                  <a:pt x="60960" y="125348"/>
                </a:lnTo>
                <a:lnTo>
                  <a:pt x="67182" y="131190"/>
                </a:lnTo>
                <a:lnTo>
                  <a:pt x="127299" y="66293"/>
                </a:lnTo>
              </a:path>
              <a:path w="271525" h="260984">
                <a:moveTo>
                  <a:pt x="68617" y="14858"/>
                </a:moveTo>
                <a:lnTo>
                  <a:pt x="60832" y="14858"/>
                </a:lnTo>
                <a:lnTo>
                  <a:pt x="61087" y="15112"/>
                </a:lnTo>
                <a:lnTo>
                  <a:pt x="59055" y="18668"/>
                </a:lnTo>
                <a:lnTo>
                  <a:pt x="57785" y="21589"/>
                </a:lnTo>
                <a:lnTo>
                  <a:pt x="56895" y="23875"/>
                </a:lnTo>
                <a:lnTo>
                  <a:pt x="32257" y="98806"/>
                </a:lnTo>
                <a:lnTo>
                  <a:pt x="35051" y="101345"/>
                </a:lnTo>
                <a:lnTo>
                  <a:pt x="61606" y="90169"/>
                </a:lnTo>
                <a:lnTo>
                  <a:pt x="43306" y="90169"/>
                </a:lnTo>
                <a:lnTo>
                  <a:pt x="42925" y="89915"/>
                </a:lnTo>
                <a:lnTo>
                  <a:pt x="43814" y="88264"/>
                </a:lnTo>
                <a:lnTo>
                  <a:pt x="45085" y="85089"/>
                </a:lnTo>
                <a:lnTo>
                  <a:pt x="45593" y="83438"/>
                </a:lnTo>
                <a:lnTo>
                  <a:pt x="46227" y="81914"/>
                </a:lnTo>
                <a:lnTo>
                  <a:pt x="68617" y="14858"/>
                </a:lnTo>
              </a:path>
              <a:path w="271525" h="260984">
                <a:moveTo>
                  <a:pt x="123825" y="55625"/>
                </a:moveTo>
                <a:lnTo>
                  <a:pt x="52196" y="85597"/>
                </a:lnTo>
                <a:lnTo>
                  <a:pt x="50545" y="86359"/>
                </a:lnTo>
                <a:lnTo>
                  <a:pt x="49021" y="86994"/>
                </a:lnTo>
                <a:lnTo>
                  <a:pt x="47751" y="87756"/>
                </a:lnTo>
                <a:lnTo>
                  <a:pt x="46355" y="88518"/>
                </a:lnTo>
                <a:lnTo>
                  <a:pt x="44831" y="89281"/>
                </a:lnTo>
                <a:lnTo>
                  <a:pt x="43306" y="90169"/>
                </a:lnTo>
                <a:lnTo>
                  <a:pt x="61606" y="90169"/>
                </a:lnTo>
                <a:lnTo>
                  <a:pt x="108076" y="70612"/>
                </a:lnTo>
                <a:lnTo>
                  <a:pt x="109093" y="70231"/>
                </a:lnTo>
                <a:lnTo>
                  <a:pt x="110236" y="69595"/>
                </a:lnTo>
                <a:lnTo>
                  <a:pt x="111506" y="68960"/>
                </a:lnTo>
                <a:lnTo>
                  <a:pt x="112902" y="68198"/>
                </a:lnTo>
                <a:lnTo>
                  <a:pt x="116205" y="66293"/>
                </a:lnTo>
                <a:lnTo>
                  <a:pt x="127299" y="66293"/>
                </a:lnTo>
                <a:lnTo>
                  <a:pt x="131063" y="62229"/>
                </a:lnTo>
                <a:lnTo>
                  <a:pt x="123825" y="55625"/>
                </a:lnTo>
              </a:path>
              <a:path w="271525" h="260984">
                <a:moveTo>
                  <a:pt x="149479" y="77342"/>
                </a:moveTo>
                <a:lnTo>
                  <a:pt x="146304" y="77342"/>
                </a:lnTo>
                <a:lnTo>
                  <a:pt x="144906" y="77977"/>
                </a:lnTo>
                <a:lnTo>
                  <a:pt x="142620" y="80517"/>
                </a:lnTo>
                <a:lnTo>
                  <a:pt x="142144" y="81660"/>
                </a:lnTo>
                <a:lnTo>
                  <a:pt x="142093" y="83438"/>
                </a:lnTo>
                <a:lnTo>
                  <a:pt x="142239" y="85343"/>
                </a:lnTo>
                <a:lnTo>
                  <a:pt x="149225" y="89407"/>
                </a:lnTo>
                <a:lnTo>
                  <a:pt x="149987" y="89153"/>
                </a:lnTo>
                <a:lnTo>
                  <a:pt x="153796" y="85343"/>
                </a:lnTo>
                <a:lnTo>
                  <a:pt x="154050" y="84581"/>
                </a:lnTo>
                <a:lnTo>
                  <a:pt x="153924" y="81660"/>
                </a:lnTo>
                <a:lnTo>
                  <a:pt x="153543" y="80898"/>
                </a:lnTo>
                <a:lnTo>
                  <a:pt x="153162" y="80263"/>
                </a:lnTo>
                <a:lnTo>
                  <a:pt x="152781" y="79501"/>
                </a:lnTo>
                <a:lnTo>
                  <a:pt x="152145" y="78993"/>
                </a:lnTo>
                <a:lnTo>
                  <a:pt x="151002" y="77850"/>
                </a:lnTo>
                <a:lnTo>
                  <a:pt x="149479" y="77342"/>
                </a:lnTo>
              </a:path>
              <a:path w="271525" h="260984">
                <a:moveTo>
                  <a:pt x="63754" y="0"/>
                </a:moveTo>
                <a:lnTo>
                  <a:pt x="0" y="68833"/>
                </a:lnTo>
                <a:lnTo>
                  <a:pt x="6223" y="74675"/>
                </a:lnTo>
                <a:lnTo>
                  <a:pt x="50673" y="26542"/>
                </a:lnTo>
                <a:lnTo>
                  <a:pt x="52831" y="24256"/>
                </a:lnTo>
                <a:lnTo>
                  <a:pt x="54737" y="22097"/>
                </a:lnTo>
                <a:lnTo>
                  <a:pt x="56514" y="20192"/>
                </a:lnTo>
                <a:lnTo>
                  <a:pt x="59689" y="16509"/>
                </a:lnTo>
                <a:lnTo>
                  <a:pt x="60832" y="14858"/>
                </a:lnTo>
                <a:lnTo>
                  <a:pt x="68617" y="14858"/>
                </a:lnTo>
                <a:lnTo>
                  <a:pt x="71246" y="6984"/>
                </a:lnTo>
                <a:lnTo>
                  <a:pt x="63754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43100" y="4012311"/>
            <a:ext cx="372491" cy="391541"/>
          </a:xfrm>
          <a:custGeom>
            <a:avLst/>
            <a:gdLst/>
            <a:ahLst/>
            <a:cxnLst/>
            <a:rect l="l" t="t" r="r" b="b"/>
            <a:pathLst>
              <a:path w="372491" h="391541">
                <a:moveTo>
                  <a:pt x="264287" y="0"/>
                </a:moveTo>
                <a:lnTo>
                  <a:pt x="242258" y="28215"/>
                </a:lnTo>
                <a:lnTo>
                  <a:pt x="219963" y="56425"/>
                </a:lnTo>
                <a:lnTo>
                  <a:pt x="185438" y="99565"/>
                </a:lnTo>
                <a:lnTo>
                  <a:pt x="0" y="327786"/>
                </a:lnTo>
                <a:lnTo>
                  <a:pt x="95504" y="391540"/>
                </a:lnTo>
                <a:lnTo>
                  <a:pt x="372491" y="114553"/>
                </a:lnTo>
                <a:lnTo>
                  <a:pt x="264287" y="0"/>
                </a:lnTo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443100" y="4012311"/>
            <a:ext cx="372491" cy="391541"/>
          </a:xfrm>
          <a:custGeom>
            <a:avLst/>
            <a:gdLst/>
            <a:ahLst/>
            <a:cxnLst/>
            <a:rect l="l" t="t" r="r" b="b"/>
            <a:pathLst>
              <a:path w="372491" h="391541">
                <a:moveTo>
                  <a:pt x="95504" y="391540"/>
                </a:moveTo>
                <a:lnTo>
                  <a:pt x="0" y="327786"/>
                </a:lnTo>
                <a:lnTo>
                  <a:pt x="17331" y="306415"/>
                </a:lnTo>
                <a:lnTo>
                  <a:pt x="34029" y="285855"/>
                </a:lnTo>
                <a:lnTo>
                  <a:pt x="50127" y="266058"/>
                </a:lnTo>
                <a:lnTo>
                  <a:pt x="65659" y="246977"/>
                </a:lnTo>
                <a:lnTo>
                  <a:pt x="80656" y="228564"/>
                </a:lnTo>
                <a:lnTo>
                  <a:pt x="95154" y="210771"/>
                </a:lnTo>
                <a:lnTo>
                  <a:pt x="109185" y="193550"/>
                </a:lnTo>
                <a:lnTo>
                  <a:pt x="135981" y="160634"/>
                </a:lnTo>
                <a:lnTo>
                  <a:pt x="161309" y="129433"/>
                </a:lnTo>
                <a:lnTo>
                  <a:pt x="185438" y="99565"/>
                </a:lnTo>
                <a:lnTo>
                  <a:pt x="219963" y="56425"/>
                </a:lnTo>
                <a:lnTo>
                  <a:pt x="253289" y="14132"/>
                </a:lnTo>
                <a:lnTo>
                  <a:pt x="264287" y="0"/>
                </a:lnTo>
                <a:lnTo>
                  <a:pt x="372491" y="114553"/>
                </a:lnTo>
                <a:lnTo>
                  <a:pt x="95504" y="39154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21587" y="3431296"/>
            <a:ext cx="254279" cy="296915"/>
          </a:xfrm>
          <a:custGeom>
            <a:avLst/>
            <a:gdLst/>
            <a:ahLst/>
            <a:cxnLst/>
            <a:rect l="l" t="t" r="r" b="b"/>
            <a:pathLst>
              <a:path w="254279" h="296915">
                <a:moveTo>
                  <a:pt x="47154" y="0"/>
                </a:moveTo>
                <a:lnTo>
                  <a:pt x="15723" y="35951"/>
                </a:lnTo>
                <a:lnTo>
                  <a:pt x="0" y="55234"/>
                </a:lnTo>
                <a:lnTo>
                  <a:pt x="11896" y="67149"/>
                </a:lnTo>
                <a:lnTo>
                  <a:pt x="22337" y="78738"/>
                </a:lnTo>
                <a:lnTo>
                  <a:pt x="47492" y="112124"/>
                </a:lnTo>
                <a:lnTo>
                  <a:pt x="61695" y="133802"/>
                </a:lnTo>
                <a:lnTo>
                  <a:pt x="68797" y="144640"/>
                </a:lnTo>
                <a:lnTo>
                  <a:pt x="93188" y="177831"/>
                </a:lnTo>
                <a:lnTo>
                  <a:pt x="127606" y="213244"/>
                </a:lnTo>
                <a:lnTo>
                  <a:pt x="159549" y="238849"/>
                </a:lnTo>
                <a:lnTo>
                  <a:pt x="201088" y="266587"/>
                </a:lnTo>
                <a:lnTo>
                  <a:pt x="254279" y="296915"/>
                </a:lnTo>
                <a:lnTo>
                  <a:pt x="192024" y="151785"/>
                </a:lnTo>
                <a:lnTo>
                  <a:pt x="183105" y="146527"/>
                </a:lnTo>
                <a:lnTo>
                  <a:pt x="173839" y="140614"/>
                </a:lnTo>
                <a:lnTo>
                  <a:pt x="134534" y="111271"/>
                </a:lnTo>
                <a:lnTo>
                  <a:pt x="104414" y="84508"/>
                </a:lnTo>
                <a:lnTo>
                  <a:pt x="75583" y="54976"/>
                </a:lnTo>
                <a:lnTo>
                  <a:pt x="62599" y="39982"/>
                </a:lnTo>
                <a:lnTo>
                  <a:pt x="20801" y="39982"/>
                </a:lnTo>
                <a:lnTo>
                  <a:pt x="21086" y="39268"/>
                </a:lnTo>
                <a:lnTo>
                  <a:pt x="22872" y="36554"/>
                </a:lnTo>
                <a:lnTo>
                  <a:pt x="25791" y="32318"/>
                </a:lnTo>
                <a:lnTo>
                  <a:pt x="33563" y="21179"/>
                </a:lnTo>
                <a:lnTo>
                  <a:pt x="37682" y="15229"/>
                </a:lnTo>
                <a:lnTo>
                  <a:pt x="41467" y="9660"/>
                </a:lnTo>
                <a:lnTo>
                  <a:pt x="44552" y="4948"/>
                </a:lnTo>
                <a:lnTo>
                  <a:pt x="46570" y="1569"/>
                </a:lnTo>
                <a:lnTo>
                  <a:pt x="47154" y="0"/>
                </a:lnTo>
              </a:path>
              <a:path w="254279" h="296915">
                <a:moveTo>
                  <a:pt x="41998" y="13324"/>
                </a:moveTo>
                <a:lnTo>
                  <a:pt x="32614" y="25368"/>
                </a:lnTo>
                <a:lnTo>
                  <a:pt x="26198" y="33508"/>
                </a:lnTo>
                <a:lnTo>
                  <a:pt x="22382" y="38220"/>
                </a:lnTo>
                <a:lnTo>
                  <a:pt x="20801" y="39982"/>
                </a:lnTo>
                <a:lnTo>
                  <a:pt x="62599" y="39982"/>
                </a:lnTo>
                <a:lnTo>
                  <a:pt x="57892" y="34330"/>
                </a:lnTo>
                <a:lnTo>
                  <a:pt x="49690" y="23850"/>
                </a:lnTo>
                <a:lnTo>
                  <a:pt x="41998" y="13324"/>
                </a:lnTo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21587" y="3431296"/>
            <a:ext cx="254279" cy="296915"/>
          </a:xfrm>
          <a:custGeom>
            <a:avLst/>
            <a:gdLst/>
            <a:ahLst/>
            <a:cxnLst/>
            <a:rect l="l" t="t" r="r" b="b"/>
            <a:pathLst>
              <a:path w="254279" h="296915">
                <a:moveTo>
                  <a:pt x="254279" y="296915"/>
                </a:moveTo>
                <a:lnTo>
                  <a:pt x="201088" y="266587"/>
                </a:lnTo>
                <a:lnTo>
                  <a:pt x="159549" y="238849"/>
                </a:lnTo>
                <a:lnTo>
                  <a:pt x="127606" y="213244"/>
                </a:lnTo>
                <a:lnTo>
                  <a:pt x="93188" y="177831"/>
                </a:lnTo>
                <a:lnTo>
                  <a:pt x="68797" y="144640"/>
                </a:lnTo>
                <a:lnTo>
                  <a:pt x="54679" y="122983"/>
                </a:lnTo>
                <a:lnTo>
                  <a:pt x="47492" y="112124"/>
                </a:lnTo>
                <a:lnTo>
                  <a:pt x="22337" y="78738"/>
                </a:lnTo>
                <a:lnTo>
                  <a:pt x="0" y="55234"/>
                </a:lnTo>
                <a:lnTo>
                  <a:pt x="15723" y="35951"/>
                </a:lnTo>
                <a:lnTo>
                  <a:pt x="42552" y="4192"/>
                </a:lnTo>
                <a:lnTo>
                  <a:pt x="47154" y="0"/>
                </a:lnTo>
                <a:lnTo>
                  <a:pt x="46570" y="1569"/>
                </a:lnTo>
                <a:lnTo>
                  <a:pt x="29477" y="27034"/>
                </a:lnTo>
                <a:lnTo>
                  <a:pt x="25791" y="32318"/>
                </a:lnTo>
                <a:lnTo>
                  <a:pt x="22872" y="36554"/>
                </a:lnTo>
                <a:lnTo>
                  <a:pt x="21086" y="39268"/>
                </a:lnTo>
                <a:lnTo>
                  <a:pt x="20801" y="39982"/>
                </a:lnTo>
                <a:lnTo>
                  <a:pt x="22382" y="38220"/>
                </a:lnTo>
                <a:lnTo>
                  <a:pt x="26198" y="33508"/>
                </a:lnTo>
                <a:lnTo>
                  <a:pt x="32614" y="25368"/>
                </a:lnTo>
                <a:lnTo>
                  <a:pt x="41998" y="13324"/>
                </a:lnTo>
                <a:lnTo>
                  <a:pt x="49690" y="23850"/>
                </a:lnTo>
                <a:lnTo>
                  <a:pt x="75583" y="54976"/>
                </a:lnTo>
                <a:lnTo>
                  <a:pt x="104414" y="84508"/>
                </a:lnTo>
                <a:lnTo>
                  <a:pt x="134534" y="111271"/>
                </a:lnTo>
                <a:lnTo>
                  <a:pt x="173839" y="140614"/>
                </a:lnTo>
                <a:lnTo>
                  <a:pt x="192024" y="151785"/>
                </a:lnTo>
                <a:lnTo>
                  <a:pt x="254279" y="29691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91563" y="3786891"/>
            <a:ext cx="112141" cy="169667"/>
          </a:xfrm>
          <a:custGeom>
            <a:avLst/>
            <a:gdLst/>
            <a:ahLst/>
            <a:cxnLst/>
            <a:rect l="l" t="t" r="r" b="b"/>
            <a:pathLst>
              <a:path w="112141" h="169667">
                <a:moveTo>
                  <a:pt x="26475" y="0"/>
                </a:moveTo>
                <a:lnTo>
                  <a:pt x="0" y="26665"/>
                </a:lnTo>
                <a:lnTo>
                  <a:pt x="56261" y="169667"/>
                </a:lnTo>
                <a:lnTo>
                  <a:pt x="112141" y="79497"/>
                </a:lnTo>
                <a:lnTo>
                  <a:pt x="81455" y="17170"/>
                </a:lnTo>
                <a:lnTo>
                  <a:pt x="66127" y="17170"/>
                </a:lnTo>
                <a:lnTo>
                  <a:pt x="62318" y="16959"/>
                </a:lnTo>
                <a:lnTo>
                  <a:pt x="58348" y="15538"/>
                </a:lnTo>
                <a:lnTo>
                  <a:pt x="54222" y="13245"/>
                </a:lnTo>
                <a:lnTo>
                  <a:pt x="49945" y="10415"/>
                </a:lnTo>
                <a:lnTo>
                  <a:pt x="45522" y="7385"/>
                </a:lnTo>
                <a:lnTo>
                  <a:pt x="40958" y="4492"/>
                </a:lnTo>
                <a:lnTo>
                  <a:pt x="36259" y="2072"/>
                </a:lnTo>
                <a:lnTo>
                  <a:pt x="31430" y="463"/>
                </a:lnTo>
                <a:lnTo>
                  <a:pt x="26475" y="0"/>
                </a:lnTo>
              </a:path>
              <a:path w="112141" h="169667">
                <a:moveTo>
                  <a:pt x="76536" y="7179"/>
                </a:moveTo>
                <a:lnTo>
                  <a:pt x="73241" y="12616"/>
                </a:lnTo>
                <a:lnTo>
                  <a:pt x="69770" y="15834"/>
                </a:lnTo>
                <a:lnTo>
                  <a:pt x="66127" y="17170"/>
                </a:lnTo>
                <a:lnTo>
                  <a:pt x="81455" y="17170"/>
                </a:lnTo>
                <a:lnTo>
                  <a:pt x="76536" y="7179"/>
                </a:lnTo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91563" y="3786891"/>
            <a:ext cx="112141" cy="169667"/>
          </a:xfrm>
          <a:custGeom>
            <a:avLst/>
            <a:gdLst/>
            <a:ahLst/>
            <a:cxnLst/>
            <a:rect l="l" t="t" r="r" b="b"/>
            <a:pathLst>
              <a:path w="112141" h="169667">
                <a:moveTo>
                  <a:pt x="56261" y="169667"/>
                </a:moveTo>
                <a:lnTo>
                  <a:pt x="0" y="26665"/>
                </a:lnTo>
                <a:lnTo>
                  <a:pt x="5504" y="16346"/>
                </a:lnTo>
                <a:lnTo>
                  <a:pt x="10909" y="8856"/>
                </a:lnTo>
                <a:lnTo>
                  <a:pt x="16209" y="3860"/>
                </a:lnTo>
                <a:lnTo>
                  <a:pt x="21399" y="1020"/>
                </a:lnTo>
                <a:lnTo>
                  <a:pt x="26475" y="0"/>
                </a:lnTo>
                <a:lnTo>
                  <a:pt x="31430" y="463"/>
                </a:lnTo>
                <a:lnTo>
                  <a:pt x="36259" y="2072"/>
                </a:lnTo>
                <a:lnTo>
                  <a:pt x="40958" y="4492"/>
                </a:lnTo>
                <a:lnTo>
                  <a:pt x="45522" y="7385"/>
                </a:lnTo>
                <a:lnTo>
                  <a:pt x="49945" y="10415"/>
                </a:lnTo>
                <a:lnTo>
                  <a:pt x="54222" y="13245"/>
                </a:lnTo>
                <a:lnTo>
                  <a:pt x="58348" y="15538"/>
                </a:lnTo>
                <a:lnTo>
                  <a:pt x="62318" y="16959"/>
                </a:lnTo>
                <a:lnTo>
                  <a:pt x="66127" y="17170"/>
                </a:lnTo>
                <a:lnTo>
                  <a:pt x="69770" y="15834"/>
                </a:lnTo>
                <a:lnTo>
                  <a:pt x="73241" y="12616"/>
                </a:lnTo>
                <a:lnTo>
                  <a:pt x="76536" y="7179"/>
                </a:lnTo>
                <a:lnTo>
                  <a:pt x="112141" y="79497"/>
                </a:lnTo>
                <a:lnTo>
                  <a:pt x="56261" y="169667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59126" y="2664841"/>
            <a:ext cx="191516" cy="213740"/>
          </a:xfrm>
          <a:custGeom>
            <a:avLst/>
            <a:gdLst/>
            <a:ahLst/>
            <a:cxnLst/>
            <a:rect l="l" t="t" r="r" b="b"/>
            <a:pathLst>
              <a:path w="191516" h="213740">
                <a:moveTo>
                  <a:pt x="64135" y="0"/>
                </a:moveTo>
                <a:lnTo>
                  <a:pt x="48208" y="38722"/>
                </a:lnTo>
                <a:lnTo>
                  <a:pt x="42437" y="61372"/>
                </a:lnTo>
                <a:lnTo>
                  <a:pt x="42783" y="64277"/>
                </a:lnTo>
                <a:lnTo>
                  <a:pt x="42733" y="65869"/>
                </a:lnTo>
                <a:lnTo>
                  <a:pt x="19767" y="113633"/>
                </a:lnTo>
                <a:lnTo>
                  <a:pt x="0" y="149987"/>
                </a:lnTo>
                <a:lnTo>
                  <a:pt x="149479" y="213740"/>
                </a:lnTo>
                <a:lnTo>
                  <a:pt x="191516" y="114553"/>
                </a:lnTo>
                <a:lnTo>
                  <a:pt x="64135" y="0"/>
                </a:lnTo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59126" y="2664841"/>
            <a:ext cx="191516" cy="213740"/>
          </a:xfrm>
          <a:custGeom>
            <a:avLst/>
            <a:gdLst/>
            <a:ahLst/>
            <a:cxnLst/>
            <a:rect l="l" t="t" r="r" b="b"/>
            <a:pathLst>
              <a:path w="191516" h="213740">
                <a:moveTo>
                  <a:pt x="149479" y="213740"/>
                </a:moveTo>
                <a:lnTo>
                  <a:pt x="0" y="149987"/>
                </a:lnTo>
                <a:lnTo>
                  <a:pt x="10880" y="130062"/>
                </a:lnTo>
                <a:lnTo>
                  <a:pt x="19767" y="113633"/>
                </a:lnTo>
                <a:lnTo>
                  <a:pt x="39320" y="75576"/>
                </a:lnTo>
                <a:lnTo>
                  <a:pt x="42783" y="64277"/>
                </a:lnTo>
                <a:lnTo>
                  <a:pt x="42618" y="62900"/>
                </a:lnTo>
                <a:lnTo>
                  <a:pt x="42437" y="61372"/>
                </a:lnTo>
                <a:lnTo>
                  <a:pt x="57325" y="15852"/>
                </a:lnTo>
                <a:lnTo>
                  <a:pt x="64135" y="0"/>
                </a:lnTo>
                <a:lnTo>
                  <a:pt x="191516" y="114553"/>
                </a:lnTo>
                <a:lnTo>
                  <a:pt x="149479" y="21374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121391" y="3931219"/>
            <a:ext cx="126758" cy="98110"/>
          </a:xfrm>
          <a:custGeom>
            <a:avLst/>
            <a:gdLst/>
            <a:ahLst/>
            <a:cxnLst/>
            <a:rect l="l" t="t" r="r" b="b"/>
            <a:pathLst>
              <a:path w="126758" h="98110">
                <a:moveTo>
                  <a:pt x="64445" y="0"/>
                </a:moveTo>
                <a:lnTo>
                  <a:pt x="23214" y="8294"/>
                </a:lnTo>
                <a:lnTo>
                  <a:pt x="0" y="25027"/>
                </a:lnTo>
                <a:lnTo>
                  <a:pt x="5641" y="34992"/>
                </a:lnTo>
                <a:lnTo>
                  <a:pt x="25665" y="56533"/>
                </a:lnTo>
                <a:lnTo>
                  <a:pt x="30492" y="65344"/>
                </a:lnTo>
                <a:lnTo>
                  <a:pt x="63258" y="98110"/>
                </a:lnTo>
                <a:lnTo>
                  <a:pt x="126758" y="41849"/>
                </a:lnTo>
                <a:lnTo>
                  <a:pt x="83335" y="7324"/>
                </a:lnTo>
                <a:lnTo>
                  <a:pt x="75680" y="1968"/>
                </a:lnTo>
                <a:lnTo>
                  <a:pt x="64445" y="0"/>
                </a:lnTo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121391" y="3931219"/>
            <a:ext cx="126758" cy="98110"/>
          </a:xfrm>
          <a:custGeom>
            <a:avLst/>
            <a:gdLst/>
            <a:ahLst/>
            <a:cxnLst/>
            <a:rect l="l" t="t" r="r" b="b"/>
            <a:pathLst>
              <a:path w="126758" h="98110">
                <a:moveTo>
                  <a:pt x="63258" y="98110"/>
                </a:moveTo>
                <a:lnTo>
                  <a:pt x="30492" y="65344"/>
                </a:lnTo>
                <a:lnTo>
                  <a:pt x="25665" y="56533"/>
                </a:lnTo>
                <a:lnTo>
                  <a:pt x="15788" y="45955"/>
                </a:lnTo>
                <a:lnTo>
                  <a:pt x="5641" y="34992"/>
                </a:lnTo>
                <a:lnTo>
                  <a:pt x="0" y="25027"/>
                </a:lnTo>
                <a:lnTo>
                  <a:pt x="3410" y="19533"/>
                </a:lnTo>
                <a:lnTo>
                  <a:pt x="51025" y="806"/>
                </a:lnTo>
                <a:lnTo>
                  <a:pt x="64445" y="0"/>
                </a:lnTo>
                <a:lnTo>
                  <a:pt x="75680" y="1968"/>
                </a:lnTo>
                <a:lnTo>
                  <a:pt x="83335" y="7324"/>
                </a:lnTo>
                <a:lnTo>
                  <a:pt x="126758" y="41849"/>
                </a:lnTo>
                <a:lnTo>
                  <a:pt x="63258" y="9811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913277" y="2264537"/>
            <a:ext cx="127795" cy="129295"/>
          </a:xfrm>
          <a:custGeom>
            <a:avLst/>
            <a:gdLst/>
            <a:ahLst/>
            <a:cxnLst/>
            <a:rect l="l" t="t" r="r" b="b"/>
            <a:pathLst>
              <a:path w="127795" h="129295">
                <a:moveTo>
                  <a:pt x="63477" y="0"/>
                </a:moveTo>
                <a:lnTo>
                  <a:pt x="19072" y="18265"/>
                </a:lnTo>
                <a:lnTo>
                  <a:pt x="1444" y="51501"/>
                </a:lnTo>
                <a:lnTo>
                  <a:pt x="63223" y="51815"/>
                </a:lnTo>
                <a:lnTo>
                  <a:pt x="63096" y="77724"/>
                </a:lnTo>
                <a:lnTo>
                  <a:pt x="0" y="77724"/>
                </a:lnTo>
                <a:lnTo>
                  <a:pt x="1857" y="85723"/>
                </a:lnTo>
                <a:lnTo>
                  <a:pt x="26288" y="117052"/>
                </a:lnTo>
                <a:lnTo>
                  <a:pt x="68968" y="129295"/>
                </a:lnTo>
                <a:lnTo>
                  <a:pt x="82565" y="126587"/>
                </a:lnTo>
                <a:lnTo>
                  <a:pt x="114961" y="102909"/>
                </a:lnTo>
                <a:lnTo>
                  <a:pt x="125975" y="77724"/>
                </a:lnTo>
                <a:lnTo>
                  <a:pt x="63096" y="77724"/>
                </a:lnTo>
                <a:lnTo>
                  <a:pt x="126077" y="77403"/>
                </a:lnTo>
                <a:lnTo>
                  <a:pt x="126243" y="76877"/>
                </a:lnTo>
                <a:lnTo>
                  <a:pt x="127795" y="61601"/>
                </a:lnTo>
                <a:lnTo>
                  <a:pt x="125545" y="47443"/>
                </a:lnTo>
                <a:lnTo>
                  <a:pt x="102823" y="13590"/>
                </a:lnTo>
                <a:lnTo>
                  <a:pt x="77857" y="1696"/>
                </a:lnTo>
                <a:lnTo>
                  <a:pt x="63477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912067" y="2316039"/>
            <a:ext cx="64433" cy="26222"/>
          </a:xfrm>
          <a:custGeom>
            <a:avLst/>
            <a:gdLst/>
            <a:ahLst/>
            <a:cxnLst/>
            <a:rect l="l" t="t" r="r" b="b"/>
            <a:pathLst>
              <a:path w="64433" h="26222">
                <a:moveTo>
                  <a:pt x="2654" y="0"/>
                </a:moveTo>
                <a:lnTo>
                  <a:pt x="1355" y="4705"/>
                </a:lnTo>
                <a:lnTo>
                  <a:pt x="0" y="21009"/>
                </a:lnTo>
                <a:lnTo>
                  <a:pt x="1135" y="25901"/>
                </a:lnTo>
                <a:lnTo>
                  <a:pt x="64306" y="26222"/>
                </a:lnTo>
                <a:lnTo>
                  <a:pt x="64433" y="314"/>
                </a:lnTo>
                <a:lnTo>
                  <a:pt x="2654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701419" y="2314956"/>
            <a:ext cx="213303" cy="26984"/>
          </a:xfrm>
          <a:custGeom>
            <a:avLst/>
            <a:gdLst/>
            <a:ahLst/>
            <a:cxnLst/>
            <a:rect l="l" t="t" r="r" b="b"/>
            <a:pathLst>
              <a:path w="213303" h="26984">
                <a:moveTo>
                  <a:pt x="254" y="0"/>
                </a:moveTo>
                <a:lnTo>
                  <a:pt x="0" y="25908"/>
                </a:lnTo>
                <a:lnTo>
                  <a:pt x="211784" y="26984"/>
                </a:lnTo>
                <a:lnTo>
                  <a:pt x="210648" y="22092"/>
                </a:lnTo>
                <a:lnTo>
                  <a:pt x="212003" y="5788"/>
                </a:lnTo>
                <a:lnTo>
                  <a:pt x="213303" y="1082"/>
                </a:lnTo>
                <a:lnTo>
                  <a:pt x="254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72201" y="2676144"/>
            <a:ext cx="127446" cy="129296"/>
          </a:xfrm>
          <a:custGeom>
            <a:avLst/>
            <a:gdLst/>
            <a:ahLst/>
            <a:cxnLst/>
            <a:rect l="l" t="t" r="r" b="b"/>
            <a:pathLst>
              <a:path w="127446" h="129296">
                <a:moveTo>
                  <a:pt x="64319" y="0"/>
                </a:moveTo>
                <a:lnTo>
                  <a:pt x="20063" y="18335"/>
                </a:lnTo>
                <a:lnTo>
                  <a:pt x="1271" y="56218"/>
                </a:lnTo>
                <a:lnTo>
                  <a:pt x="0" y="72444"/>
                </a:lnTo>
                <a:lnTo>
                  <a:pt x="3058" y="85739"/>
                </a:lnTo>
                <a:lnTo>
                  <a:pt x="27488" y="117149"/>
                </a:lnTo>
                <a:lnTo>
                  <a:pt x="69980" y="129296"/>
                </a:lnTo>
                <a:lnTo>
                  <a:pt x="83694" y="126579"/>
                </a:lnTo>
                <a:lnTo>
                  <a:pt x="116249" y="102840"/>
                </a:lnTo>
                <a:lnTo>
                  <a:pt x="127226" y="77724"/>
                </a:lnTo>
                <a:lnTo>
                  <a:pt x="64319" y="77724"/>
                </a:lnTo>
                <a:lnTo>
                  <a:pt x="64319" y="51816"/>
                </a:lnTo>
                <a:lnTo>
                  <a:pt x="127446" y="51816"/>
                </a:lnTo>
                <a:lnTo>
                  <a:pt x="126739" y="47394"/>
                </a:lnTo>
                <a:lnTo>
                  <a:pt x="103859" y="13438"/>
                </a:lnTo>
                <a:lnTo>
                  <a:pt x="78761" y="1610"/>
                </a:lnTo>
                <a:lnTo>
                  <a:pt x="64319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42694" y="2727960"/>
            <a:ext cx="331979" cy="25907"/>
          </a:xfrm>
          <a:custGeom>
            <a:avLst/>
            <a:gdLst/>
            <a:ahLst/>
            <a:cxnLst/>
            <a:rect l="l" t="t" r="r" b="b"/>
            <a:pathLst>
              <a:path w="331979" h="25907">
                <a:moveTo>
                  <a:pt x="331979" y="0"/>
                </a:moveTo>
                <a:lnTo>
                  <a:pt x="0" y="0"/>
                </a:lnTo>
                <a:lnTo>
                  <a:pt x="0" y="25907"/>
                </a:lnTo>
                <a:lnTo>
                  <a:pt x="330722" y="25907"/>
                </a:lnTo>
                <a:lnTo>
                  <a:pt x="329507" y="20628"/>
                </a:lnTo>
                <a:lnTo>
                  <a:pt x="330779" y="4402"/>
                </a:lnTo>
                <a:lnTo>
                  <a:pt x="331979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36520" y="2727960"/>
            <a:ext cx="64695" cy="25907"/>
          </a:xfrm>
          <a:custGeom>
            <a:avLst/>
            <a:gdLst/>
            <a:ahLst/>
            <a:cxnLst/>
            <a:rect l="l" t="t" r="r" b="b"/>
            <a:pathLst>
              <a:path w="64695" h="25907">
                <a:moveTo>
                  <a:pt x="63127" y="0"/>
                </a:moveTo>
                <a:lnTo>
                  <a:pt x="0" y="0"/>
                </a:lnTo>
                <a:lnTo>
                  <a:pt x="0" y="25907"/>
                </a:lnTo>
                <a:lnTo>
                  <a:pt x="62906" y="25907"/>
                </a:lnTo>
                <a:lnTo>
                  <a:pt x="63187" y="25019"/>
                </a:lnTo>
                <a:lnTo>
                  <a:pt x="64695" y="9807"/>
                </a:lnTo>
                <a:lnTo>
                  <a:pt x="63127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183623" y="3930471"/>
            <a:ext cx="129296" cy="191822"/>
          </a:xfrm>
          <a:custGeom>
            <a:avLst/>
            <a:gdLst/>
            <a:ahLst/>
            <a:cxnLst/>
            <a:rect l="l" t="t" r="r" b="b"/>
            <a:pathLst>
              <a:path w="129296" h="191822">
                <a:moveTo>
                  <a:pt x="51572" y="127799"/>
                </a:moveTo>
                <a:lnTo>
                  <a:pt x="51572" y="191822"/>
                </a:lnTo>
                <a:lnTo>
                  <a:pt x="77480" y="191822"/>
                </a:lnTo>
                <a:lnTo>
                  <a:pt x="77480" y="129014"/>
                </a:lnTo>
                <a:lnTo>
                  <a:pt x="56851" y="129014"/>
                </a:lnTo>
                <a:lnTo>
                  <a:pt x="51572" y="127799"/>
                </a:lnTo>
              </a:path>
              <a:path w="129296" h="191822">
                <a:moveTo>
                  <a:pt x="77480" y="64695"/>
                </a:moveTo>
                <a:lnTo>
                  <a:pt x="51572" y="64695"/>
                </a:lnTo>
                <a:lnTo>
                  <a:pt x="51572" y="127799"/>
                </a:lnTo>
                <a:lnTo>
                  <a:pt x="56851" y="129014"/>
                </a:lnTo>
                <a:lnTo>
                  <a:pt x="73077" y="127743"/>
                </a:lnTo>
                <a:lnTo>
                  <a:pt x="77480" y="126543"/>
                </a:lnTo>
                <a:lnTo>
                  <a:pt x="77480" y="64695"/>
                </a:lnTo>
              </a:path>
              <a:path w="129296" h="191822">
                <a:moveTo>
                  <a:pt x="77480" y="126543"/>
                </a:moveTo>
                <a:lnTo>
                  <a:pt x="73077" y="127743"/>
                </a:lnTo>
                <a:lnTo>
                  <a:pt x="56851" y="129014"/>
                </a:lnTo>
                <a:lnTo>
                  <a:pt x="77480" y="129014"/>
                </a:lnTo>
                <a:lnTo>
                  <a:pt x="77480" y="126543"/>
                </a:lnTo>
              </a:path>
              <a:path w="129296" h="191822">
                <a:moveTo>
                  <a:pt x="67673" y="0"/>
                </a:moveTo>
                <a:lnTo>
                  <a:pt x="26456" y="12765"/>
                </a:lnTo>
                <a:lnTo>
                  <a:pt x="2716" y="45320"/>
                </a:lnTo>
                <a:lnTo>
                  <a:pt x="0" y="59033"/>
                </a:lnTo>
                <a:lnTo>
                  <a:pt x="1389" y="74822"/>
                </a:lnTo>
                <a:lnTo>
                  <a:pt x="20892" y="111981"/>
                </a:lnTo>
                <a:lnTo>
                  <a:pt x="51572" y="127799"/>
                </a:lnTo>
                <a:lnTo>
                  <a:pt x="51572" y="64695"/>
                </a:lnTo>
                <a:lnTo>
                  <a:pt x="129296" y="64695"/>
                </a:lnTo>
                <a:lnTo>
                  <a:pt x="115857" y="25154"/>
                </a:lnTo>
                <a:lnTo>
                  <a:pt x="81901" y="2275"/>
                </a:lnTo>
                <a:lnTo>
                  <a:pt x="67673" y="0"/>
                </a:lnTo>
              </a:path>
              <a:path w="129296" h="191822">
                <a:moveTo>
                  <a:pt x="129296" y="64695"/>
                </a:moveTo>
                <a:lnTo>
                  <a:pt x="77480" y="64695"/>
                </a:lnTo>
                <a:lnTo>
                  <a:pt x="77480" y="126543"/>
                </a:lnTo>
                <a:lnTo>
                  <a:pt x="119352" y="98691"/>
                </a:lnTo>
                <a:lnTo>
                  <a:pt x="129296" y="64695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113532" y="5497068"/>
            <a:ext cx="1007364" cy="252984"/>
          </a:xfrm>
          <a:custGeom>
            <a:avLst/>
            <a:gdLst/>
            <a:ahLst/>
            <a:cxnLst/>
            <a:rect l="l" t="t" r="r" b="b"/>
            <a:pathLst>
              <a:path w="1007364" h="252984">
                <a:moveTo>
                  <a:pt x="0" y="252984"/>
                </a:moveTo>
                <a:lnTo>
                  <a:pt x="1007364" y="252984"/>
                </a:lnTo>
                <a:lnTo>
                  <a:pt x="1007364" y="0"/>
                </a:lnTo>
                <a:lnTo>
                  <a:pt x="0" y="0"/>
                </a:lnTo>
                <a:lnTo>
                  <a:pt x="0" y="252984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13532" y="5497068"/>
            <a:ext cx="1007364" cy="252984"/>
          </a:xfrm>
          <a:custGeom>
            <a:avLst/>
            <a:gdLst/>
            <a:ahLst/>
            <a:cxnLst/>
            <a:rect l="l" t="t" r="r" b="b"/>
            <a:pathLst>
              <a:path w="1007364" h="252984">
                <a:moveTo>
                  <a:pt x="0" y="252984"/>
                </a:moveTo>
                <a:lnTo>
                  <a:pt x="1007364" y="252984"/>
                </a:lnTo>
                <a:lnTo>
                  <a:pt x="1007364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  <a:ln w="30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181350" y="5648706"/>
            <a:ext cx="861822" cy="76200"/>
          </a:xfrm>
          <a:custGeom>
            <a:avLst/>
            <a:gdLst/>
            <a:ahLst/>
            <a:cxnLst/>
            <a:rect l="l" t="t" r="r" b="b"/>
            <a:pathLst>
              <a:path w="861822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8006"/>
                </a:lnTo>
                <a:lnTo>
                  <a:pt x="63500" y="48006"/>
                </a:lnTo>
                <a:lnTo>
                  <a:pt x="63500" y="28194"/>
                </a:lnTo>
                <a:lnTo>
                  <a:pt x="76200" y="28194"/>
                </a:lnTo>
                <a:lnTo>
                  <a:pt x="76200" y="0"/>
                </a:lnTo>
              </a:path>
              <a:path w="861822" h="76200">
                <a:moveTo>
                  <a:pt x="785622" y="0"/>
                </a:moveTo>
                <a:lnTo>
                  <a:pt x="785622" y="76200"/>
                </a:lnTo>
                <a:lnTo>
                  <a:pt x="842010" y="48006"/>
                </a:lnTo>
                <a:lnTo>
                  <a:pt x="798322" y="48006"/>
                </a:lnTo>
                <a:lnTo>
                  <a:pt x="798322" y="28194"/>
                </a:lnTo>
                <a:lnTo>
                  <a:pt x="842010" y="28194"/>
                </a:lnTo>
                <a:lnTo>
                  <a:pt x="785622" y="0"/>
                </a:lnTo>
              </a:path>
              <a:path w="861822" h="76200">
                <a:moveTo>
                  <a:pt x="76200" y="28194"/>
                </a:moveTo>
                <a:lnTo>
                  <a:pt x="63500" y="28194"/>
                </a:lnTo>
                <a:lnTo>
                  <a:pt x="63500" y="48006"/>
                </a:lnTo>
                <a:lnTo>
                  <a:pt x="76200" y="48006"/>
                </a:lnTo>
                <a:lnTo>
                  <a:pt x="76200" y="28194"/>
                </a:lnTo>
              </a:path>
              <a:path w="861822" h="76200">
                <a:moveTo>
                  <a:pt x="785622" y="28194"/>
                </a:moveTo>
                <a:lnTo>
                  <a:pt x="76200" y="28194"/>
                </a:lnTo>
                <a:lnTo>
                  <a:pt x="76200" y="48006"/>
                </a:lnTo>
                <a:lnTo>
                  <a:pt x="785622" y="48006"/>
                </a:lnTo>
                <a:lnTo>
                  <a:pt x="785622" y="28194"/>
                </a:lnTo>
              </a:path>
              <a:path w="861822" h="76200">
                <a:moveTo>
                  <a:pt x="842010" y="28194"/>
                </a:moveTo>
                <a:lnTo>
                  <a:pt x="798322" y="28194"/>
                </a:lnTo>
                <a:lnTo>
                  <a:pt x="798322" y="48006"/>
                </a:lnTo>
                <a:lnTo>
                  <a:pt x="842010" y="48006"/>
                </a:lnTo>
                <a:lnTo>
                  <a:pt x="861822" y="38100"/>
                </a:lnTo>
                <a:lnTo>
                  <a:pt x="842010" y="28194"/>
                </a:lnTo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437132" y="4039982"/>
            <a:ext cx="25908" cy="719596"/>
          </a:xfrm>
          <a:custGeom>
            <a:avLst/>
            <a:gdLst/>
            <a:ahLst/>
            <a:cxnLst/>
            <a:rect l="l" t="t" r="r" b="b"/>
            <a:pathLst>
              <a:path w="25908" h="719596">
                <a:moveTo>
                  <a:pt x="0" y="0"/>
                </a:moveTo>
                <a:lnTo>
                  <a:pt x="0" y="719596"/>
                </a:lnTo>
                <a:lnTo>
                  <a:pt x="25908" y="719596"/>
                </a:lnTo>
                <a:lnTo>
                  <a:pt x="25908" y="1214"/>
                </a:lnTo>
                <a:lnTo>
                  <a:pt x="5279" y="1214"/>
                </a:lnTo>
                <a:lnTo>
                  <a:pt x="0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437132" y="3976878"/>
            <a:ext cx="25908" cy="64319"/>
          </a:xfrm>
          <a:custGeom>
            <a:avLst/>
            <a:gdLst/>
            <a:ahLst/>
            <a:cxnLst/>
            <a:rect l="l" t="t" r="r" b="b"/>
            <a:pathLst>
              <a:path w="25908" h="64319">
                <a:moveTo>
                  <a:pt x="25908" y="0"/>
                </a:moveTo>
                <a:lnTo>
                  <a:pt x="0" y="0"/>
                </a:lnTo>
                <a:lnTo>
                  <a:pt x="0" y="63104"/>
                </a:lnTo>
                <a:lnTo>
                  <a:pt x="5279" y="64319"/>
                </a:lnTo>
                <a:lnTo>
                  <a:pt x="21505" y="63047"/>
                </a:lnTo>
                <a:lnTo>
                  <a:pt x="25908" y="61847"/>
                </a:lnTo>
                <a:lnTo>
                  <a:pt x="25908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442411" y="4038726"/>
            <a:ext cx="20628" cy="2471"/>
          </a:xfrm>
          <a:custGeom>
            <a:avLst/>
            <a:gdLst/>
            <a:ahLst/>
            <a:cxnLst/>
            <a:rect l="l" t="t" r="r" b="b"/>
            <a:pathLst>
              <a:path w="20628" h="2471">
                <a:moveTo>
                  <a:pt x="20628" y="0"/>
                </a:moveTo>
                <a:lnTo>
                  <a:pt x="16225" y="1200"/>
                </a:lnTo>
                <a:lnTo>
                  <a:pt x="0" y="2471"/>
                </a:lnTo>
                <a:lnTo>
                  <a:pt x="20628" y="2471"/>
                </a:lnTo>
                <a:lnTo>
                  <a:pt x="20628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385559" y="3912183"/>
            <a:ext cx="129296" cy="127799"/>
          </a:xfrm>
          <a:custGeom>
            <a:avLst/>
            <a:gdLst/>
            <a:ahLst/>
            <a:cxnLst/>
            <a:rect l="l" t="t" r="r" b="b"/>
            <a:pathLst>
              <a:path w="129296" h="127799">
                <a:moveTo>
                  <a:pt x="67673" y="0"/>
                </a:moveTo>
                <a:lnTo>
                  <a:pt x="26456" y="12765"/>
                </a:lnTo>
                <a:lnTo>
                  <a:pt x="2716" y="45320"/>
                </a:lnTo>
                <a:lnTo>
                  <a:pt x="0" y="59033"/>
                </a:lnTo>
                <a:lnTo>
                  <a:pt x="1389" y="74822"/>
                </a:lnTo>
                <a:lnTo>
                  <a:pt x="20892" y="111981"/>
                </a:lnTo>
                <a:lnTo>
                  <a:pt x="51572" y="127799"/>
                </a:lnTo>
                <a:lnTo>
                  <a:pt x="51572" y="64695"/>
                </a:lnTo>
                <a:lnTo>
                  <a:pt x="129296" y="64695"/>
                </a:lnTo>
                <a:lnTo>
                  <a:pt x="115857" y="25154"/>
                </a:lnTo>
                <a:lnTo>
                  <a:pt x="81901" y="2275"/>
                </a:lnTo>
                <a:lnTo>
                  <a:pt x="67673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463039" y="3976878"/>
            <a:ext cx="51815" cy="61847"/>
          </a:xfrm>
          <a:custGeom>
            <a:avLst/>
            <a:gdLst/>
            <a:ahLst/>
            <a:cxnLst/>
            <a:rect l="l" t="t" r="r" b="b"/>
            <a:pathLst>
              <a:path w="51815" h="61847">
                <a:moveTo>
                  <a:pt x="51815" y="0"/>
                </a:moveTo>
                <a:lnTo>
                  <a:pt x="0" y="0"/>
                </a:lnTo>
                <a:lnTo>
                  <a:pt x="0" y="61847"/>
                </a:lnTo>
                <a:lnTo>
                  <a:pt x="41872" y="33996"/>
                </a:lnTo>
                <a:lnTo>
                  <a:pt x="51815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642359" y="1504188"/>
            <a:ext cx="1735836" cy="1304543"/>
          </a:xfrm>
          <a:custGeom>
            <a:avLst/>
            <a:gdLst/>
            <a:ahLst/>
            <a:cxnLst/>
            <a:rect l="l" t="t" r="r" b="b"/>
            <a:pathLst>
              <a:path w="1735836" h="1304543">
                <a:moveTo>
                  <a:pt x="0" y="1304543"/>
                </a:moveTo>
                <a:lnTo>
                  <a:pt x="1735836" y="1304543"/>
                </a:lnTo>
                <a:lnTo>
                  <a:pt x="1735836" y="0"/>
                </a:lnTo>
                <a:lnTo>
                  <a:pt x="0" y="0"/>
                </a:lnTo>
                <a:lnTo>
                  <a:pt x="0" y="1304543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42359" y="1504188"/>
            <a:ext cx="1735836" cy="1304543"/>
          </a:xfrm>
          <a:custGeom>
            <a:avLst/>
            <a:gdLst/>
            <a:ahLst/>
            <a:cxnLst/>
            <a:rect l="l" t="t" r="r" b="b"/>
            <a:pathLst>
              <a:path w="1735836" h="1304543">
                <a:moveTo>
                  <a:pt x="0" y="1304543"/>
                </a:moveTo>
                <a:lnTo>
                  <a:pt x="1735836" y="1304543"/>
                </a:lnTo>
                <a:lnTo>
                  <a:pt x="1735836" y="0"/>
                </a:lnTo>
                <a:lnTo>
                  <a:pt x="0" y="0"/>
                </a:lnTo>
                <a:lnTo>
                  <a:pt x="0" y="1304543"/>
                </a:lnTo>
                <a:close/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700271" y="1572768"/>
            <a:ext cx="83820" cy="172212"/>
          </a:xfrm>
          <a:custGeom>
            <a:avLst/>
            <a:gdLst/>
            <a:ahLst/>
            <a:cxnLst/>
            <a:rect l="l" t="t" r="r" b="b"/>
            <a:pathLst>
              <a:path w="83820" h="172212">
                <a:moveTo>
                  <a:pt x="0" y="172212"/>
                </a:moveTo>
                <a:lnTo>
                  <a:pt x="83820" y="172212"/>
                </a:lnTo>
                <a:lnTo>
                  <a:pt x="83820" y="0"/>
                </a:lnTo>
                <a:lnTo>
                  <a:pt x="0" y="0"/>
                </a:lnTo>
                <a:lnTo>
                  <a:pt x="0" y="172212"/>
                </a:lnTo>
              </a:path>
            </a:pathLst>
          </a:custGeom>
          <a:solidFill>
            <a:srgbClr val="D63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700271" y="1828800"/>
            <a:ext cx="161544" cy="153924"/>
          </a:xfrm>
          <a:custGeom>
            <a:avLst/>
            <a:gdLst/>
            <a:ahLst/>
            <a:cxnLst/>
            <a:rect l="l" t="t" r="r" b="b"/>
            <a:pathLst>
              <a:path w="161544" h="153924">
                <a:moveTo>
                  <a:pt x="0" y="153924"/>
                </a:moveTo>
                <a:lnTo>
                  <a:pt x="161544" y="153924"/>
                </a:lnTo>
                <a:lnTo>
                  <a:pt x="161544" y="0"/>
                </a:lnTo>
                <a:lnTo>
                  <a:pt x="0" y="0"/>
                </a:lnTo>
                <a:lnTo>
                  <a:pt x="0" y="153924"/>
                </a:lnTo>
              </a:path>
            </a:pathLst>
          </a:custGeom>
          <a:solidFill>
            <a:srgbClr val="F8C3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00271" y="2087880"/>
            <a:ext cx="161544" cy="152400"/>
          </a:xfrm>
          <a:custGeom>
            <a:avLst/>
            <a:gdLst/>
            <a:ahLst/>
            <a:cxnLst/>
            <a:rect l="l" t="t" r="r" b="b"/>
            <a:pathLst>
              <a:path w="161544" h="152400">
                <a:moveTo>
                  <a:pt x="0" y="152400"/>
                </a:moveTo>
                <a:lnTo>
                  <a:pt x="161544" y="152400"/>
                </a:lnTo>
                <a:lnTo>
                  <a:pt x="161544" y="0"/>
                </a:lnTo>
                <a:lnTo>
                  <a:pt x="0" y="0"/>
                </a:lnTo>
                <a:lnTo>
                  <a:pt x="0" y="152400"/>
                </a:lnTo>
              </a:path>
            </a:pathLst>
          </a:custGeom>
          <a:solidFill>
            <a:srgbClr val="FD96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00271" y="2353056"/>
            <a:ext cx="161544" cy="152400"/>
          </a:xfrm>
          <a:custGeom>
            <a:avLst/>
            <a:gdLst/>
            <a:ahLst/>
            <a:cxnLst/>
            <a:rect l="l" t="t" r="r" b="b"/>
            <a:pathLst>
              <a:path w="161544" h="152400">
                <a:moveTo>
                  <a:pt x="0" y="152400"/>
                </a:moveTo>
                <a:lnTo>
                  <a:pt x="161544" y="152400"/>
                </a:lnTo>
                <a:lnTo>
                  <a:pt x="161544" y="0"/>
                </a:lnTo>
                <a:lnTo>
                  <a:pt x="0" y="0"/>
                </a:lnTo>
                <a:lnTo>
                  <a:pt x="0" y="152400"/>
                </a:lnTo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01034" y="2586990"/>
            <a:ext cx="161544" cy="152400"/>
          </a:xfrm>
          <a:custGeom>
            <a:avLst/>
            <a:gdLst/>
            <a:ahLst/>
            <a:cxnLst/>
            <a:rect l="l" t="t" r="r" b="b"/>
            <a:pathLst>
              <a:path w="161544" h="152400">
                <a:moveTo>
                  <a:pt x="0" y="152400"/>
                </a:moveTo>
                <a:lnTo>
                  <a:pt x="161544" y="152400"/>
                </a:lnTo>
                <a:lnTo>
                  <a:pt x="161544" y="0"/>
                </a:lnTo>
                <a:lnTo>
                  <a:pt x="0" y="0"/>
                </a:lnTo>
                <a:lnTo>
                  <a:pt x="0" y="152400"/>
                </a:lnTo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701034" y="2586990"/>
            <a:ext cx="161544" cy="152400"/>
          </a:xfrm>
          <a:custGeom>
            <a:avLst/>
            <a:gdLst/>
            <a:ahLst/>
            <a:cxnLst/>
            <a:rect l="l" t="t" r="r" b="b"/>
            <a:pathLst>
              <a:path w="161544" h="152400">
                <a:moveTo>
                  <a:pt x="0" y="152400"/>
                </a:moveTo>
                <a:lnTo>
                  <a:pt x="161544" y="152400"/>
                </a:lnTo>
                <a:lnTo>
                  <a:pt x="161544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77996" y="1572768"/>
            <a:ext cx="83820" cy="172212"/>
          </a:xfrm>
          <a:custGeom>
            <a:avLst/>
            <a:gdLst/>
            <a:ahLst/>
            <a:cxnLst/>
            <a:rect l="l" t="t" r="r" b="b"/>
            <a:pathLst>
              <a:path w="83820" h="172212">
                <a:moveTo>
                  <a:pt x="0" y="172212"/>
                </a:moveTo>
                <a:lnTo>
                  <a:pt x="83820" y="172212"/>
                </a:lnTo>
                <a:lnTo>
                  <a:pt x="83820" y="0"/>
                </a:lnTo>
                <a:lnTo>
                  <a:pt x="0" y="0"/>
                </a:lnTo>
                <a:lnTo>
                  <a:pt x="0" y="172212"/>
                </a:lnTo>
              </a:path>
            </a:pathLst>
          </a:custGeom>
          <a:solidFill>
            <a:srgbClr val="E16F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15695" y="1901952"/>
            <a:ext cx="1199388" cy="1653539"/>
          </a:xfrm>
          <a:custGeom>
            <a:avLst/>
            <a:gdLst/>
            <a:ahLst/>
            <a:cxnLst/>
            <a:rect l="l" t="t" r="r" b="b"/>
            <a:pathLst>
              <a:path w="1199388" h="1653539">
                <a:moveTo>
                  <a:pt x="0" y="1653539"/>
                </a:moveTo>
                <a:lnTo>
                  <a:pt x="1199388" y="1653539"/>
                </a:lnTo>
                <a:lnTo>
                  <a:pt x="1199388" y="0"/>
                </a:lnTo>
                <a:lnTo>
                  <a:pt x="0" y="0"/>
                </a:lnTo>
                <a:lnTo>
                  <a:pt x="0" y="1653539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15695" y="1901952"/>
            <a:ext cx="1199388" cy="1653539"/>
          </a:xfrm>
          <a:custGeom>
            <a:avLst/>
            <a:gdLst/>
            <a:ahLst/>
            <a:cxnLst/>
            <a:rect l="l" t="t" r="r" b="b"/>
            <a:pathLst>
              <a:path w="1199388" h="1653539">
                <a:moveTo>
                  <a:pt x="0" y="1653539"/>
                </a:moveTo>
                <a:lnTo>
                  <a:pt x="1199388" y="1653539"/>
                </a:lnTo>
                <a:lnTo>
                  <a:pt x="1199388" y="0"/>
                </a:lnTo>
                <a:lnTo>
                  <a:pt x="0" y="0"/>
                </a:lnTo>
                <a:lnTo>
                  <a:pt x="0" y="1653539"/>
                </a:lnTo>
                <a:close/>
              </a:path>
            </a:pathLst>
          </a:custGeom>
          <a:ln w="12192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337559" y="4136136"/>
            <a:ext cx="2016252" cy="1007363"/>
          </a:xfrm>
          <a:custGeom>
            <a:avLst/>
            <a:gdLst/>
            <a:ahLst/>
            <a:cxnLst/>
            <a:rect l="l" t="t" r="r" b="b"/>
            <a:pathLst>
              <a:path w="2016252" h="1007363">
                <a:moveTo>
                  <a:pt x="0" y="1007363"/>
                </a:moveTo>
                <a:lnTo>
                  <a:pt x="2016252" y="1007363"/>
                </a:lnTo>
                <a:lnTo>
                  <a:pt x="2016252" y="0"/>
                </a:lnTo>
                <a:lnTo>
                  <a:pt x="0" y="0"/>
                </a:lnTo>
                <a:lnTo>
                  <a:pt x="0" y="1007363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337559" y="4136136"/>
            <a:ext cx="2016252" cy="1007363"/>
          </a:xfrm>
          <a:custGeom>
            <a:avLst/>
            <a:gdLst/>
            <a:ahLst/>
            <a:cxnLst/>
            <a:rect l="l" t="t" r="r" b="b"/>
            <a:pathLst>
              <a:path w="2016252" h="1007363">
                <a:moveTo>
                  <a:pt x="0" y="1007363"/>
                </a:moveTo>
                <a:lnTo>
                  <a:pt x="2016252" y="1007363"/>
                </a:lnTo>
                <a:lnTo>
                  <a:pt x="2016252" y="0"/>
                </a:lnTo>
                <a:lnTo>
                  <a:pt x="0" y="0"/>
                </a:lnTo>
                <a:lnTo>
                  <a:pt x="0" y="1007363"/>
                </a:lnTo>
                <a:close/>
              </a:path>
            </a:pathLst>
          </a:custGeom>
          <a:ln w="12192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15695" y="4757928"/>
            <a:ext cx="1667256" cy="1007364"/>
          </a:xfrm>
          <a:custGeom>
            <a:avLst/>
            <a:gdLst/>
            <a:ahLst/>
            <a:cxnLst/>
            <a:rect l="l" t="t" r="r" b="b"/>
            <a:pathLst>
              <a:path w="1667256" h="1007363">
                <a:moveTo>
                  <a:pt x="0" y="1007364"/>
                </a:moveTo>
                <a:lnTo>
                  <a:pt x="1667256" y="1007364"/>
                </a:lnTo>
                <a:lnTo>
                  <a:pt x="1667256" y="0"/>
                </a:lnTo>
                <a:lnTo>
                  <a:pt x="0" y="0"/>
                </a:lnTo>
                <a:lnTo>
                  <a:pt x="0" y="1007364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15695" y="4757928"/>
            <a:ext cx="1667256" cy="1007364"/>
          </a:xfrm>
          <a:custGeom>
            <a:avLst/>
            <a:gdLst/>
            <a:ahLst/>
            <a:cxnLst/>
            <a:rect l="l" t="t" r="r" b="b"/>
            <a:pathLst>
              <a:path w="1667256" h="1007363">
                <a:moveTo>
                  <a:pt x="0" y="1007364"/>
                </a:moveTo>
                <a:lnTo>
                  <a:pt x="1667256" y="1007364"/>
                </a:lnTo>
                <a:lnTo>
                  <a:pt x="1667256" y="0"/>
                </a:lnTo>
                <a:lnTo>
                  <a:pt x="0" y="0"/>
                </a:lnTo>
                <a:lnTo>
                  <a:pt x="0" y="1007364"/>
                </a:lnTo>
                <a:close/>
              </a:path>
            </a:pathLst>
          </a:custGeom>
          <a:ln w="12192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58495" y="218021"/>
            <a:ext cx="330411" cy="328548"/>
          </a:xfrm>
          <a:custGeom>
            <a:avLst/>
            <a:gdLst/>
            <a:ahLst/>
            <a:cxnLst/>
            <a:rect l="l" t="t" r="r" b="b"/>
            <a:pathLst>
              <a:path w="330411" h="328548">
                <a:moveTo>
                  <a:pt x="159847" y="0"/>
                </a:moveTo>
                <a:lnTo>
                  <a:pt x="117181" y="7001"/>
                </a:lnTo>
                <a:lnTo>
                  <a:pt x="78949" y="24133"/>
                </a:lnTo>
                <a:lnTo>
                  <a:pt x="46632" y="49923"/>
                </a:lnTo>
                <a:lnTo>
                  <a:pt x="21713" y="82897"/>
                </a:lnTo>
                <a:lnTo>
                  <a:pt x="5675" y="121581"/>
                </a:lnTo>
                <a:lnTo>
                  <a:pt x="0" y="164502"/>
                </a:lnTo>
                <a:lnTo>
                  <a:pt x="17" y="166930"/>
                </a:lnTo>
                <a:lnTo>
                  <a:pt x="5880" y="207948"/>
                </a:lnTo>
                <a:lnTo>
                  <a:pt x="21570" y="245045"/>
                </a:lnTo>
                <a:lnTo>
                  <a:pt x="46096" y="276911"/>
                </a:lnTo>
                <a:lnTo>
                  <a:pt x="78463" y="302237"/>
                </a:lnTo>
                <a:lnTo>
                  <a:pt x="117679" y="319715"/>
                </a:lnTo>
                <a:lnTo>
                  <a:pt x="162752" y="328036"/>
                </a:lnTo>
                <a:lnTo>
                  <a:pt x="178906" y="328548"/>
                </a:lnTo>
                <a:lnTo>
                  <a:pt x="192893" y="326812"/>
                </a:lnTo>
                <a:lnTo>
                  <a:pt x="232363" y="314842"/>
                </a:lnTo>
                <a:lnTo>
                  <a:pt x="266929" y="293648"/>
                </a:lnTo>
                <a:lnTo>
                  <a:pt x="295327" y="264288"/>
                </a:lnTo>
                <a:lnTo>
                  <a:pt x="316165" y="227885"/>
                </a:lnTo>
                <a:lnTo>
                  <a:pt x="328088" y="185546"/>
                </a:lnTo>
                <a:lnTo>
                  <a:pt x="330411" y="154568"/>
                </a:lnTo>
                <a:lnTo>
                  <a:pt x="328938" y="140359"/>
                </a:lnTo>
                <a:lnTo>
                  <a:pt x="317551" y="100246"/>
                </a:lnTo>
                <a:lnTo>
                  <a:pt x="296701" y="64995"/>
                </a:lnTo>
                <a:lnTo>
                  <a:pt x="267660" y="36008"/>
                </a:lnTo>
                <a:lnTo>
                  <a:pt x="231701" y="14688"/>
                </a:lnTo>
                <a:lnTo>
                  <a:pt x="190094" y="2436"/>
                </a:lnTo>
                <a:lnTo>
                  <a:pt x="159847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158902" y="25524"/>
            <a:ext cx="2923609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C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TR</a:t>
            </a:r>
            <a:r>
              <a:rPr sz="2100" spc="-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A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ISED</a:t>
            </a:r>
            <a:r>
              <a:rPr sz="2100" spc="-1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SO</a:t>
            </a:r>
            <a:r>
              <a:rPr sz="2100" spc="-2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UTI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:</a:t>
            </a:r>
            <a:r>
              <a:rPr sz="2100" spc="1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-5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C</a:t>
            </a:r>
            <a:r>
              <a:rPr sz="2100" spc="-10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TI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63143" y="258082"/>
            <a:ext cx="17171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27710" y="258082"/>
            <a:ext cx="655325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and</a:t>
            </a:r>
            <a:r>
              <a:rPr sz="3000" spc="-1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is 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ailable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 wal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ing</a:t>
            </a:r>
            <a:r>
              <a:rPr sz="3000" spc="-1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distan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-2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to</a:t>
            </a:r>
            <a:r>
              <a:rPr sz="3000" spc="25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the IPDC and Qw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ha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27710" y="562882"/>
            <a:ext cx="167776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dev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lopment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196838" y="562882"/>
            <a:ext cx="38335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for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573001" y="562882"/>
            <a:ext cx="93785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Velocity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502719" y="562882"/>
            <a:ext cx="20377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699962" y="562882"/>
            <a:ext cx="63336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sho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325543" y="562882"/>
            <a:ext cx="75302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tr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nsit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068961" y="562882"/>
            <a:ext cx="205480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ght</a:t>
            </a:r>
            <a:r>
              <a:rPr sz="3000" spc="1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be required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688329" y="1860667"/>
            <a:ext cx="2314936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latin typeface="Segoe UI Semilight"/>
                <a:cs typeface="Segoe UI Semilight"/>
              </a:rPr>
              <a:t>d</a:t>
            </a:r>
            <a:r>
              <a:rPr sz="2100" spc="-4" baseline="1790" dirty="0" smtClean="0">
                <a:latin typeface="Segoe UI Semilight"/>
                <a:cs typeface="Segoe UI Semilight"/>
              </a:rPr>
              <a:t>i</a:t>
            </a:r>
            <a:r>
              <a:rPr sz="2100" spc="4" baseline="1790" dirty="0" smtClean="0">
                <a:latin typeface="Segoe UI Semilight"/>
                <a:cs typeface="Segoe UI Semilight"/>
              </a:rPr>
              <a:t>s</a:t>
            </a:r>
            <a:r>
              <a:rPr sz="2100" spc="0" baseline="1790" dirty="0" smtClean="0">
                <a:latin typeface="Segoe UI Semilight"/>
                <a:cs typeface="Segoe UI Semilight"/>
              </a:rPr>
              <a:t>tance</a:t>
            </a:r>
            <a:r>
              <a:rPr sz="2100" spc="4" baseline="1790" dirty="0" smtClean="0">
                <a:latin typeface="Segoe UI Semilight"/>
                <a:cs typeface="Segoe UI Semilight"/>
              </a:rPr>
              <a:t> </a:t>
            </a:r>
            <a:r>
              <a:rPr sz="2100" spc="-14" baseline="1790" dirty="0" smtClean="0">
                <a:latin typeface="Segoe UI Semilight"/>
                <a:cs typeface="Segoe UI Semilight"/>
              </a:rPr>
              <a:t>t</a:t>
            </a:r>
            <a:r>
              <a:rPr sz="2100" spc="0" baseline="1790" dirty="0" smtClean="0">
                <a:latin typeface="Segoe UI Semilight"/>
                <a:cs typeface="Segoe UI Semilight"/>
              </a:rPr>
              <a:t>o all d</a:t>
            </a:r>
            <a:r>
              <a:rPr sz="2100" spc="-4" baseline="1790" dirty="0" smtClean="0">
                <a:latin typeface="Segoe UI Semilight"/>
                <a:cs typeface="Segoe UI Semilight"/>
              </a:rPr>
              <a:t>ev</a:t>
            </a:r>
            <a:r>
              <a:rPr sz="2100" spc="0" baseline="1790" dirty="0" smtClean="0">
                <a:latin typeface="Segoe UI Semilight"/>
                <a:cs typeface="Segoe UI Semilight"/>
              </a:rPr>
              <a:t>el</a:t>
            </a:r>
            <a:r>
              <a:rPr sz="2100" spc="-4" baseline="1790" dirty="0" smtClean="0"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latin typeface="Segoe UI Semilight"/>
                <a:cs typeface="Segoe UI Semilight"/>
              </a:rPr>
              <a:t>p</a:t>
            </a:r>
            <a:r>
              <a:rPr sz="2100" spc="-4" baseline="1790" dirty="0" smtClean="0">
                <a:latin typeface="Segoe UI Semilight"/>
                <a:cs typeface="Segoe UI Semilight"/>
              </a:rPr>
              <a:t>m</a:t>
            </a:r>
            <a:r>
              <a:rPr sz="2100" spc="0" baseline="1790" dirty="0" smtClean="0">
                <a:latin typeface="Segoe UI Semilight"/>
                <a:cs typeface="Segoe UI Semilight"/>
              </a:rPr>
              <a:t>e</a:t>
            </a:r>
            <a:r>
              <a:rPr sz="2100" spc="-4" baseline="1790" dirty="0" smtClean="0"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latin typeface="Segoe UI Semilight"/>
                <a:cs typeface="Segoe UI Semilight"/>
              </a:rPr>
              <a:t>ts1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76452" y="2177456"/>
            <a:ext cx="150242" cy="24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89"/>
              </a:lnSpc>
              <a:spcBef>
                <a:spcPts val="94"/>
              </a:spcBef>
            </a:pP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7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68476" y="2213092"/>
            <a:ext cx="68864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latin typeface="Segoe UI Semilight"/>
                <a:cs typeface="Segoe UI Semilight"/>
              </a:rPr>
              <a:t>90</a:t>
            </a:r>
            <a:r>
              <a:rPr sz="2100" spc="-4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ha </a:t>
            </a:r>
            <a:r>
              <a:rPr sz="2100" spc="-25" baseline="1790" dirty="0" smtClean="0"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latin typeface="Segoe UI Semilight"/>
                <a:cs typeface="Segoe UI Semilight"/>
              </a:rPr>
              <a:t>f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688329" y="2500747"/>
            <a:ext cx="1446489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latin typeface="Segoe UI Semilight"/>
                <a:cs typeface="Segoe UI Semilight"/>
              </a:rPr>
              <a:t>in</a:t>
            </a:r>
            <a:r>
              <a:rPr sz="2100" spc="4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t</a:t>
            </a:r>
            <a:r>
              <a:rPr sz="2100" spc="-4" baseline="1790" dirty="0" smtClean="0">
                <a:latin typeface="Segoe UI Semilight"/>
                <a:cs typeface="Segoe UI Semilight"/>
              </a:rPr>
              <a:t>h</a:t>
            </a:r>
            <a:r>
              <a:rPr sz="2100" spc="0" baseline="1790" dirty="0" smtClean="0">
                <a:latin typeface="Segoe UI Semilight"/>
                <a:cs typeface="Segoe UI Semilight"/>
              </a:rPr>
              <a:t>e</a:t>
            </a:r>
            <a:r>
              <a:rPr sz="2100" spc="19" baseline="1790" dirty="0" smtClean="0">
                <a:latin typeface="Segoe UI Semilight"/>
                <a:cs typeface="Segoe UI Semilight"/>
              </a:rPr>
              <a:t> </a:t>
            </a:r>
            <a:r>
              <a:rPr sz="2100" spc="-4" baseline="1790" dirty="0" smtClean="0">
                <a:latin typeface="Segoe UI Semilight"/>
                <a:cs typeface="Segoe UI Semilight"/>
              </a:rPr>
              <a:t>m</a:t>
            </a:r>
            <a:r>
              <a:rPr sz="2100" spc="4" baseline="1790" dirty="0" smtClean="0">
                <a:latin typeface="Segoe UI Semilight"/>
                <a:cs typeface="Segoe UI Semilight"/>
              </a:rPr>
              <a:t>as</a:t>
            </a:r>
            <a:r>
              <a:rPr sz="2100" spc="-14" baseline="1790" dirty="0" smtClean="0">
                <a:latin typeface="Segoe UI Semilight"/>
                <a:cs typeface="Segoe UI Semilight"/>
              </a:rPr>
              <a:t>t</a:t>
            </a:r>
            <a:r>
              <a:rPr sz="2100" spc="0" baseline="1790" dirty="0" smtClean="0">
                <a:latin typeface="Segoe UI Semilight"/>
                <a:cs typeface="Segoe UI Semilight"/>
              </a:rPr>
              <a:t>er plan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689853" y="2899622"/>
            <a:ext cx="188732" cy="238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10"/>
              </a:lnSpc>
              <a:spcBef>
                <a:spcPts val="90"/>
              </a:spcBef>
            </a:pPr>
            <a:r>
              <a:rPr sz="1650" spc="9" dirty="0" smtClean="0">
                <a:solidFill>
                  <a:srgbClr val="0A3583"/>
                </a:solidFill>
                <a:latin typeface="Arial"/>
                <a:cs typeface="Arial"/>
              </a:rPr>
              <a:t>–</a:t>
            </a:r>
            <a:endParaRPr sz="16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951982" y="2927848"/>
            <a:ext cx="2195606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latin typeface="Segoe UI Semilight"/>
                <a:cs typeface="Segoe UI Semilight"/>
              </a:rPr>
              <a:t>Land</a:t>
            </a:r>
            <a:r>
              <a:rPr sz="2100" spc="-4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in</a:t>
            </a:r>
            <a:r>
              <a:rPr sz="2100" spc="4" baseline="1790" dirty="0" smtClean="0">
                <a:latin typeface="Segoe UI Semilight"/>
                <a:cs typeface="Segoe UI Semilight"/>
              </a:rPr>
              <a:t> v</a:t>
            </a:r>
            <a:r>
              <a:rPr sz="2100" spc="0" baseline="1790" dirty="0" smtClean="0">
                <a:latin typeface="Segoe UI Semilight"/>
                <a:cs typeface="Segoe UI Semilight"/>
              </a:rPr>
              <a:t>ic</a:t>
            </a:r>
            <a:r>
              <a:rPr sz="2100" spc="-4" baseline="1790" dirty="0" smtClean="0">
                <a:latin typeface="Segoe UI Semilight"/>
                <a:cs typeface="Segoe UI Semilight"/>
              </a:rPr>
              <a:t>i</a:t>
            </a:r>
            <a:r>
              <a:rPr sz="2100" spc="0" baseline="1790" dirty="0" smtClean="0">
                <a:latin typeface="Segoe UI Semilight"/>
                <a:cs typeface="Segoe UI Semilight"/>
              </a:rPr>
              <a:t>n</a:t>
            </a:r>
            <a:r>
              <a:rPr sz="2100" spc="-4" baseline="1790" dirty="0" smtClean="0">
                <a:latin typeface="Segoe UI Semilight"/>
                <a:cs typeface="Segoe UI Semilight"/>
              </a:rPr>
              <a:t>i</a:t>
            </a:r>
            <a:r>
              <a:rPr sz="2100" spc="0" baseline="1790" dirty="0" smtClean="0">
                <a:latin typeface="Segoe UI Semilight"/>
                <a:cs typeface="Segoe UI Semilight"/>
              </a:rPr>
              <a:t>ty </a:t>
            </a:r>
            <a:r>
              <a:rPr sz="2100" spc="-25" baseline="1790" dirty="0" smtClean="0"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latin typeface="Segoe UI Semilight"/>
                <a:cs typeface="Segoe UI Semilight"/>
              </a:rPr>
              <a:t>f </a:t>
            </a:r>
            <a:r>
              <a:rPr sz="2100" spc="-79" baseline="1790" dirty="0" smtClean="0">
                <a:latin typeface="Segoe UI Semilight"/>
                <a:cs typeface="Segoe UI Semilight"/>
              </a:rPr>
              <a:t>V</a:t>
            </a:r>
            <a:r>
              <a:rPr sz="2100" spc="0" baseline="1790" dirty="0" smtClean="0">
                <a:latin typeface="Segoe UI Semilight"/>
                <a:cs typeface="Segoe UI Semilight"/>
              </a:rPr>
              <a:t>el</a:t>
            </a:r>
            <a:r>
              <a:rPr sz="2100" spc="-4" baseline="1790" dirty="0" smtClean="0"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latin typeface="Segoe UI Semilight"/>
                <a:cs typeface="Segoe UI Semilight"/>
              </a:rPr>
              <a:t>ci</a:t>
            </a:r>
            <a:r>
              <a:rPr sz="2100" spc="-4" baseline="1790" dirty="0" smtClean="0">
                <a:latin typeface="Segoe UI Semilight"/>
                <a:cs typeface="Segoe UI Semilight"/>
              </a:rPr>
              <a:t>t</a:t>
            </a:r>
            <a:r>
              <a:rPr sz="2100" spc="0" baseline="1790" dirty="0" smtClean="0">
                <a:latin typeface="Segoe UI Semilight"/>
                <a:cs typeface="Segoe UI Semilight"/>
              </a:rPr>
              <a:t>y is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951982" y="3354568"/>
            <a:ext cx="1071015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latin typeface="Segoe UI Semilight"/>
                <a:cs typeface="Segoe UI Semilight"/>
              </a:rPr>
              <a:t>de</a:t>
            </a:r>
            <a:r>
              <a:rPr sz="2100" spc="-9" baseline="1790" dirty="0" smtClean="0">
                <a:latin typeface="Segoe UI Semilight"/>
                <a:cs typeface="Segoe UI Semilight"/>
              </a:rPr>
              <a:t>v</a:t>
            </a:r>
            <a:r>
              <a:rPr sz="2100" spc="0" baseline="1790" dirty="0" smtClean="0">
                <a:latin typeface="Segoe UI Semilight"/>
                <a:cs typeface="Segoe UI Semilight"/>
              </a:rPr>
              <a:t>el</a:t>
            </a:r>
            <a:r>
              <a:rPr sz="2100" spc="-4" baseline="1790" dirty="0" smtClean="0"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latin typeface="Segoe UI Semilight"/>
                <a:cs typeface="Segoe UI Semilight"/>
              </a:rPr>
              <a:t>p</a:t>
            </a:r>
            <a:r>
              <a:rPr sz="2100" spc="-4" baseline="1790" dirty="0" smtClean="0">
                <a:latin typeface="Segoe UI Semilight"/>
                <a:cs typeface="Segoe UI Semilight"/>
              </a:rPr>
              <a:t>m</a:t>
            </a:r>
            <a:r>
              <a:rPr sz="2100" spc="0" baseline="1790" dirty="0" smtClean="0">
                <a:latin typeface="Segoe UI Semilight"/>
                <a:cs typeface="Segoe UI Semilight"/>
              </a:rPr>
              <a:t>e</a:t>
            </a:r>
            <a:r>
              <a:rPr sz="2100" spc="-4" baseline="1790" dirty="0" smtClean="0"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latin typeface="Segoe UI Semilight"/>
                <a:cs typeface="Segoe UI Semilight"/>
              </a:rPr>
              <a:t>t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689853" y="4393396"/>
            <a:ext cx="188732" cy="238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10"/>
              </a:lnSpc>
              <a:spcBef>
                <a:spcPts val="90"/>
              </a:spcBef>
            </a:pPr>
            <a:r>
              <a:rPr sz="1650" spc="9" dirty="0" smtClean="0">
                <a:solidFill>
                  <a:srgbClr val="0A3583"/>
                </a:solidFill>
                <a:latin typeface="Arial"/>
                <a:cs typeface="Arial"/>
              </a:rPr>
              <a:t>–</a:t>
            </a:r>
            <a:endParaRPr sz="165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951982" y="4421622"/>
            <a:ext cx="2660210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-139" baseline="1790" dirty="0" smtClean="0">
                <a:latin typeface="Segoe UI Semilight"/>
                <a:cs typeface="Segoe UI Semilight"/>
              </a:rPr>
              <a:t>T</a:t>
            </a:r>
            <a:r>
              <a:rPr sz="2100" spc="0" baseline="1790" dirty="0" smtClean="0">
                <a:latin typeface="Segoe UI Semilight"/>
                <a:cs typeface="Segoe UI Semilight"/>
              </a:rPr>
              <a:t>o</a:t>
            </a:r>
            <a:r>
              <a:rPr sz="2100" spc="-9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p</a:t>
            </a:r>
            <a:r>
              <a:rPr sz="2100" spc="-19" baseline="1790" dirty="0" smtClean="0"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latin typeface="Segoe UI Semilight"/>
                <a:cs typeface="Segoe UI Semilight"/>
              </a:rPr>
              <a:t>o</a:t>
            </a:r>
            <a:r>
              <a:rPr sz="2100" spc="4" baseline="1790" dirty="0" smtClean="0">
                <a:latin typeface="Segoe UI Semilight"/>
                <a:cs typeface="Segoe UI Semilight"/>
              </a:rPr>
              <a:t>v</a:t>
            </a:r>
            <a:r>
              <a:rPr sz="2100" spc="0" baseline="1790" dirty="0" smtClean="0"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latin typeface="Segoe UI Semilight"/>
                <a:cs typeface="Segoe UI Semilight"/>
              </a:rPr>
              <a:t>d</a:t>
            </a:r>
            <a:r>
              <a:rPr sz="2100" spc="0" baseline="1790" dirty="0" smtClean="0">
                <a:latin typeface="Segoe UI Semilight"/>
                <a:cs typeface="Segoe UI Semilight"/>
              </a:rPr>
              <a:t>e</a:t>
            </a:r>
            <a:r>
              <a:rPr sz="2100" spc="-9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h</a:t>
            </a:r>
            <a:r>
              <a:rPr sz="2100" spc="-4" baseline="1790" dirty="0" smtClean="0">
                <a:latin typeface="Segoe UI Semilight"/>
                <a:cs typeface="Segoe UI Semilight"/>
              </a:rPr>
              <a:t>ou</a:t>
            </a:r>
            <a:r>
              <a:rPr sz="2100" spc="4" baseline="1790" dirty="0" smtClean="0">
                <a:latin typeface="Segoe UI Semilight"/>
                <a:cs typeface="Segoe UI Semilight"/>
              </a:rPr>
              <a:t>s</a:t>
            </a:r>
            <a:r>
              <a:rPr sz="2100" spc="0" baseline="1790" dirty="0" smtClean="0"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latin typeface="Segoe UI Semilight"/>
                <a:cs typeface="Segoe UI Semilight"/>
              </a:rPr>
              <a:t>g</a:t>
            </a:r>
            <a:r>
              <a:rPr sz="2100" spc="19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wit</a:t>
            </a:r>
            <a:r>
              <a:rPr sz="2100" spc="-9" baseline="1790" dirty="0" smtClean="0">
                <a:latin typeface="Segoe UI Semilight"/>
                <a:cs typeface="Segoe UI Semilight"/>
              </a:rPr>
              <a:t>h</a:t>
            </a:r>
            <a:r>
              <a:rPr sz="2100" spc="0" baseline="1790" dirty="0" smtClean="0">
                <a:latin typeface="Segoe UI Semilight"/>
                <a:cs typeface="Segoe UI Semilight"/>
              </a:rPr>
              <a:t>in</a:t>
            </a:r>
            <a:r>
              <a:rPr sz="2100" spc="4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w</a:t>
            </a:r>
            <a:r>
              <a:rPr sz="2100" spc="4" baseline="1790" dirty="0" smtClean="0"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latin typeface="Segoe UI Semilight"/>
                <a:cs typeface="Segoe UI Semilight"/>
              </a:rPr>
              <a:t>lk</a:t>
            </a:r>
            <a:r>
              <a:rPr sz="2100" spc="-4" baseline="1790" dirty="0" smtClean="0">
                <a:latin typeface="Segoe UI Semilight"/>
                <a:cs typeface="Segoe UI Semilight"/>
              </a:rPr>
              <a:t>i</a:t>
            </a:r>
            <a:r>
              <a:rPr sz="2100" spc="0" baseline="1790" dirty="0" smtClean="0">
                <a:latin typeface="Segoe UI Semilight"/>
                <a:cs typeface="Segoe UI Semilight"/>
              </a:rPr>
              <a:t>ng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951982" y="4848342"/>
            <a:ext cx="2679039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latin typeface="Segoe UI Semilight"/>
                <a:cs typeface="Segoe UI Semilight"/>
              </a:rPr>
              <a:t>p</a:t>
            </a:r>
            <a:r>
              <a:rPr sz="2100" spc="-4" baseline="1790" dirty="0" smtClean="0">
                <a:latin typeface="Segoe UI Semilight"/>
                <a:cs typeface="Segoe UI Semilight"/>
              </a:rPr>
              <a:t>l</a:t>
            </a:r>
            <a:r>
              <a:rPr sz="2100" spc="4" baseline="1790" dirty="0" smtClean="0"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latin typeface="Segoe UI Semilight"/>
                <a:cs typeface="Segoe UI Semilight"/>
              </a:rPr>
              <a:t>n wo</a:t>
            </a:r>
            <a:r>
              <a:rPr sz="2100" spc="-4" baseline="1790" dirty="0" smtClean="0">
                <a:latin typeface="Segoe UI Semilight"/>
                <a:cs typeface="Segoe UI Semilight"/>
              </a:rPr>
              <a:t>u</a:t>
            </a:r>
            <a:r>
              <a:rPr sz="2100" spc="0" baseline="1790" dirty="0" smtClean="0">
                <a:latin typeface="Segoe UI Semilight"/>
                <a:cs typeface="Segoe UI Semilight"/>
              </a:rPr>
              <a:t>ld</a:t>
            </a:r>
            <a:r>
              <a:rPr sz="2100" spc="-14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ha</a:t>
            </a:r>
            <a:r>
              <a:rPr sz="2100" spc="-4" baseline="1790" dirty="0" smtClean="0">
                <a:latin typeface="Segoe UI Semilight"/>
                <a:cs typeface="Segoe UI Semilight"/>
              </a:rPr>
              <a:t>v</a:t>
            </a:r>
            <a:r>
              <a:rPr sz="2100" spc="0" baseline="1790" dirty="0" smtClean="0">
                <a:latin typeface="Segoe UI Semilight"/>
                <a:cs typeface="Segoe UI Semilight"/>
              </a:rPr>
              <a:t>e </a:t>
            </a:r>
            <a:r>
              <a:rPr sz="2100" spc="-14" baseline="1790" dirty="0" smtClean="0">
                <a:latin typeface="Segoe UI Semilight"/>
                <a:cs typeface="Segoe UI Semilight"/>
              </a:rPr>
              <a:t>t</a:t>
            </a:r>
            <a:r>
              <a:rPr sz="2100" spc="0" baseline="1790" dirty="0" smtClean="0">
                <a:latin typeface="Segoe UI Semilight"/>
                <a:cs typeface="Segoe UI Semilight"/>
              </a:rPr>
              <a:t>o</a:t>
            </a:r>
            <a:r>
              <a:rPr sz="2100" spc="9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be </a:t>
            </a:r>
            <a:r>
              <a:rPr sz="2100" spc="4" baseline="1790" dirty="0" smtClean="0"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latin typeface="Segoe UI Semilight"/>
                <a:cs typeface="Segoe UI Semilight"/>
              </a:rPr>
              <a:t>d</a:t>
            </a:r>
            <a:r>
              <a:rPr sz="2100" spc="-4" baseline="1790" dirty="0" smtClean="0">
                <a:latin typeface="Segoe UI Semilight"/>
                <a:cs typeface="Segoe UI Semilight"/>
              </a:rPr>
              <a:t>ju</a:t>
            </a:r>
            <a:r>
              <a:rPr sz="2100" spc="4" baseline="1790" dirty="0" smtClean="0">
                <a:latin typeface="Segoe UI Semilight"/>
                <a:cs typeface="Segoe UI Semilight"/>
              </a:rPr>
              <a:t>s</a:t>
            </a:r>
            <a:r>
              <a:rPr sz="2100" spc="-14" baseline="1790" dirty="0" smtClean="0">
                <a:latin typeface="Segoe UI Semilight"/>
                <a:cs typeface="Segoe UI Semilight"/>
              </a:rPr>
              <a:t>t</a:t>
            </a:r>
            <a:r>
              <a:rPr sz="2100" spc="0" baseline="1790" dirty="0" smtClean="0">
                <a:latin typeface="Segoe UI Semilight"/>
                <a:cs typeface="Segoe UI Semilight"/>
              </a:rPr>
              <a:t>ed</a:t>
            </a:r>
            <a:r>
              <a:rPr sz="2100" spc="9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or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951982" y="5275443"/>
            <a:ext cx="2615435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-19" baseline="1790" dirty="0" smtClean="0"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latin typeface="Segoe UI Semilight"/>
                <a:cs typeface="Segoe UI Semilight"/>
              </a:rPr>
              <a:t>e</a:t>
            </a:r>
            <a:r>
              <a:rPr sz="2100" spc="4" baseline="1790" dirty="0" smtClean="0">
                <a:latin typeface="Segoe UI Semilight"/>
                <a:cs typeface="Segoe UI Semilight"/>
              </a:rPr>
              <a:t>s</a:t>
            </a:r>
            <a:r>
              <a:rPr sz="2100" spc="0" baseline="1790" dirty="0" smtClean="0"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latin typeface="Segoe UI Semilight"/>
                <a:cs typeface="Segoe UI Semilight"/>
              </a:rPr>
              <a:t>d</a:t>
            </a:r>
            <a:r>
              <a:rPr sz="2100" spc="0" baseline="1790" dirty="0" smtClean="0">
                <a:latin typeface="Segoe UI Semilight"/>
                <a:cs typeface="Segoe UI Semilight"/>
              </a:rPr>
              <a:t>e</a:t>
            </a:r>
            <a:r>
              <a:rPr sz="2100" spc="-4" baseline="1790" dirty="0" smtClean="0"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latin typeface="Segoe UI Semilight"/>
                <a:cs typeface="Segoe UI Semilight"/>
              </a:rPr>
              <a:t>t</a:t>
            </a:r>
            <a:r>
              <a:rPr sz="2100" spc="-4" baseline="1790" dirty="0" smtClean="0">
                <a:latin typeface="Segoe UI Semilight"/>
                <a:cs typeface="Segoe UI Semilight"/>
              </a:rPr>
              <a:t>i</a:t>
            </a:r>
            <a:r>
              <a:rPr sz="2100" spc="4" baseline="1790" dirty="0" smtClean="0"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latin typeface="Segoe UI Semilight"/>
                <a:cs typeface="Segoe UI Semilight"/>
              </a:rPr>
              <a:t>l</a:t>
            </a:r>
            <a:r>
              <a:rPr sz="2100" spc="9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de</a:t>
            </a:r>
            <a:r>
              <a:rPr sz="2100" spc="-9" baseline="1790" dirty="0" smtClean="0">
                <a:latin typeface="Segoe UI Semilight"/>
                <a:cs typeface="Segoe UI Semilight"/>
              </a:rPr>
              <a:t>v</a:t>
            </a:r>
            <a:r>
              <a:rPr sz="2100" spc="0" baseline="1790" dirty="0" smtClean="0">
                <a:latin typeface="Segoe UI Semilight"/>
                <a:cs typeface="Segoe UI Semilight"/>
              </a:rPr>
              <a:t>el</a:t>
            </a:r>
            <a:r>
              <a:rPr sz="2100" spc="-4" baseline="1790" dirty="0" smtClean="0"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latin typeface="Segoe UI Semilight"/>
                <a:cs typeface="Segoe UI Semilight"/>
              </a:rPr>
              <a:t>p</a:t>
            </a:r>
            <a:r>
              <a:rPr sz="2100" spc="-4" baseline="1790" dirty="0" smtClean="0">
                <a:latin typeface="Segoe UI Semilight"/>
                <a:cs typeface="Segoe UI Semilight"/>
              </a:rPr>
              <a:t>m</a:t>
            </a:r>
            <a:r>
              <a:rPr sz="2100" spc="0" baseline="1790" dirty="0" smtClean="0">
                <a:latin typeface="Segoe UI Semilight"/>
                <a:cs typeface="Segoe UI Semilight"/>
              </a:rPr>
              <a:t>e</a:t>
            </a:r>
            <a:r>
              <a:rPr sz="2100" spc="-4" baseline="1790" dirty="0" smtClean="0"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latin typeface="Segoe UI Semilight"/>
                <a:cs typeface="Segoe UI Semilight"/>
              </a:rPr>
              <a:t>t</a:t>
            </a:r>
            <a:r>
              <a:rPr sz="2100" spc="9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co</a:t>
            </a:r>
            <a:r>
              <a:rPr sz="2100" spc="-4" baseline="1790" dirty="0" smtClean="0">
                <a:latin typeface="Segoe UI Semilight"/>
                <a:cs typeface="Segoe UI Semilight"/>
              </a:rPr>
              <a:t>u</a:t>
            </a:r>
            <a:r>
              <a:rPr sz="2100" spc="0" baseline="1790" dirty="0" smtClean="0">
                <a:latin typeface="Segoe UI Semilight"/>
                <a:cs typeface="Segoe UI Semilight"/>
              </a:rPr>
              <a:t>ld</a:t>
            </a:r>
            <a:r>
              <a:rPr sz="2100" spc="4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be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911453" y="6138562"/>
            <a:ext cx="3851144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0"/>
              </a:lnSpc>
              <a:spcBef>
                <a:spcPts val="57"/>
              </a:spcBef>
            </a:pPr>
            <a:r>
              <a:rPr sz="1000" spc="0" dirty="0" smtClean="0">
                <a:latin typeface="Segoe UI Semilight"/>
                <a:cs typeface="Segoe UI Semilight"/>
              </a:rPr>
              <a:t>1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Lan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25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re</a:t>
            </a:r>
            <a:r>
              <a:rPr sz="1000" spc="4" dirty="0" smtClean="0">
                <a:latin typeface="Segoe UI Semilight"/>
                <a:cs typeface="Segoe UI Semilight"/>
              </a:rPr>
              <a:t>q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re</a:t>
            </a:r>
            <a:r>
              <a:rPr sz="1000" spc="4" dirty="0" smtClean="0">
                <a:latin typeface="Segoe UI Semilight"/>
                <a:cs typeface="Segoe UI Semilight"/>
              </a:rPr>
              <a:t>men</a:t>
            </a:r>
            <a:r>
              <a:rPr sz="1000" spc="0" dirty="0" smtClean="0">
                <a:latin typeface="Segoe UI Semilight"/>
                <a:cs typeface="Segoe UI Semilight"/>
              </a:rPr>
              <a:t>t</a:t>
            </a:r>
            <a:r>
              <a:rPr sz="1000" spc="-77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10</a:t>
            </a:r>
            <a:r>
              <a:rPr sz="1000" spc="4" dirty="0" smtClean="0">
                <a:latin typeface="Segoe UI Semilight"/>
                <a:cs typeface="Segoe UI Semilight"/>
              </a:rPr>
              <a:t>0</a:t>
            </a:r>
            <a:r>
              <a:rPr sz="1000" spc="0" dirty="0" smtClean="0">
                <a:latin typeface="Segoe UI Semilight"/>
                <a:cs typeface="Segoe UI Semilight"/>
              </a:rPr>
              <a:t>,0</a:t>
            </a:r>
            <a:r>
              <a:rPr sz="1000" spc="4" dirty="0" smtClean="0">
                <a:latin typeface="Segoe UI Semilight"/>
                <a:cs typeface="Segoe UI Semilight"/>
              </a:rPr>
              <a:t>0</a:t>
            </a:r>
            <a:r>
              <a:rPr sz="1000" spc="0" dirty="0" smtClean="0">
                <a:latin typeface="Segoe UI Semilight"/>
                <a:cs typeface="Segoe UI Semilight"/>
              </a:rPr>
              <a:t>0</a:t>
            </a:r>
            <a:r>
              <a:rPr sz="1000" spc="-27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rkers</a:t>
            </a:r>
            <a:r>
              <a:rPr sz="1000" spc="-18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2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4" dirty="0" smtClean="0">
                <a:latin typeface="Segoe UI Semilight"/>
                <a:cs typeface="Segoe UI Semilight"/>
              </a:rPr>
              <a:t>+</a:t>
            </a:r>
            <a:r>
              <a:rPr sz="1000" spc="0" dirty="0" smtClean="0">
                <a:latin typeface="Segoe UI Semilight"/>
                <a:cs typeface="Segoe UI Semilight"/>
              </a:rPr>
              <a:t>4</a:t>
            </a:r>
            <a:r>
              <a:rPr sz="1000" spc="-13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ode</a:t>
            </a:r>
            <a:r>
              <a:rPr sz="1000" spc="0" dirty="0" smtClean="0">
                <a:latin typeface="Segoe UI Semilight"/>
                <a:cs typeface="Segoe UI Semilight"/>
              </a:rPr>
              <a:t>l</a:t>
            </a:r>
            <a:r>
              <a:rPr sz="1000" spc="-32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-1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~</a:t>
            </a:r>
            <a:r>
              <a:rPr sz="1000" spc="0" dirty="0" smtClean="0">
                <a:latin typeface="Segoe UI Semilight"/>
                <a:cs typeface="Segoe UI Semilight"/>
              </a:rPr>
              <a:t>33</a:t>
            </a:r>
            <a:r>
              <a:rPr sz="1000" spc="27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hec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0" dirty="0" smtClean="0">
                <a:latin typeface="Segoe UI Semilight"/>
                <a:cs typeface="Segoe UI Semilight"/>
              </a:rPr>
              <a:t>res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04038" y="991362"/>
            <a:ext cx="8367268" cy="3604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1475">
              <a:lnSpc>
                <a:spcPct val="110839"/>
              </a:lnSpc>
              <a:spcBef>
                <a:spcPts val="439"/>
              </a:spcBef>
            </a:pP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4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4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4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la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14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4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ty</a:t>
            </a:r>
            <a:r>
              <a:rPr sz="14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14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ed</a:t>
            </a:r>
            <a:r>
              <a:rPr sz="1400" spc="-2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4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Me</a:t>
            </a:r>
            <a:r>
              <a:rPr sz="14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</a:t>
            </a:r>
            <a:r>
              <a:rPr sz="1400" spc="-2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cit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4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4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ter</a:t>
            </a:r>
            <a:r>
              <a:rPr sz="14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pl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04038" y="1351788"/>
            <a:ext cx="8367268" cy="45803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04968">
              <a:lnSpc>
                <a:spcPct val="95825"/>
              </a:lnSpc>
              <a:spcBef>
                <a:spcPts val="240"/>
              </a:spcBef>
            </a:pP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750" spc="40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S</a:t>
            </a:r>
            <a:r>
              <a:rPr sz="1400" spc="-9" dirty="0" smtClean="0">
                <a:latin typeface="Segoe UI Semilight"/>
                <a:cs typeface="Segoe UI Semilight"/>
              </a:rPr>
              <a:t>u</a:t>
            </a:r>
            <a:r>
              <a:rPr sz="1400" spc="-4" dirty="0" smtClean="0">
                <a:latin typeface="Segoe UI Semilight"/>
                <a:cs typeface="Segoe UI Semilight"/>
              </a:rPr>
              <a:t>ff</a:t>
            </a:r>
            <a:r>
              <a:rPr sz="1400" spc="0" dirty="0" smtClean="0">
                <a:latin typeface="Segoe UI Semilight"/>
                <a:cs typeface="Segoe UI Semilight"/>
              </a:rPr>
              <a:t>ic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-9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44" dirty="0" smtClean="0">
                <a:latin typeface="Segoe UI Semilight"/>
                <a:cs typeface="Segoe UI Semilight"/>
              </a:rPr>
              <a:t> </a:t>
            </a:r>
            <a:r>
              <a:rPr sz="1400" spc="-4" dirty="0" smtClean="0">
                <a:latin typeface="Segoe UI Semilight"/>
                <a:cs typeface="Segoe UI Semilight"/>
              </a:rPr>
              <a:t>un</a:t>
            </a:r>
            <a:r>
              <a:rPr sz="1400" spc="0" dirty="0" smtClean="0">
                <a:latin typeface="Segoe UI Semilight"/>
                <a:cs typeface="Segoe UI Semilight"/>
              </a:rPr>
              <a:t>d</a:t>
            </a:r>
            <a:r>
              <a:rPr sz="1400" spc="-4" dirty="0" smtClean="0">
                <a:latin typeface="Segoe UI Semilight"/>
                <a:cs typeface="Segoe UI Semilight"/>
              </a:rPr>
              <a:t>ev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-4" dirty="0" smtClean="0">
                <a:latin typeface="Segoe UI Semilight"/>
                <a:cs typeface="Segoe UI Semilight"/>
              </a:rPr>
              <a:t>l</a:t>
            </a:r>
            <a:r>
              <a:rPr sz="1400" spc="0" dirty="0" smtClean="0">
                <a:latin typeface="Segoe UI Semilight"/>
                <a:cs typeface="Segoe UI Semilight"/>
              </a:rPr>
              <a:t>o</a:t>
            </a:r>
            <a:r>
              <a:rPr sz="1400" spc="-4" dirty="0" smtClean="0">
                <a:latin typeface="Segoe UI Semilight"/>
                <a:cs typeface="Segoe UI Semilight"/>
              </a:rPr>
              <a:t>p</a:t>
            </a:r>
            <a:r>
              <a:rPr sz="1400" spc="0" dirty="0" smtClean="0">
                <a:latin typeface="Segoe UI Semilight"/>
                <a:cs typeface="Segoe UI Semilight"/>
              </a:rPr>
              <a:t>ed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la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d </a:t>
            </a:r>
            <a:r>
              <a:rPr sz="1400" spc="-4" dirty="0" smtClean="0">
                <a:latin typeface="Segoe UI Semilight"/>
                <a:cs typeface="Segoe UI Semilight"/>
              </a:rPr>
              <a:t>f</a:t>
            </a:r>
            <a:r>
              <a:rPr sz="1400" spc="0" dirty="0" smtClean="0">
                <a:latin typeface="Segoe UI Semilight"/>
                <a:cs typeface="Segoe UI Semilight"/>
              </a:rPr>
              <a:t>or</a:t>
            </a:r>
            <a:endParaRPr sz="1400">
              <a:latin typeface="Segoe UI Semilight"/>
              <a:cs typeface="Segoe UI Semilight"/>
            </a:endParaRPr>
          </a:p>
          <a:p>
            <a:pPr marL="5370918" marR="637122" algn="ctr">
              <a:lnSpc>
                <a:spcPts val="1664"/>
              </a:lnSpc>
              <a:spcBef>
                <a:spcPts val="83"/>
              </a:spcBef>
            </a:pPr>
            <a:r>
              <a:rPr sz="1400" spc="0" dirty="0" smtClean="0">
                <a:latin typeface="Segoe UI Semilight"/>
                <a:cs typeface="Segoe UI Semilight"/>
              </a:rPr>
              <a:t>h</a:t>
            </a:r>
            <a:r>
              <a:rPr sz="1400" spc="-4" dirty="0" smtClean="0">
                <a:latin typeface="Segoe UI Semilight"/>
                <a:cs typeface="Segoe UI Semilight"/>
              </a:rPr>
              <a:t>ou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g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is</a:t>
            </a:r>
            <a:r>
              <a:rPr sz="1400" spc="14" dirty="0" smtClean="0">
                <a:latin typeface="Segoe UI Semilight"/>
                <a:cs typeface="Segoe UI Semilight"/>
              </a:rPr>
              <a:t> 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-19" dirty="0" smtClean="0">
                <a:latin typeface="Segoe UI Semilight"/>
                <a:cs typeface="Segoe UI Semilight"/>
              </a:rPr>
              <a:t>v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latin typeface="Segoe UI Semilight"/>
                <a:cs typeface="Segoe UI Semilight"/>
              </a:rPr>
              <a:t>l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-14" dirty="0" smtClean="0">
                <a:latin typeface="Segoe UI Semilight"/>
                <a:cs typeface="Segoe UI Semilight"/>
              </a:rPr>
              <a:t>b</a:t>
            </a:r>
            <a:r>
              <a:rPr sz="1400" spc="0" dirty="0" smtClean="0">
                <a:latin typeface="Segoe UI Semilight"/>
                <a:cs typeface="Segoe UI Semilight"/>
              </a:rPr>
              <a:t>le</a:t>
            </a:r>
            <a:r>
              <a:rPr sz="1400" spc="-25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in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w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lk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latin typeface="Segoe UI Semilight"/>
                <a:cs typeface="Segoe UI Semilight"/>
              </a:rPr>
              <a:t>ng</a:t>
            </a:r>
            <a:endParaRPr sz="1400">
              <a:latin typeface="Segoe UI Semilight"/>
              <a:cs typeface="Segoe UI Semilight"/>
            </a:endParaRPr>
          </a:p>
          <a:p>
            <a:pPr marL="5396992" marR="129501" indent="-192024">
              <a:lnSpc>
                <a:spcPts val="1680"/>
              </a:lnSpc>
              <a:spcBef>
                <a:spcPts val="1665"/>
              </a:spcBef>
            </a:pP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750" spc="40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For</a:t>
            </a:r>
            <a:r>
              <a:rPr sz="1400" spc="-4" dirty="0" smtClean="0">
                <a:latin typeface="Segoe UI Semilight"/>
                <a:cs typeface="Segoe UI Semilight"/>
              </a:rPr>
              <a:t> 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4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4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4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Q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:</a:t>
            </a:r>
            <a:r>
              <a:rPr sz="1400" spc="-3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4" dirty="0" smtClean="0">
                <a:latin typeface="Segoe UI Semilight"/>
                <a:cs typeface="Segoe UI Semilight"/>
              </a:rPr>
              <a:t>h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19" dirty="0" smtClean="0">
                <a:latin typeface="Segoe UI Semilight"/>
                <a:cs typeface="Segoe UI Semilight"/>
              </a:rPr>
              <a:t> 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eas</a:t>
            </a:r>
            <a:r>
              <a:rPr sz="1400" spc="-4" dirty="0" smtClean="0">
                <a:latin typeface="Segoe UI Semilight"/>
                <a:cs typeface="Segoe UI Semilight"/>
              </a:rPr>
              <a:t> 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 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eg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ed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s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-4" dirty="0" smtClean="0">
                <a:latin typeface="Segoe UI Semilight"/>
                <a:cs typeface="Segoe UI Semilight"/>
              </a:rPr>
              <a:t>fu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9" dirty="0" smtClean="0">
                <a:latin typeface="Segoe UI Semilight"/>
                <a:cs typeface="Segoe UI Semilight"/>
              </a:rPr>
              <a:t>u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34" dirty="0" smtClean="0">
                <a:latin typeface="Segoe UI Semilight"/>
                <a:cs typeface="Segoe UI Semilight"/>
              </a:rPr>
              <a:t> 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latin typeface="Segoe UI Semilight"/>
                <a:cs typeface="Segoe UI Semilight"/>
              </a:rPr>
              <a:t>d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l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eas</a:t>
            </a:r>
            <a:endParaRPr sz="1400">
              <a:latin typeface="Segoe UI Semilight"/>
              <a:cs typeface="Segoe UI Semilight"/>
            </a:endParaRPr>
          </a:p>
          <a:p>
            <a:pPr marR="362467" algn="r">
              <a:lnSpc>
                <a:spcPct val="95825"/>
              </a:lnSpc>
              <a:spcBef>
                <a:spcPts val="1298"/>
              </a:spcBef>
            </a:pP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750" spc="40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Ho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us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ing</a:t>
            </a:r>
            <a:r>
              <a:rPr sz="14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pt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on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4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4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-6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oc</a:t>
            </a:r>
            <a:r>
              <a:rPr sz="14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4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4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400" spc="5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:</a:t>
            </a:r>
            <a:endParaRPr sz="1400">
              <a:latin typeface="Segoe UI Semilight"/>
              <a:cs typeface="Segoe UI Semilight"/>
            </a:endParaRPr>
          </a:p>
          <a:p>
            <a:pPr marR="335625" algn="r">
              <a:lnSpc>
                <a:spcPct val="110839"/>
              </a:lnSpc>
              <a:spcBef>
                <a:spcPts val="1481"/>
              </a:spcBef>
            </a:pPr>
            <a:r>
              <a:rPr sz="1400" spc="0" dirty="0" smtClean="0">
                <a:latin typeface="Segoe UI Semilight"/>
                <a:cs typeface="Segoe UI Semilight"/>
              </a:rPr>
              <a:t>desig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ed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-4" dirty="0" smtClean="0">
                <a:latin typeface="Segoe UI Semilight"/>
                <a:cs typeface="Segoe UI Semilight"/>
              </a:rPr>
              <a:t>f</a:t>
            </a:r>
            <a:r>
              <a:rPr sz="1400" spc="0" dirty="0" smtClean="0">
                <a:latin typeface="Segoe UI Semilight"/>
                <a:cs typeface="Segoe UI Semilight"/>
              </a:rPr>
              <a:t>or</a:t>
            </a:r>
            <a:r>
              <a:rPr sz="1400" spc="-9" dirty="0" smtClean="0">
                <a:latin typeface="Segoe UI Semilight"/>
                <a:cs typeface="Segoe UI Semilight"/>
              </a:rPr>
              <a:t> </a:t>
            </a:r>
            <a:r>
              <a:rPr sz="1400" spc="-4" dirty="0" smtClean="0">
                <a:latin typeface="Segoe UI Semilight"/>
                <a:cs typeface="Segoe UI Semilight"/>
              </a:rPr>
              <a:t>fu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9" dirty="0" smtClean="0">
                <a:latin typeface="Segoe UI Semilight"/>
                <a:cs typeface="Segoe UI Semilight"/>
              </a:rPr>
              <a:t>u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3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d</a:t>
            </a:r>
            <a:r>
              <a:rPr sz="1400" spc="-4" dirty="0" smtClean="0">
                <a:latin typeface="Segoe UI Semilight"/>
                <a:cs typeface="Segoe UI Semilight"/>
              </a:rPr>
              <a:t>u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trial</a:t>
            </a:r>
            <a:endParaRPr sz="1400">
              <a:latin typeface="Segoe UI Semilight"/>
              <a:cs typeface="Segoe UI Semilight"/>
            </a:endParaRPr>
          </a:p>
          <a:p>
            <a:pPr marL="5660644" marR="239250" indent="-262128">
              <a:lnSpc>
                <a:spcPts val="1897"/>
              </a:lnSpc>
              <a:spcBef>
                <a:spcPts val="1611"/>
              </a:spcBef>
              <a:tabLst>
                <a:tab pos="5651500" algn="l"/>
              </a:tabLst>
            </a:pPr>
            <a:r>
              <a:rPr sz="1650" spc="0" dirty="0" smtClean="0">
                <a:solidFill>
                  <a:srgbClr val="0A3583"/>
                </a:solidFill>
                <a:latin typeface="Arial"/>
                <a:cs typeface="Arial"/>
              </a:rPr>
              <a:t>–</a:t>
            </a:r>
            <a:r>
              <a:rPr sz="1650" spc="-449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5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1400" spc="0" dirty="0" smtClean="0">
                <a:latin typeface="Segoe UI Semilight"/>
                <a:cs typeface="Segoe UI Semilight"/>
              </a:rPr>
              <a:t>A</a:t>
            </a:r>
            <a:r>
              <a:rPr sz="1400" spc="-4" dirty="0" smtClean="0">
                <a:latin typeface="Segoe UI Semilight"/>
                <a:cs typeface="Segoe UI Semilight"/>
              </a:rPr>
              <a:t> 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h</a:t>
            </a:r>
            <a:r>
              <a:rPr sz="1400" spc="-4" dirty="0" smtClean="0">
                <a:latin typeface="Segoe UI Semilight"/>
                <a:cs typeface="Segoe UI Semilight"/>
              </a:rPr>
              <a:t>o</a:t>
            </a:r>
            <a:r>
              <a:rPr sz="1400" spc="3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d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tance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tr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nsit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ol</a:t>
            </a:r>
            <a:r>
              <a:rPr sz="1400" spc="-9" dirty="0" smtClean="0">
                <a:latin typeface="Segoe UI Semilight"/>
                <a:cs typeface="Segoe UI Semilight"/>
              </a:rPr>
              <a:t>u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latin typeface="Segoe UI Semilight"/>
                <a:cs typeface="Segoe UI Semilight"/>
              </a:rPr>
              <a:t>on </a:t>
            </a:r>
            <a:endParaRPr sz="1400">
              <a:latin typeface="Segoe UI Semilight"/>
              <a:cs typeface="Segoe UI Semilight"/>
            </a:endParaRPr>
          </a:p>
          <a:p>
            <a:pPr marL="5660644" marR="239250">
              <a:lnSpc>
                <a:spcPts val="1678"/>
              </a:lnSpc>
              <a:tabLst>
                <a:tab pos="5651500" algn="l"/>
              </a:tabLst>
            </a:pPr>
            <a:r>
              <a:rPr sz="1400" spc="0" dirty="0" smtClean="0">
                <a:latin typeface="Segoe UI Semilight"/>
                <a:cs typeface="Segoe UI Semilight"/>
              </a:rPr>
              <a:t>wo</a:t>
            </a:r>
            <a:r>
              <a:rPr sz="1400" spc="-4" dirty="0" smtClean="0">
                <a:latin typeface="Segoe UI Semilight"/>
                <a:cs typeface="Segoe UI Semilight"/>
              </a:rPr>
              <a:t>u</a:t>
            </a:r>
            <a:r>
              <a:rPr sz="1400" spc="0" dirty="0" smtClean="0">
                <a:latin typeface="Segoe UI Semilight"/>
                <a:cs typeface="Segoe UI Semilight"/>
              </a:rPr>
              <a:t>ld</a:t>
            </a:r>
            <a:r>
              <a:rPr sz="1400" spc="-1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be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eq</a:t>
            </a:r>
            <a:r>
              <a:rPr sz="1400" spc="-9" dirty="0" smtClean="0">
                <a:latin typeface="Segoe UI Semilight"/>
                <a:cs typeface="Segoe UI Semilight"/>
              </a:rPr>
              <a:t>u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ed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(~</a:t>
            </a:r>
            <a:r>
              <a:rPr sz="1400" spc="-4" dirty="0" smtClean="0">
                <a:latin typeface="Segoe UI Semilight"/>
                <a:cs typeface="Segoe UI Semilight"/>
              </a:rPr>
              <a:t>4</a:t>
            </a:r>
            <a:r>
              <a:rPr sz="1400" spc="0" dirty="0" smtClean="0">
                <a:latin typeface="Segoe UI Semilight"/>
                <a:cs typeface="Segoe UI Semilight"/>
              </a:rPr>
              <a:t>km </a:t>
            </a:r>
            <a:endParaRPr sz="1400">
              <a:latin typeface="Segoe UI Semilight"/>
              <a:cs typeface="Segoe UI Semilight"/>
            </a:endParaRPr>
          </a:p>
          <a:p>
            <a:pPr marL="5660644" marR="239250">
              <a:lnSpc>
                <a:spcPts val="1681"/>
              </a:lnSpc>
              <a:tabLst>
                <a:tab pos="5651500" algn="l"/>
              </a:tabLst>
            </a:pPr>
            <a:r>
              <a:rPr sz="1400" spc="0" dirty="0" smtClean="0">
                <a:latin typeface="Segoe UI Semilight"/>
                <a:cs typeface="Segoe UI Semilight"/>
              </a:rPr>
              <a:t>d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ta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ce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-4" dirty="0" smtClean="0">
                <a:latin typeface="Segoe UI Semilight"/>
                <a:cs typeface="Segoe UI Semilight"/>
              </a:rPr>
              <a:t>f</a:t>
            </a:r>
            <a:r>
              <a:rPr sz="1400" spc="0" dirty="0" smtClean="0">
                <a:latin typeface="Segoe UI Semilight"/>
                <a:cs typeface="Segoe UI Semilight"/>
              </a:rPr>
              <a:t>o</a:t>
            </a:r>
            <a:r>
              <a:rPr sz="1400" spc="-4" dirty="0" smtClean="0">
                <a:latin typeface="Segoe UI Semilight"/>
                <a:cs typeface="Segoe UI Semilight"/>
              </a:rPr>
              <a:t>l</a:t>
            </a:r>
            <a:r>
              <a:rPr sz="1400" spc="0" dirty="0" smtClean="0">
                <a:latin typeface="Segoe UI Semilight"/>
                <a:cs typeface="Segoe UI Semilight"/>
              </a:rPr>
              <a:t>l</a:t>
            </a:r>
            <a:r>
              <a:rPr sz="1400" spc="-4" dirty="0" smtClean="0">
                <a:latin typeface="Segoe UI Semilight"/>
                <a:cs typeface="Segoe UI Semilight"/>
              </a:rPr>
              <a:t>o</a:t>
            </a:r>
            <a:r>
              <a:rPr sz="1400" spc="0" dirty="0" smtClean="0">
                <a:latin typeface="Segoe UI Semilight"/>
                <a:cs typeface="Segoe UI Semilight"/>
              </a:rPr>
              <a:t>wi</a:t>
            </a:r>
            <a:r>
              <a:rPr sz="1400" spc="-9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g</a:t>
            </a:r>
            <a:r>
              <a:rPr sz="1400" spc="-14" dirty="0" smtClean="0">
                <a:latin typeface="Segoe UI Semilight"/>
                <a:cs typeface="Segoe UI Semilight"/>
              </a:rPr>
              <a:t> 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-25" dirty="0" smtClean="0">
                <a:latin typeface="Segoe UI Semilight"/>
                <a:cs typeface="Segoe UI Semilight"/>
              </a:rPr>
              <a:t>o</a:t>
            </a:r>
            <a:r>
              <a:rPr sz="1400" spc="0" dirty="0" smtClean="0">
                <a:latin typeface="Segoe UI Semilight"/>
                <a:cs typeface="Segoe UI Semilight"/>
              </a:rPr>
              <a:t>ads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and </a:t>
            </a:r>
            <a:endParaRPr sz="1400">
              <a:latin typeface="Segoe UI Semilight"/>
              <a:cs typeface="Segoe UI Semilight"/>
            </a:endParaRPr>
          </a:p>
          <a:p>
            <a:pPr marL="5660644" marR="239250">
              <a:lnSpc>
                <a:spcPts val="1681"/>
              </a:lnSpc>
              <a:tabLst>
                <a:tab pos="5651500" algn="l"/>
              </a:tabLst>
            </a:pPr>
            <a:r>
              <a:rPr sz="1400" spc="0" dirty="0" smtClean="0">
                <a:latin typeface="Segoe UI Semilight"/>
                <a:cs typeface="Segoe UI Semilight"/>
              </a:rPr>
              <a:t>bridg</a:t>
            </a:r>
            <a:r>
              <a:rPr sz="1400" spc="-4" dirty="0" smtClean="0">
                <a:latin typeface="Segoe UI Semilight"/>
                <a:cs typeface="Segoe UI Semilight"/>
              </a:rPr>
              <a:t>e</a:t>
            </a:r>
            <a:r>
              <a:rPr sz="1400" spc="0" dirty="0" smtClean="0">
                <a:latin typeface="Segoe UI Semilight"/>
                <a:cs typeface="Segoe UI Semilight"/>
              </a:rPr>
              <a:t>)</a:t>
            </a:r>
            <a:endParaRPr sz="1400">
              <a:latin typeface="Segoe UI Semilight"/>
              <a:cs typeface="Segoe UI Semilight"/>
            </a:endParaRPr>
          </a:p>
          <a:p>
            <a:pPr marL="5660644" marR="290067">
              <a:lnSpc>
                <a:spcPts val="1862"/>
              </a:lnSpc>
              <a:spcBef>
                <a:spcPts val="1351"/>
              </a:spcBef>
            </a:pPr>
            <a:r>
              <a:rPr sz="1400" spc="0" dirty="0" smtClean="0">
                <a:latin typeface="Segoe UI Semilight"/>
                <a:cs typeface="Segoe UI Semilight"/>
              </a:rPr>
              <a:t>d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tance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-25" dirty="0" smtClean="0">
                <a:latin typeface="Segoe UI Semilight"/>
                <a:cs typeface="Segoe UI Semilight"/>
              </a:rPr>
              <a:t>o</a:t>
            </a:r>
            <a:r>
              <a:rPr sz="1400" spc="0" dirty="0" smtClean="0">
                <a:latin typeface="Segoe UI Semilight"/>
                <a:cs typeface="Segoe UI Semilight"/>
              </a:rPr>
              <a:t>f </a:t>
            </a:r>
            <a:r>
              <a:rPr sz="1400" spc="-79" dirty="0" smtClean="0">
                <a:latin typeface="Segoe UI Semilight"/>
                <a:cs typeface="Segoe UI Semilight"/>
              </a:rPr>
              <a:t>V</a:t>
            </a:r>
            <a:r>
              <a:rPr sz="1400" spc="0" dirty="0" smtClean="0">
                <a:latin typeface="Segoe UI Semilight"/>
                <a:cs typeface="Segoe UI Semilight"/>
              </a:rPr>
              <a:t>el</a:t>
            </a:r>
            <a:r>
              <a:rPr sz="1400" spc="-4" dirty="0" smtClean="0">
                <a:latin typeface="Segoe UI Semilight"/>
                <a:cs typeface="Segoe UI Semilight"/>
              </a:rPr>
              <a:t>o</a:t>
            </a:r>
            <a:r>
              <a:rPr sz="1400" spc="0" dirty="0" smtClean="0">
                <a:latin typeface="Segoe UI Semilight"/>
                <a:cs typeface="Segoe UI Semilight"/>
              </a:rPr>
              <a:t>ci</a:t>
            </a:r>
            <a:r>
              <a:rPr sz="1400" spc="-4" dirty="0" smtClean="0">
                <a:latin typeface="Segoe UI Semilight"/>
                <a:cs typeface="Segoe UI Semilight"/>
              </a:rPr>
              <a:t>t</a:t>
            </a:r>
            <a:r>
              <a:rPr sz="1400" spc="-69" dirty="0" smtClean="0">
                <a:latin typeface="Segoe UI Semilight"/>
                <a:cs typeface="Segoe UI Semilight"/>
              </a:rPr>
              <a:t>y</a:t>
            </a:r>
            <a:r>
              <a:rPr sz="1400" spc="0" dirty="0" smtClean="0">
                <a:latin typeface="Segoe UI Semilight"/>
                <a:cs typeface="Segoe UI Semilight"/>
              </a:rPr>
              <a:t>, t</a:t>
            </a:r>
            <a:r>
              <a:rPr sz="1400" spc="-4" dirty="0" smtClean="0">
                <a:latin typeface="Segoe UI Semilight"/>
                <a:cs typeface="Segoe UI Semilight"/>
              </a:rPr>
              <a:t>h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19" dirty="0" smtClean="0">
                <a:latin typeface="Segoe UI Semilight"/>
                <a:cs typeface="Segoe UI Semilight"/>
              </a:rPr>
              <a:t> </a:t>
            </a:r>
            <a:r>
              <a:rPr sz="1400" spc="-4" dirty="0" smtClean="0">
                <a:latin typeface="Segoe UI Semilight"/>
                <a:cs typeface="Segoe UI Semilight"/>
              </a:rPr>
              <a:t>m</a:t>
            </a:r>
            <a:r>
              <a:rPr sz="1400" spc="4" dirty="0" smtClean="0">
                <a:latin typeface="Segoe UI Semilight"/>
                <a:cs typeface="Segoe UI Semilight"/>
              </a:rPr>
              <a:t>as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er </a:t>
            </a:r>
            <a:endParaRPr sz="1400">
              <a:latin typeface="Segoe UI Semilight"/>
              <a:cs typeface="Segoe UI Semilight"/>
            </a:endParaRPr>
          </a:p>
          <a:p>
            <a:pPr marL="5660644" marR="290067">
              <a:lnSpc>
                <a:spcPts val="1862"/>
              </a:lnSpc>
              <a:spcBef>
                <a:spcPts val="1498"/>
              </a:spcBef>
            </a:pPr>
            <a:r>
              <a:rPr sz="1400" spc="0" dirty="0" smtClean="0">
                <a:latin typeface="Segoe UI Semilight"/>
                <a:cs typeface="Segoe UI Semilight"/>
              </a:rPr>
              <a:t>a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-4" dirty="0" smtClean="0">
                <a:latin typeface="Segoe UI Semilight"/>
                <a:cs typeface="Segoe UI Semilight"/>
              </a:rPr>
              <a:t>m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9" dirty="0" smtClean="0">
                <a:latin typeface="Segoe UI Semilight"/>
                <a:cs typeface="Segoe UI Semilight"/>
              </a:rPr>
              <a:t>x</a:t>
            </a:r>
            <a:r>
              <a:rPr sz="1400" spc="0" dirty="0" smtClean="0">
                <a:latin typeface="Segoe UI Semilight"/>
                <a:cs typeface="Segoe UI Semilight"/>
              </a:rPr>
              <a:t>ed</a:t>
            </a:r>
            <a:r>
              <a:rPr sz="1400" spc="-1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co</a:t>
            </a:r>
            <a:r>
              <a:rPr sz="1400" spc="-4" dirty="0" smtClean="0">
                <a:latin typeface="Segoe UI Semilight"/>
                <a:cs typeface="Segoe UI Semilight"/>
              </a:rPr>
              <a:t>mm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cial p</a:t>
            </a:r>
            <a:r>
              <a:rPr sz="1400" spc="-4" dirty="0" smtClean="0">
                <a:latin typeface="Segoe UI Semilight"/>
                <a:cs typeface="Segoe UI Semilight"/>
              </a:rPr>
              <a:t>lu</a:t>
            </a:r>
            <a:r>
              <a:rPr sz="1400" spc="0" dirty="0" smtClean="0">
                <a:latin typeface="Segoe UI Semilight"/>
                <a:cs typeface="Segoe UI Semilight"/>
              </a:rPr>
              <a:t>s </a:t>
            </a:r>
            <a:endParaRPr sz="1400">
              <a:latin typeface="Segoe UI Semilight"/>
              <a:cs typeface="Segoe UI Semilight"/>
            </a:endParaRPr>
          </a:p>
          <a:p>
            <a:pPr marL="5660644" marR="290067">
              <a:lnSpc>
                <a:spcPts val="1862"/>
              </a:lnSpc>
              <a:spcBef>
                <a:spcPts val="1498"/>
              </a:spcBef>
            </a:pPr>
            <a:r>
              <a:rPr sz="1400" spc="0" dirty="0" smtClean="0">
                <a:latin typeface="Segoe UI Semilight"/>
                <a:cs typeface="Segoe UI Semilight"/>
              </a:rPr>
              <a:t>co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latin typeface="Segoe UI Semilight"/>
                <a:cs typeface="Segoe UI Semilight"/>
              </a:rPr>
              <a:t>d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ed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65404" y="1508760"/>
            <a:ext cx="2956560" cy="3536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4" name="object 114"/>
          <p:cNvSpPr txBox="1"/>
          <p:nvPr/>
        </p:nvSpPr>
        <p:spPr>
          <a:xfrm>
            <a:off x="3521964" y="1504188"/>
            <a:ext cx="120396" cy="3582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3642359" y="1504188"/>
            <a:ext cx="1748536" cy="13045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6069" marR="18555">
              <a:lnSpc>
                <a:spcPts val="1197"/>
              </a:lnSpc>
              <a:spcBef>
                <a:spcPts val="365"/>
              </a:spcBef>
            </a:pPr>
            <a:r>
              <a:rPr sz="900" spc="4" dirty="0" smtClean="0">
                <a:latin typeface="Segoe UI Semilight"/>
                <a:cs typeface="Segoe UI Semilight"/>
              </a:rPr>
              <a:t>I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d</a:t>
            </a:r>
            <a:r>
              <a:rPr sz="900" spc="-4" dirty="0" smtClean="0">
                <a:latin typeface="Segoe UI Semilight"/>
                <a:cs typeface="Segoe UI Semilight"/>
              </a:rPr>
              <a:t>us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i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-4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d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v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lopm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ts </a:t>
            </a:r>
            <a:endParaRPr sz="900">
              <a:latin typeface="Segoe UI Semilight"/>
              <a:cs typeface="Segoe UI Semilight"/>
            </a:endParaRPr>
          </a:p>
          <a:p>
            <a:pPr marL="306069" marR="18555">
              <a:lnSpc>
                <a:spcPts val="1197"/>
              </a:lnSpc>
              <a:spcBef>
                <a:spcPts val="849"/>
              </a:spcBef>
            </a:pP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id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ia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-37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p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ce</a:t>
            </a:r>
            <a:r>
              <a:rPr sz="900" spc="-13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– 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v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i</a:t>
            </a:r>
            <a:r>
              <a:rPr sz="900" spc="4" dirty="0" smtClean="0">
                <a:latin typeface="Segoe UI Semilight"/>
                <a:cs typeface="Segoe UI Semilight"/>
              </a:rPr>
              <a:t>la</a:t>
            </a:r>
            <a:r>
              <a:rPr sz="900" spc="0" dirty="0" smtClean="0">
                <a:latin typeface="Segoe UI Semilight"/>
                <a:cs typeface="Segoe UI Semilight"/>
              </a:rPr>
              <a:t>ble </a:t>
            </a:r>
            <a:endParaRPr sz="900">
              <a:latin typeface="Segoe UI Semilight"/>
              <a:cs typeface="Segoe UI Semilight"/>
            </a:endParaRPr>
          </a:p>
          <a:p>
            <a:pPr marL="306069" marR="18555">
              <a:lnSpc>
                <a:spcPts val="1197"/>
              </a:lnSpc>
              <a:spcBef>
                <a:spcPts val="849"/>
              </a:spcBef>
            </a:pP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id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ia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-37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p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ce</a:t>
            </a:r>
            <a:r>
              <a:rPr sz="900" spc="-13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-</a:t>
            </a:r>
            <a:r>
              <a:rPr sz="900" spc="1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t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9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d </a:t>
            </a:r>
            <a:endParaRPr sz="900">
              <a:latin typeface="Segoe UI Semilight"/>
              <a:cs typeface="Segoe UI Semilight"/>
            </a:endParaRPr>
          </a:p>
          <a:p>
            <a:pPr marL="306069" marR="18555">
              <a:lnSpc>
                <a:spcPts val="1197"/>
              </a:lnSpc>
              <a:spcBef>
                <a:spcPts val="849"/>
              </a:spcBef>
            </a:pPr>
            <a:r>
              <a:rPr sz="900" spc="0" dirty="0" smtClean="0">
                <a:latin typeface="Segoe UI Semilight"/>
                <a:cs typeface="Segoe UI Semilight"/>
              </a:rPr>
              <a:t>G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4" dirty="0" smtClean="0">
                <a:latin typeface="Segoe UI Semilight"/>
                <a:cs typeface="Segoe UI Semilight"/>
              </a:rPr>
              <a:t>ee</a:t>
            </a:r>
            <a:r>
              <a:rPr sz="900" spc="0" dirty="0" smtClean="0">
                <a:latin typeface="Segoe UI Semilight"/>
                <a:cs typeface="Segoe UI Semilight"/>
              </a:rPr>
              <a:t>n</a:t>
            </a:r>
            <a:r>
              <a:rPr sz="900" spc="-18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a</a:t>
            </a:r>
            <a:endParaRPr sz="900">
              <a:latin typeface="Segoe UI Semilight"/>
              <a:cs typeface="Segoe UI Semilight"/>
            </a:endParaRPr>
          </a:p>
          <a:p>
            <a:pPr marL="306069">
              <a:lnSpc>
                <a:spcPts val="985"/>
              </a:lnSpc>
              <a:spcBef>
                <a:spcPts val="899"/>
              </a:spcBef>
            </a:pPr>
            <a:r>
              <a:rPr sz="1350" spc="-4" baseline="2784" dirty="0" smtClean="0">
                <a:latin typeface="Segoe UI Semilight"/>
                <a:cs typeface="Segoe UI Semilight"/>
              </a:rPr>
              <a:t>Pr</a:t>
            </a:r>
            <a:r>
              <a:rPr sz="1350" spc="0" baseline="2784" dirty="0" smtClean="0">
                <a:latin typeface="Segoe UI Semilight"/>
                <a:cs typeface="Segoe UI Semilight"/>
              </a:rPr>
              <a:t>opo</a:t>
            </a:r>
            <a:r>
              <a:rPr sz="1350" spc="-4" baseline="2784" dirty="0" smtClean="0">
                <a:latin typeface="Segoe UI Semilight"/>
                <a:cs typeface="Segoe UI Semilight"/>
              </a:rPr>
              <a:t>s</a:t>
            </a:r>
            <a:r>
              <a:rPr sz="1350" spc="4" baseline="2784" dirty="0" smtClean="0">
                <a:latin typeface="Segoe UI Semilight"/>
                <a:cs typeface="Segoe UI Semilight"/>
              </a:rPr>
              <a:t>e</a:t>
            </a:r>
            <a:r>
              <a:rPr sz="1350" spc="0" baseline="2784" dirty="0" smtClean="0">
                <a:latin typeface="Segoe UI Semilight"/>
                <a:cs typeface="Segoe UI Semilight"/>
              </a:rPr>
              <a:t>d</a:t>
            </a:r>
            <a:r>
              <a:rPr sz="1350" spc="-17" baseline="2784" dirty="0" smtClean="0">
                <a:latin typeface="Segoe UI Semilight"/>
                <a:cs typeface="Segoe UI Semilight"/>
              </a:rPr>
              <a:t> </a:t>
            </a:r>
            <a:r>
              <a:rPr sz="1350" spc="0" baseline="2784" dirty="0" smtClean="0">
                <a:latin typeface="Segoe UI Semilight"/>
                <a:cs typeface="Segoe UI Semilight"/>
              </a:rPr>
              <a:t>for</a:t>
            </a:r>
            <a:r>
              <a:rPr sz="1350" spc="-9" baseline="2784" dirty="0" smtClean="0">
                <a:latin typeface="Segoe UI Semilight"/>
                <a:cs typeface="Segoe UI Semilight"/>
              </a:rPr>
              <a:t> </a:t>
            </a:r>
            <a:r>
              <a:rPr sz="1350" spc="-4" baseline="2784" dirty="0" smtClean="0">
                <a:latin typeface="Segoe UI Semilight"/>
                <a:cs typeface="Segoe UI Semilight"/>
              </a:rPr>
              <a:t>h</a:t>
            </a:r>
            <a:r>
              <a:rPr sz="1350" spc="0" baseline="2784" dirty="0" smtClean="0">
                <a:latin typeface="Segoe UI Semilight"/>
                <a:cs typeface="Segoe UI Semilight"/>
              </a:rPr>
              <a:t>o</a:t>
            </a:r>
            <a:r>
              <a:rPr sz="1350" spc="-4" baseline="2784" dirty="0" smtClean="0">
                <a:latin typeface="Segoe UI Semilight"/>
                <a:cs typeface="Segoe UI Semilight"/>
              </a:rPr>
              <a:t>us</a:t>
            </a:r>
            <a:r>
              <a:rPr sz="1350" spc="0" baseline="2784" dirty="0" smtClean="0">
                <a:latin typeface="Segoe UI Semilight"/>
                <a:cs typeface="Segoe UI Semilight"/>
              </a:rPr>
              <a:t>ing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65404" y="1862455"/>
            <a:ext cx="359664" cy="39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925067" y="1862455"/>
            <a:ext cx="371856" cy="39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1296924" y="1862455"/>
            <a:ext cx="370331" cy="39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1667255" y="1862455"/>
            <a:ext cx="370331" cy="39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2037588" y="1862455"/>
            <a:ext cx="371856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1" name="object 121"/>
          <p:cNvSpPr txBox="1"/>
          <p:nvPr/>
        </p:nvSpPr>
        <p:spPr>
          <a:xfrm>
            <a:off x="2409444" y="1862455"/>
            <a:ext cx="370331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2" name="object 122"/>
          <p:cNvSpPr txBox="1"/>
          <p:nvPr/>
        </p:nvSpPr>
        <p:spPr>
          <a:xfrm>
            <a:off x="2779776" y="1862455"/>
            <a:ext cx="370331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3" name="object 123"/>
          <p:cNvSpPr txBox="1"/>
          <p:nvPr/>
        </p:nvSpPr>
        <p:spPr>
          <a:xfrm>
            <a:off x="3150107" y="1862455"/>
            <a:ext cx="371856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4" name="object 124"/>
          <p:cNvSpPr txBox="1"/>
          <p:nvPr/>
        </p:nvSpPr>
        <p:spPr>
          <a:xfrm>
            <a:off x="3521964" y="1862455"/>
            <a:ext cx="120396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5" name="object 125"/>
          <p:cNvSpPr txBox="1"/>
          <p:nvPr/>
        </p:nvSpPr>
        <p:spPr>
          <a:xfrm>
            <a:off x="565404" y="1901952"/>
            <a:ext cx="50291" cy="323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6" name="object 126"/>
          <p:cNvSpPr txBox="1"/>
          <p:nvPr/>
        </p:nvSpPr>
        <p:spPr>
          <a:xfrm>
            <a:off x="615695" y="1901952"/>
            <a:ext cx="1212088" cy="1653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456">
              <a:lnSpc>
                <a:spcPct val="95825"/>
              </a:lnSpc>
              <a:spcBef>
                <a:spcPts val="365"/>
              </a:spcBef>
            </a:pP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750" spc="40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400" spc="-79" dirty="0" smtClean="0">
                <a:latin typeface="Segoe UI Semilight"/>
                <a:cs typeface="Segoe UI Semilight"/>
              </a:rPr>
              <a:t>V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-4" dirty="0" smtClean="0">
                <a:latin typeface="Segoe UI Semilight"/>
                <a:cs typeface="Segoe UI Semilight"/>
              </a:rPr>
              <a:t>l</a:t>
            </a:r>
            <a:r>
              <a:rPr sz="1400" spc="0" dirty="0" smtClean="0">
                <a:latin typeface="Segoe UI Semilight"/>
                <a:cs typeface="Segoe UI Semilight"/>
              </a:rPr>
              <a:t>oc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latin typeface="Segoe UI Semilight"/>
                <a:cs typeface="Segoe UI Semilight"/>
              </a:rPr>
              <a:t>ty</a:t>
            </a:r>
            <a:endParaRPr sz="1400">
              <a:latin typeface="Segoe UI Semilight"/>
              <a:cs typeface="Segoe UI Semilight"/>
            </a:endParaRPr>
          </a:p>
          <a:p>
            <a:pPr marL="265480" marR="236078">
              <a:lnSpc>
                <a:spcPts val="1680"/>
              </a:lnSpc>
              <a:spcBef>
                <a:spcPts val="1732"/>
              </a:spcBef>
            </a:pPr>
            <a:r>
              <a:rPr sz="1400" spc="0" dirty="0" smtClean="0">
                <a:latin typeface="Segoe UI Semilight"/>
                <a:cs typeface="Segoe UI Semilight"/>
              </a:rPr>
              <a:t>land 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-19" dirty="0" smtClean="0">
                <a:latin typeface="Segoe UI Semilight"/>
                <a:cs typeface="Segoe UI Semilight"/>
              </a:rPr>
              <a:t>v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latin typeface="Segoe UI Semilight"/>
                <a:cs typeface="Segoe UI Semilight"/>
              </a:rPr>
              <a:t>l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b</a:t>
            </a:r>
            <a:r>
              <a:rPr sz="1400" spc="-4" dirty="0" smtClean="0">
                <a:latin typeface="Segoe UI Semilight"/>
                <a:cs typeface="Segoe UI Semilight"/>
              </a:rPr>
              <a:t>l</a:t>
            </a:r>
            <a:r>
              <a:rPr sz="1400" spc="0" dirty="0" smtClean="0">
                <a:latin typeface="Segoe UI Semilight"/>
                <a:cs typeface="Segoe UI Semilight"/>
              </a:rPr>
              <a:t>e </a:t>
            </a:r>
            <a:r>
              <a:rPr sz="1400" spc="-4" dirty="0" smtClean="0">
                <a:latin typeface="Segoe UI Semilight"/>
                <a:cs typeface="Segoe UI Semilight"/>
              </a:rPr>
              <a:t>f</a:t>
            </a:r>
            <a:r>
              <a:rPr sz="1400" spc="0" dirty="0" smtClean="0">
                <a:latin typeface="Segoe UI Semilight"/>
                <a:cs typeface="Segoe UI Semilight"/>
              </a:rPr>
              <a:t>or h</a:t>
            </a:r>
            <a:r>
              <a:rPr sz="1400" spc="-4" dirty="0" smtClean="0">
                <a:latin typeface="Segoe UI Semilight"/>
                <a:cs typeface="Segoe UI Semilight"/>
              </a:rPr>
              <a:t>ou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g</a:t>
            </a:r>
            <a:endParaRPr sz="1400">
              <a:latin typeface="Segoe UI Semilight"/>
              <a:cs typeface="Segoe UI Semilight"/>
            </a:endParaRPr>
          </a:p>
          <a:p>
            <a:pPr marL="265480">
              <a:lnSpc>
                <a:spcPts val="1695"/>
              </a:lnSpc>
              <a:spcBef>
                <a:spcPts val="0"/>
              </a:spcBef>
            </a:pPr>
            <a:r>
              <a:rPr sz="1400" spc="0" dirty="0" smtClean="0">
                <a:latin typeface="Segoe UI Semilight"/>
                <a:cs typeface="Segoe UI Semilight"/>
              </a:rPr>
              <a:t>4</a:t>
            </a:r>
            <a:r>
              <a:rPr sz="1400" spc="-4" dirty="0" smtClean="0">
                <a:latin typeface="Segoe UI Semilight"/>
                <a:cs typeface="Segoe UI Semilight"/>
              </a:rPr>
              <a:t>k</a:t>
            </a:r>
            <a:r>
              <a:rPr sz="1400" spc="0" dirty="0" smtClean="0">
                <a:latin typeface="Segoe UI Semilight"/>
                <a:cs typeface="Segoe UI Semilight"/>
              </a:rPr>
              <a:t>m</a:t>
            </a:r>
            <a:r>
              <a:rPr sz="1400" spc="-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aw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y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815083" y="1901952"/>
            <a:ext cx="222504" cy="323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8" name="object 128"/>
          <p:cNvSpPr txBox="1"/>
          <p:nvPr/>
        </p:nvSpPr>
        <p:spPr>
          <a:xfrm>
            <a:off x="1815083" y="2225167"/>
            <a:ext cx="222504" cy="364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9" name="object 129"/>
          <p:cNvSpPr txBox="1"/>
          <p:nvPr/>
        </p:nvSpPr>
        <p:spPr>
          <a:xfrm>
            <a:off x="2037588" y="2225167"/>
            <a:ext cx="371856" cy="364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0" name="object 130"/>
          <p:cNvSpPr txBox="1"/>
          <p:nvPr/>
        </p:nvSpPr>
        <p:spPr>
          <a:xfrm>
            <a:off x="2409444" y="2225167"/>
            <a:ext cx="370331" cy="364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1" name="object 131"/>
          <p:cNvSpPr txBox="1"/>
          <p:nvPr/>
        </p:nvSpPr>
        <p:spPr>
          <a:xfrm>
            <a:off x="2779776" y="2225167"/>
            <a:ext cx="370331" cy="364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2" name="object 132"/>
          <p:cNvSpPr txBox="1"/>
          <p:nvPr/>
        </p:nvSpPr>
        <p:spPr>
          <a:xfrm>
            <a:off x="3150107" y="2225167"/>
            <a:ext cx="371856" cy="364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3" name="object 133"/>
          <p:cNvSpPr txBox="1"/>
          <p:nvPr/>
        </p:nvSpPr>
        <p:spPr>
          <a:xfrm>
            <a:off x="3521964" y="2225167"/>
            <a:ext cx="120396" cy="364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4" name="object 134"/>
          <p:cNvSpPr txBox="1"/>
          <p:nvPr/>
        </p:nvSpPr>
        <p:spPr>
          <a:xfrm>
            <a:off x="565404" y="2225167"/>
            <a:ext cx="50291" cy="364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5" name="object 135"/>
          <p:cNvSpPr txBox="1"/>
          <p:nvPr/>
        </p:nvSpPr>
        <p:spPr>
          <a:xfrm>
            <a:off x="1815083" y="2589403"/>
            <a:ext cx="222504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6" name="object 136"/>
          <p:cNvSpPr txBox="1"/>
          <p:nvPr/>
        </p:nvSpPr>
        <p:spPr>
          <a:xfrm>
            <a:off x="2037588" y="2589403"/>
            <a:ext cx="371856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7" name="object 137"/>
          <p:cNvSpPr txBox="1"/>
          <p:nvPr/>
        </p:nvSpPr>
        <p:spPr>
          <a:xfrm>
            <a:off x="2409444" y="2589403"/>
            <a:ext cx="370331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8" name="object 138"/>
          <p:cNvSpPr txBox="1"/>
          <p:nvPr/>
        </p:nvSpPr>
        <p:spPr>
          <a:xfrm>
            <a:off x="2779776" y="2589403"/>
            <a:ext cx="370331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9" name="object 139"/>
          <p:cNvSpPr txBox="1"/>
          <p:nvPr/>
        </p:nvSpPr>
        <p:spPr>
          <a:xfrm>
            <a:off x="3150107" y="2589403"/>
            <a:ext cx="371856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0" name="object 140"/>
          <p:cNvSpPr txBox="1"/>
          <p:nvPr/>
        </p:nvSpPr>
        <p:spPr>
          <a:xfrm>
            <a:off x="3521964" y="2589403"/>
            <a:ext cx="120396" cy="219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1" name="object 141"/>
          <p:cNvSpPr txBox="1"/>
          <p:nvPr/>
        </p:nvSpPr>
        <p:spPr>
          <a:xfrm>
            <a:off x="565404" y="2589403"/>
            <a:ext cx="50291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2" name="object 142"/>
          <p:cNvSpPr txBox="1"/>
          <p:nvPr/>
        </p:nvSpPr>
        <p:spPr>
          <a:xfrm>
            <a:off x="3521964" y="2808732"/>
            <a:ext cx="370332" cy="138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3" name="object 143"/>
          <p:cNvSpPr txBox="1"/>
          <p:nvPr/>
        </p:nvSpPr>
        <p:spPr>
          <a:xfrm>
            <a:off x="3892296" y="2808732"/>
            <a:ext cx="364236" cy="138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4" name="object 144"/>
          <p:cNvSpPr txBox="1"/>
          <p:nvPr/>
        </p:nvSpPr>
        <p:spPr>
          <a:xfrm>
            <a:off x="4256532" y="2808732"/>
            <a:ext cx="377951" cy="138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5" name="object 145"/>
          <p:cNvSpPr txBox="1"/>
          <p:nvPr/>
        </p:nvSpPr>
        <p:spPr>
          <a:xfrm>
            <a:off x="4634484" y="2808732"/>
            <a:ext cx="370331" cy="138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6" name="object 146"/>
          <p:cNvSpPr txBox="1"/>
          <p:nvPr/>
        </p:nvSpPr>
        <p:spPr>
          <a:xfrm>
            <a:off x="5004815" y="2808732"/>
            <a:ext cx="373380" cy="138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7" name="object 147"/>
          <p:cNvSpPr txBox="1"/>
          <p:nvPr/>
        </p:nvSpPr>
        <p:spPr>
          <a:xfrm>
            <a:off x="1815083" y="2947543"/>
            <a:ext cx="222504" cy="358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8" name="object 148"/>
          <p:cNvSpPr txBox="1"/>
          <p:nvPr/>
        </p:nvSpPr>
        <p:spPr>
          <a:xfrm>
            <a:off x="2037588" y="2947543"/>
            <a:ext cx="371856" cy="358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9" name="object 149"/>
          <p:cNvSpPr txBox="1"/>
          <p:nvPr/>
        </p:nvSpPr>
        <p:spPr>
          <a:xfrm>
            <a:off x="2409444" y="2947543"/>
            <a:ext cx="370331" cy="358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0" name="object 150"/>
          <p:cNvSpPr txBox="1"/>
          <p:nvPr/>
        </p:nvSpPr>
        <p:spPr>
          <a:xfrm>
            <a:off x="2779776" y="2947543"/>
            <a:ext cx="370331" cy="358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1" name="object 151"/>
          <p:cNvSpPr txBox="1"/>
          <p:nvPr/>
        </p:nvSpPr>
        <p:spPr>
          <a:xfrm>
            <a:off x="3150107" y="2947543"/>
            <a:ext cx="371856" cy="358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2" name="object 152"/>
          <p:cNvSpPr txBox="1"/>
          <p:nvPr/>
        </p:nvSpPr>
        <p:spPr>
          <a:xfrm>
            <a:off x="3521964" y="2947543"/>
            <a:ext cx="370332" cy="358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3" name="object 153"/>
          <p:cNvSpPr txBox="1"/>
          <p:nvPr/>
        </p:nvSpPr>
        <p:spPr>
          <a:xfrm>
            <a:off x="3892296" y="2947543"/>
            <a:ext cx="364236" cy="358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4" name="object 154"/>
          <p:cNvSpPr txBox="1"/>
          <p:nvPr/>
        </p:nvSpPr>
        <p:spPr>
          <a:xfrm>
            <a:off x="4256532" y="2947543"/>
            <a:ext cx="377951" cy="358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5" name="object 155"/>
          <p:cNvSpPr txBox="1"/>
          <p:nvPr/>
        </p:nvSpPr>
        <p:spPr>
          <a:xfrm>
            <a:off x="4634484" y="2947543"/>
            <a:ext cx="370331" cy="358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6" name="object 156"/>
          <p:cNvSpPr txBox="1"/>
          <p:nvPr/>
        </p:nvSpPr>
        <p:spPr>
          <a:xfrm>
            <a:off x="5004815" y="2947543"/>
            <a:ext cx="373380" cy="358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7" name="object 157"/>
          <p:cNvSpPr txBox="1"/>
          <p:nvPr/>
        </p:nvSpPr>
        <p:spPr>
          <a:xfrm>
            <a:off x="565404" y="2947543"/>
            <a:ext cx="50291" cy="358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8" name="object 158"/>
          <p:cNvSpPr txBox="1"/>
          <p:nvPr/>
        </p:nvSpPr>
        <p:spPr>
          <a:xfrm>
            <a:off x="1815083" y="3305683"/>
            <a:ext cx="222504" cy="249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9" name="object 159"/>
          <p:cNvSpPr txBox="1"/>
          <p:nvPr/>
        </p:nvSpPr>
        <p:spPr>
          <a:xfrm>
            <a:off x="2037588" y="3305683"/>
            <a:ext cx="371856" cy="364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0" name="object 160"/>
          <p:cNvSpPr txBox="1"/>
          <p:nvPr/>
        </p:nvSpPr>
        <p:spPr>
          <a:xfrm>
            <a:off x="2409444" y="3305683"/>
            <a:ext cx="370331" cy="364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1" name="object 161"/>
          <p:cNvSpPr txBox="1"/>
          <p:nvPr/>
        </p:nvSpPr>
        <p:spPr>
          <a:xfrm>
            <a:off x="2779776" y="3305683"/>
            <a:ext cx="370331" cy="364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2" name="object 162"/>
          <p:cNvSpPr txBox="1"/>
          <p:nvPr/>
        </p:nvSpPr>
        <p:spPr>
          <a:xfrm>
            <a:off x="3150107" y="3305683"/>
            <a:ext cx="371856" cy="364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3" name="object 163"/>
          <p:cNvSpPr txBox="1"/>
          <p:nvPr/>
        </p:nvSpPr>
        <p:spPr>
          <a:xfrm>
            <a:off x="3521964" y="3305683"/>
            <a:ext cx="370332" cy="364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4" name="object 164"/>
          <p:cNvSpPr txBox="1"/>
          <p:nvPr/>
        </p:nvSpPr>
        <p:spPr>
          <a:xfrm>
            <a:off x="3892296" y="3305683"/>
            <a:ext cx="364236" cy="364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5" name="object 165"/>
          <p:cNvSpPr txBox="1"/>
          <p:nvPr/>
        </p:nvSpPr>
        <p:spPr>
          <a:xfrm>
            <a:off x="4256532" y="3305683"/>
            <a:ext cx="377951" cy="364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6" name="object 166"/>
          <p:cNvSpPr txBox="1"/>
          <p:nvPr/>
        </p:nvSpPr>
        <p:spPr>
          <a:xfrm>
            <a:off x="4634484" y="3305683"/>
            <a:ext cx="370331" cy="364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7" name="object 167"/>
          <p:cNvSpPr txBox="1"/>
          <p:nvPr/>
        </p:nvSpPr>
        <p:spPr>
          <a:xfrm>
            <a:off x="5004815" y="3305683"/>
            <a:ext cx="373380" cy="364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8" name="object 168"/>
          <p:cNvSpPr txBox="1"/>
          <p:nvPr/>
        </p:nvSpPr>
        <p:spPr>
          <a:xfrm>
            <a:off x="565404" y="3305683"/>
            <a:ext cx="50291" cy="249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9" name="object 169"/>
          <p:cNvSpPr txBox="1"/>
          <p:nvPr/>
        </p:nvSpPr>
        <p:spPr>
          <a:xfrm>
            <a:off x="565404" y="3555492"/>
            <a:ext cx="359664" cy="1144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1"/>
              </a:spcBef>
            </a:pPr>
            <a:endParaRPr sz="900"/>
          </a:p>
        </p:txBody>
      </p:sp>
      <p:sp>
        <p:nvSpPr>
          <p:cNvPr id="170" name="object 170"/>
          <p:cNvSpPr txBox="1"/>
          <p:nvPr/>
        </p:nvSpPr>
        <p:spPr>
          <a:xfrm>
            <a:off x="925067" y="3555492"/>
            <a:ext cx="371856" cy="1144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1"/>
              </a:spcBef>
            </a:pPr>
            <a:endParaRPr sz="900"/>
          </a:p>
        </p:txBody>
      </p:sp>
      <p:sp>
        <p:nvSpPr>
          <p:cNvPr id="171" name="object 171"/>
          <p:cNvSpPr txBox="1"/>
          <p:nvPr/>
        </p:nvSpPr>
        <p:spPr>
          <a:xfrm>
            <a:off x="1296924" y="3555492"/>
            <a:ext cx="370331" cy="1144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1"/>
              </a:spcBef>
            </a:pPr>
            <a:endParaRPr sz="900"/>
          </a:p>
        </p:txBody>
      </p:sp>
      <p:sp>
        <p:nvSpPr>
          <p:cNvPr id="172" name="object 172"/>
          <p:cNvSpPr txBox="1"/>
          <p:nvPr/>
        </p:nvSpPr>
        <p:spPr>
          <a:xfrm>
            <a:off x="1667255" y="3555492"/>
            <a:ext cx="370331" cy="1144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1"/>
              </a:spcBef>
            </a:pPr>
            <a:endParaRPr sz="900"/>
          </a:p>
        </p:txBody>
      </p:sp>
      <p:sp>
        <p:nvSpPr>
          <p:cNvPr id="173" name="object 173"/>
          <p:cNvSpPr txBox="1"/>
          <p:nvPr/>
        </p:nvSpPr>
        <p:spPr>
          <a:xfrm>
            <a:off x="565404" y="3669919"/>
            <a:ext cx="359664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4" name="object 174"/>
          <p:cNvSpPr txBox="1"/>
          <p:nvPr/>
        </p:nvSpPr>
        <p:spPr>
          <a:xfrm>
            <a:off x="925067" y="3669919"/>
            <a:ext cx="371856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5" name="object 175"/>
          <p:cNvSpPr txBox="1"/>
          <p:nvPr/>
        </p:nvSpPr>
        <p:spPr>
          <a:xfrm>
            <a:off x="1296924" y="3669919"/>
            <a:ext cx="370331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6" name="object 176"/>
          <p:cNvSpPr txBox="1"/>
          <p:nvPr/>
        </p:nvSpPr>
        <p:spPr>
          <a:xfrm>
            <a:off x="1667255" y="3669919"/>
            <a:ext cx="370331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7" name="object 177"/>
          <p:cNvSpPr txBox="1"/>
          <p:nvPr/>
        </p:nvSpPr>
        <p:spPr>
          <a:xfrm>
            <a:off x="2037588" y="3669919"/>
            <a:ext cx="371856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8" name="object 178"/>
          <p:cNvSpPr txBox="1"/>
          <p:nvPr/>
        </p:nvSpPr>
        <p:spPr>
          <a:xfrm>
            <a:off x="2409444" y="3669919"/>
            <a:ext cx="370331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9" name="object 179"/>
          <p:cNvSpPr txBox="1"/>
          <p:nvPr/>
        </p:nvSpPr>
        <p:spPr>
          <a:xfrm>
            <a:off x="2779776" y="3669919"/>
            <a:ext cx="370331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0" name="object 180"/>
          <p:cNvSpPr txBox="1"/>
          <p:nvPr/>
        </p:nvSpPr>
        <p:spPr>
          <a:xfrm>
            <a:off x="3150107" y="3669919"/>
            <a:ext cx="371856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1" name="object 181"/>
          <p:cNvSpPr txBox="1"/>
          <p:nvPr/>
        </p:nvSpPr>
        <p:spPr>
          <a:xfrm>
            <a:off x="3521964" y="3669919"/>
            <a:ext cx="370332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2" name="object 182"/>
          <p:cNvSpPr txBox="1"/>
          <p:nvPr/>
        </p:nvSpPr>
        <p:spPr>
          <a:xfrm>
            <a:off x="3892296" y="3669919"/>
            <a:ext cx="364236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3" name="object 183"/>
          <p:cNvSpPr txBox="1"/>
          <p:nvPr/>
        </p:nvSpPr>
        <p:spPr>
          <a:xfrm>
            <a:off x="4256532" y="3669919"/>
            <a:ext cx="377951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4" name="object 184"/>
          <p:cNvSpPr txBox="1"/>
          <p:nvPr/>
        </p:nvSpPr>
        <p:spPr>
          <a:xfrm>
            <a:off x="4634484" y="3669919"/>
            <a:ext cx="370331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5" name="object 185"/>
          <p:cNvSpPr txBox="1"/>
          <p:nvPr/>
        </p:nvSpPr>
        <p:spPr>
          <a:xfrm>
            <a:off x="5004815" y="3669919"/>
            <a:ext cx="373380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6" name="object 186"/>
          <p:cNvSpPr txBox="1"/>
          <p:nvPr/>
        </p:nvSpPr>
        <p:spPr>
          <a:xfrm>
            <a:off x="565404" y="4021963"/>
            <a:ext cx="359664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7" name="object 187"/>
          <p:cNvSpPr txBox="1"/>
          <p:nvPr/>
        </p:nvSpPr>
        <p:spPr>
          <a:xfrm>
            <a:off x="925067" y="4021963"/>
            <a:ext cx="371856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8" name="object 188"/>
          <p:cNvSpPr txBox="1"/>
          <p:nvPr/>
        </p:nvSpPr>
        <p:spPr>
          <a:xfrm>
            <a:off x="1296924" y="4021963"/>
            <a:ext cx="370331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9" name="object 189"/>
          <p:cNvSpPr txBox="1"/>
          <p:nvPr/>
        </p:nvSpPr>
        <p:spPr>
          <a:xfrm>
            <a:off x="1667255" y="4021963"/>
            <a:ext cx="370331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0" name="object 190"/>
          <p:cNvSpPr txBox="1"/>
          <p:nvPr/>
        </p:nvSpPr>
        <p:spPr>
          <a:xfrm>
            <a:off x="2037588" y="4021963"/>
            <a:ext cx="371856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1" name="object 191"/>
          <p:cNvSpPr txBox="1"/>
          <p:nvPr/>
        </p:nvSpPr>
        <p:spPr>
          <a:xfrm>
            <a:off x="2409444" y="4021963"/>
            <a:ext cx="370331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2" name="object 192"/>
          <p:cNvSpPr txBox="1"/>
          <p:nvPr/>
        </p:nvSpPr>
        <p:spPr>
          <a:xfrm>
            <a:off x="2779776" y="4021963"/>
            <a:ext cx="370331" cy="3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3" name="object 193"/>
          <p:cNvSpPr txBox="1"/>
          <p:nvPr/>
        </p:nvSpPr>
        <p:spPr>
          <a:xfrm>
            <a:off x="3150107" y="4021963"/>
            <a:ext cx="371856" cy="114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49"/>
              </a:spcBef>
            </a:pPr>
            <a:endParaRPr sz="850"/>
          </a:p>
        </p:txBody>
      </p:sp>
      <p:sp>
        <p:nvSpPr>
          <p:cNvPr id="194" name="object 194"/>
          <p:cNvSpPr txBox="1"/>
          <p:nvPr/>
        </p:nvSpPr>
        <p:spPr>
          <a:xfrm>
            <a:off x="3521964" y="4021963"/>
            <a:ext cx="370332" cy="114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49"/>
              </a:spcBef>
            </a:pPr>
            <a:endParaRPr sz="850"/>
          </a:p>
        </p:txBody>
      </p:sp>
      <p:sp>
        <p:nvSpPr>
          <p:cNvPr id="195" name="object 195"/>
          <p:cNvSpPr txBox="1"/>
          <p:nvPr/>
        </p:nvSpPr>
        <p:spPr>
          <a:xfrm>
            <a:off x="3892296" y="4021963"/>
            <a:ext cx="364236" cy="114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49"/>
              </a:spcBef>
            </a:pPr>
            <a:endParaRPr sz="850"/>
          </a:p>
        </p:txBody>
      </p:sp>
      <p:sp>
        <p:nvSpPr>
          <p:cNvPr id="196" name="object 196"/>
          <p:cNvSpPr txBox="1"/>
          <p:nvPr/>
        </p:nvSpPr>
        <p:spPr>
          <a:xfrm>
            <a:off x="4256532" y="4021963"/>
            <a:ext cx="377951" cy="114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49"/>
              </a:spcBef>
            </a:pPr>
            <a:endParaRPr sz="850"/>
          </a:p>
        </p:txBody>
      </p:sp>
      <p:sp>
        <p:nvSpPr>
          <p:cNvPr id="197" name="object 197"/>
          <p:cNvSpPr txBox="1"/>
          <p:nvPr/>
        </p:nvSpPr>
        <p:spPr>
          <a:xfrm>
            <a:off x="4634484" y="4021963"/>
            <a:ext cx="370331" cy="114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49"/>
              </a:spcBef>
            </a:pPr>
            <a:endParaRPr sz="850"/>
          </a:p>
        </p:txBody>
      </p:sp>
      <p:sp>
        <p:nvSpPr>
          <p:cNvPr id="198" name="object 198"/>
          <p:cNvSpPr txBox="1"/>
          <p:nvPr/>
        </p:nvSpPr>
        <p:spPr>
          <a:xfrm>
            <a:off x="5004815" y="4021963"/>
            <a:ext cx="373380" cy="114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49"/>
              </a:spcBef>
            </a:pPr>
            <a:endParaRPr sz="850"/>
          </a:p>
        </p:txBody>
      </p:sp>
      <p:sp>
        <p:nvSpPr>
          <p:cNvPr id="199" name="object 199"/>
          <p:cNvSpPr txBox="1"/>
          <p:nvPr/>
        </p:nvSpPr>
        <p:spPr>
          <a:xfrm>
            <a:off x="3150107" y="4136136"/>
            <a:ext cx="187452" cy="2485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0" name="object 200"/>
          <p:cNvSpPr txBox="1"/>
          <p:nvPr/>
        </p:nvSpPr>
        <p:spPr>
          <a:xfrm>
            <a:off x="3337559" y="4136136"/>
            <a:ext cx="2028952" cy="1007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5">
              <a:lnSpc>
                <a:spcPts val="1955"/>
              </a:lnSpc>
              <a:spcBef>
                <a:spcPts val="432"/>
              </a:spcBef>
            </a:pPr>
            <a:r>
              <a:rPr sz="2625" spc="0" baseline="-3312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625" spc="406" baseline="-3312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2100" spc="4" baseline="-3580" dirty="0" smtClean="0">
                <a:latin typeface="Segoe UI Semilight"/>
                <a:cs typeface="Segoe UI Semilight"/>
              </a:rPr>
              <a:t>Q</a:t>
            </a:r>
            <a:r>
              <a:rPr sz="2100" spc="0" baseline="-3580" dirty="0" smtClean="0">
                <a:latin typeface="Segoe UI Semilight"/>
                <a:cs typeface="Segoe UI Semilight"/>
              </a:rPr>
              <a:t>wi</a:t>
            </a:r>
            <a:r>
              <a:rPr sz="2100" spc="-4" baseline="-3580" dirty="0" smtClean="0">
                <a:latin typeface="Segoe UI Semilight"/>
                <a:cs typeface="Segoe UI Semilight"/>
              </a:rPr>
              <a:t>h</a:t>
            </a:r>
            <a:r>
              <a:rPr sz="2100" spc="4" baseline="-3580" dirty="0" smtClean="0">
                <a:latin typeface="Segoe UI Semilight"/>
                <a:cs typeface="Segoe UI Semilight"/>
              </a:rPr>
              <a:t>a</a:t>
            </a:r>
            <a:r>
              <a:rPr sz="2100" spc="0" baseline="-3580" dirty="0" smtClean="0">
                <a:latin typeface="Segoe UI Semilight"/>
                <a:cs typeface="Segoe UI Semilight"/>
              </a:rPr>
              <a:t>,</a:t>
            </a:r>
            <a:r>
              <a:rPr sz="2100" spc="-9" baseline="-3580" dirty="0" smtClean="0">
                <a:latin typeface="Segoe UI Semilight"/>
                <a:cs typeface="Segoe UI Semilight"/>
              </a:rPr>
              <a:t> </a:t>
            </a:r>
            <a:r>
              <a:rPr sz="2100" spc="0" baseline="-3580" dirty="0" smtClean="0">
                <a:latin typeface="Segoe UI Semilight"/>
                <a:cs typeface="Segoe UI Semilight"/>
              </a:rPr>
              <a:t>i</a:t>
            </a:r>
            <a:r>
              <a:rPr sz="2100" spc="-4" baseline="-3580" dirty="0" smtClean="0">
                <a:latin typeface="Segoe UI Semilight"/>
                <a:cs typeface="Segoe UI Semilight"/>
              </a:rPr>
              <a:t>n</a:t>
            </a:r>
            <a:r>
              <a:rPr sz="2100" spc="0" baseline="-3580" dirty="0" smtClean="0">
                <a:latin typeface="Segoe UI Semilight"/>
                <a:cs typeface="Segoe UI Semilight"/>
              </a:rPr>
              <a:t>cl</a:t>
            </a:r>
            <a:r>
              <a:rPr sz="2100" spc="-4" baseline="-3580" dirty="0" smtClean="0">
                <a:latin typeface="Segoe UI Semilight"/>
                <a:cs typeface="Segoe UI Semilight"/>
              </a:rPr>
              <a:t>u</a:t>
            </a:r>
            <a:r>
              <a:rPr sz="2100" spc="0" baseline="-3580" dirty="0" smtClean="0">
                <a:latin typeface="Segoe UI Semilight"/>
                <a:cs typeface="Segoe UI Semilight"/>
              </a:rPr>
              <a:t>d</a:t>
            </a:r>
            <a:r>
              <a:rPr sz="2100" spc="-4" baseline="-3580" dirty="0" smtClean="0">
                <a:latin typeface="Segoe UI Semilight"/>
                <a:cs typeface="Segoe UI Semilight"/>
              </a:rPr>
              <a:t>i</a:t>
            </a:r>
            <a:r>
              <a:rPr sz="2100" spc="0" baseline="-3580" dirty="0" smtClean="0">
                <a:latin typeface="Segoe UI Semilight"/>
                <a:cs typeface="Segoe UI Semilight"/>
              </a:rPr>
              <a:t>ng</a:t>
            </a:r>
            <a:r>
              <a:rPr sz="2100" spc="24" baseline="-3580" dirty="0" smtClean="0">
                <a:latin typeface="Segoe UI Semilight"/>
                <a:cs typeface="Segoe UI Semilight"/>
              </a:rPr>
              <a:t> </a:t>
            </a:r>
            <a:r>
              <a:rPr sz="2100" spc="-4" baseline="-3580" dirty="0" smtClean="0">
                <a:latin typeface="Segoe UI Semilight"/>
                <a:cs typeface="Segoe UI Semilight"/>
              </a:rPr>
              <a:t>DB</a:t>
            </a:r>
            <a:r>
              <a:rPr sz="2100" spc="0" baseline="-3580" dirty="0" smtClean="0">
                <a:latin typeface="Segoe UI Semilight"/>
                <a:cs typeface="Segoe UI Semilight"/>
              </a:rPr>
              <a:t>L</a:t>
            </a:r>
            <a:endParaRPr sz="1400">
              <a:latin typeface="Segoe UI Semilight"/>
              <a:cs typeface="Segoe UI Semilight"/>
            </a:endParaRPr>
          </a:p>
          <a:p>
            <a:pPr marL="266700" marR="92882" indent="-192024">
              <a:lnSpc>
                <a:spcPts val="1680"/>
              </a:lnSpc>
              <a:spcBef>
                <a:spcPts val="6"/>
              </a:spcBef>
            </a:pP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750" spc="40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41 </a:t>
            </a:r>
            <a:r>
              <a:rPr sz="1400" spc="-4" dirty="0" smtClean="0">
                <a:latin typeface="Segoe UI Semilight"/>
                <a:cs typeface="Segoe UI Semilight"/>
              </a:rPr>
              <a:t>h</a:t>
            </a:r>
            <a:r>
              <a:rPr sz="1400" spc="0" dirty="0" smtClean="0">
                <a:latin typeface="Segoe UI Semilight"/>
                <a:cs typeface="Segoe UI Semilight"/>
              </a:rPr>
              <a:t>ecta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-25" dirty="0" smtClean="0">
                <a:latin typeface="Segoe UI Semilight"/>
                <a:cs typeface="Segoe UI Semilight"/>
              </a:rPr>
              <a:t>o</a:t>
            </a:r>
            <a:r>
              <a:rPr sz="1400" spc="0" dirty="0" smtClean="0">
                <a:latin typeface="Segoe UI Semilight"/>
                <a:cs typeface="Segoe UI Semilight"/>
              </a:rPr>
              <a:t>f land </a:t>
            </a:r>
            <a:r>
              <a:rPr sz="1400" spc="-4" dirty="0" smtClean="0">
                <a:latin typeface="Segoe UI Semilight"/>
                <a:cs typeface="Segoe UI Semilight"/>
              </a:rPr>
              <a:t>f</a:t>
            </a:r>
            <a:r>
              <a:rPr sz="1400" spc="0" dirty="0" smtClean="0">
                <a:latin typeface="Segoe UI Semilight"/>
                <a:cs typeface="Segoe UI Semilight"/>
              </a:rPr>
              <a:t>or h</a:t>
            </a:r>
            <a:r>
              <a:rPr sz="1400" spc="-4" dirty="0" smtClean="0">
                <a:latin typeface="Segoe UI Semilight"/>
                <a:cs typeface="Segoe UI Semilight"/>
              </a:rPr>
              <a:t>ou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g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wit</a:t>
            </a:r>
            <a:r>
              <a:rPr sz="1400" spc="-9" dirty="0" smtClean="0">
                <a:latin typeface="Segoe UI Semilight"/>
                <a:cs typeface="Segoe UI Semilight"/>
              </a:rPr>
              <a:t>h</a:t>
            </a:r>
            <a:r>
              <a:rPr sz="1400" spc="0" dirty="0" smtClean="0">
                <a:latin typeface="Segoe UI Semilight"/>
                <a:cs typeface="Segoe UI Semilight"/>
              </a:rPr>
              <a:t>in w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lk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latin typeface="Segoe UI Semilight"/>
                <a:cs typeface="Segoe UI Semilight"/>
              </a:rPr>
              <a:t>ng</a:t>
            </a:r>
            <a:r>
              <a:rPr sz="1400" spc="-1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d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tance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565404" y="4384675"/>
            <a:ext cx="359664" cy="373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2" name="object 202"/>
          <p:cNvSpPr txBox="1"/>
          <p:nvPr/>
        </p:nvSpPr>
        <p:spPr>
          <a:xfrm>
            <a:off x="925067" y="4384675"/>
            <a:ext cx="371856" cy="373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3" name="object 203"/>
          <p:cNvSpPr txBox="1"/>
          <p:nvPr/>
        </p:nvSpPr>
        <p:spPr>
          <a:xfrm>
            <a:off x="1296924" y="4384675"/>
            <a:ext cx="370331" cy="373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4" name="object 204"/>
          <p:cNvSpPr txBox="1"/>
          <p:nvPr/>
        </p:nvSpPr>
        <p:spPr>
          <a:xfrm>
            <a:off x="1667255" y="4384675"/>
            <a:ext cx="370331" cy="373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5" name="object 205"/>
          <p:cNvSpPr txBox="1"/>
          <p:nvPr/>
        </p:nvSpPr>
        <p:spPr>
          <a:xfrm>
            <a:off x="2037588" y="4384675"/>
            <a:ext cx="371856" cy="373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6" name="object 206"/>
          <p:cNvSpPr txBox="1"/>
          <p:nvPr/>
        </p:nvSpPr>
        <p:spPr>
          <a:xfrm>
            <a:off x="2409444" y="4384675"/>
            <a:ext cx="370331" cy="373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7" name="object 207"/>
          <p:cNvSpPr txBox="1"/>
          <p:nvPr/>
        </p:nvSpPr>
        <p:spPr>
          <a:xfrm>
            <a:off x="2779776" y="4384675"/>
            <a:ext cx="370331" cy="373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8" name="object 208"/>
          <p:cNvSpPr txBox="1"/>
          <p:nvPr/>
        </p:nvSpPr>
        <p:spPr>
          <a:xfrm>
            <a:off x="3150107" y="4384675"/>
            <a:ext cx="187452" cy="373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9" name="object 209"/>
          <p:cNvSpPr txBox="1"/>
          <p:nvPr/>
        </p:nvSpPr>
        <p:spPr>
          <a:xfrm>
            <a:off x="565404" y="4757928"/>
            <a:ext cx="50291" cy="361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0" name="object 210"/>
          <p:cNvSpPr txBox="1"/>
          <p:nvPr/>
        </p:nvSpPr>
        <p:spPr>
          <a:xfrm>
            <a:off x="615695" y="4757928"/>
            <a:ext cx="1679956" cy="1007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600"/>
              </a:lnSpc>
              <a:spcBef>
                <a:spcPts val="40"/>
              </a:spcBef>
            </a:pPr>
            <a:endParaRPr sz="600"/>
          </a:p>
          <a:p>
            <a:pPr marL="265480" marR="247066" indent="-192023">
              <a:lnSpc>
                <a:spcPts val="1680"/>
              </a:lnSpc>
              <a:spcBef>
                <a:spcPts val="84"/>
              </a:spcBef>
            </a:pP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750" spc="40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4" dirty="0" smtClean="0">
                <a:latin typeface="Segoe UI Semilight"/>
                <a:cs typeface="Segoe UI Semilight"/>
              </a:rPr>
              <a:t>P</a:t>
            </a:r>
            <a:r>
              <a:rPr sz="1400" spc="-4" dirty="0" smtClean="0">
                <a:latin typeface="Segoe UI Semilight"/>
                <a:cs typeface="Segoe UI Semilight"/>
              </a:rPr>
              <a:t>D</a:t>
            </a:r>
            <a:r>
              <a:rPr sz="1400" spc="0" dirty="0" smtClean="0">
                <a:latin typeface="Segoe UI Semilight"/>
                <a:cs typeface="Segoe UI Semilight"/>
              </a:rPr>
              <a:t>C</a:t>
            </a:r>
            <a:r>
              <a:rPr sz="1400" spc="-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d</a:t>
            </a:r>
            <a:r>
              <a:rPr sz="1400" spc="-4" dirty="0" smtClean="0">
                <a:latin typeface="Segoe UI Semilight"/>
                <a:cs typeface="Segoe UI Semilight"/>
              </a:rPr>
              <a:t>u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trial </a:t>
            </a:r>
            <a:r>
              <a:rPr sz="1400" spc="-25" dirty="0" smtClean="0">
                <a:latin typeface="Segoe UI Semilight"/>
                <a:cs typeface="Segoe UI Semilight"/>
              </a:rPr>
              <a:t>p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r</a:t>
            </a:r>
            <a:r>
              <a:rPr sz="1400" spc="64" dirty="0" smtClean="0">
                <a:latin typeface="Segoe UI Semilight"/>
                <a:cs typeface="Segoe UI Semilight"/>
              </a:rPr>
              <a:t>k</a:t>
            </a:r>
            <a:r>
              <a:rPr sz="1400" spc="0" dirty="0" smtClean="0">
                <a:latin typeface="Segoe UI Semilight"/>
                <a:cs typeface="Segoe UI Semilight"/>
              </a:rPr>
              <a:t>,</a:t>
            </a:r>
            <a:r>
              <a:rPr sz="1400" spc="-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1</a:t>
            </a:r>
            <a:r>
              <a:rPr sz="1400" spc="4" dirty="0" smtClean="0">
                <a:latin typeface="Segoe UI Semilight"/>
                <a:cs typeface="Segoe UI Semilight"/>
              </a:rPr>
              <a:t>0</a:t>
            </a:r>
            <a:r>
              <a:rPr sz="1400" spc="0" dirty="0" smtClean="0">
                <a:latin typeface="Segoe UI Semilight"/>
                <a:cs typeface="Segoe UI Semilight"/>
              </a:rPr>
              <a:t>00</a:t>
            </a:r>
            <a:r>
              <a:rPr sz="1400" spc="-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ha</a:t>
            </a:r>
            <a:endParaRPr sz="1400">
              <a:latin typeface="Segoe UI Semilight"/>
              <a:cs typeface="Segoe UI Semilight"/>
            </a:endParaRPr>
          </a:p>
          <a:p>
            <a:pPr marL="73456">
              <a:lnSpc>
                <a:spcPts val="1714"/>
              </a:lnSpc>
              <a:spcBef>
                <a:spcPts val="1"/>
              </a:spcBef>
            </a:pPr>
            <a:r>
              <a:rPr sz="2625" spc="0" baseline="1656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625" spc="406" baseline="165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2</a:t>
            </a:r>
            <a:r>
              <a:rPr sz="2100" spc="4" baseline="1790" dirty="0" smtClean="0">
                <a:latin typeface="Segoe UI Semilight"/>
                <a:cs typeface="Segoe UI Semilight"/>
              </a:rPr>
              <a:t>6</a:t>
            </a:r>
            <a:r>
              <a:rPr sz="2100" spc="0" baseline="1790" dirty="0" smtClean="0">
                <a:latin typeface="Segoe UI Semilight"/>
                <a:cs typeface="Segoe UI Semilight"/>
              </a:rPr>
              <a:t>3</a:t>
            </a:r>
            <a:r>
              <a:rPr sz="2100" spc="-9" baseline="1790" dirty="0" smtClean="0">
                <a:latin typeface="Segoe UI Semilight"/>
                <a:cs typeface="Segoe UI Semilight"/>
              </a:rPr>
              <a:t> </a:t>
            </a:r>
            <a:r>
              <a:rPr sz="2100" spc="-4" baseline="1790" dirty="0" smtClean="0">
                <a:latin typeface="Segoe UI Semilight"/>
                <a:cs typeface="Segoe UI Semilight"/>
              </a:rPr>
              <a:t>h</a:t>
            </a:r>
            <a:r>
              <a:rPr sz="2100" spc="0" baseline="1790" dirty="0" smtClean="0">
                <a:latin typeface="Segoe UI Semilight"/>
                <a:cs typeface="Segoe UI Semilight"/>
              </a:rPr>
              <a:t>a </a:t>
            </a:r>
            <a:r>
              <a:rPr sz="2100" spc="-25" baseline="1790" dirty="0" smtClean="0"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latin typeface="Segoe UI Semilight"/>
                <a:cs typeface="Segoe UI Semilight"/>
              </a:rPr>
              <a:t>f</a:t>
            </a:r>
            <a:r>
              <a:rPr sz="2100" spc="-4" baseline="1790" dirty="0" smtClean="0">
                <a:latin typeface="Segoe UI Semilight"/>
                <a:cs typeface="Segoe UI Semilight"/>
              </a:rPr>
              <a:t> l</a:t>
            </a:r>
            <a:r>
              <a:rPr sz="2100" spc="0" baseline="1790" dirty="0" smtClean="0">
                <a:latin typeface="Segoe UI Semilight"/>
                <a:cs typeface="Segoe UI Semilight"/>
              </a:rPr>
              <a:t>and</a:t>
            </a:r>
            <a:endParaRPr sz="1400">
              <a:latin typeface="Segoe UI Semilight"/>
              <a:cs typeface="Segoe UI Semilight"/>
            </a:endParaRPr>
          </a:p>
          <a:p>
            <a:pPr marL="265480">
              <a:lnSpc>
                <a:spcPts val="1664"/>
              </a:lnSpc>
            </a:pPr>
            <a:r>
              <a:rPr sz="1400" spc="0" dirty="0" smtClean="0">
                <a:latin typeface="Segoe UI Semilight"/>
                <a:cs typeface="Segoe UI Semilight"/>
              </a:rPr>
              <a:t>h</a:t>
            </a:r>
            <a:r>
              <a:rPr sz="1400" spc="-4" dirty="0" smtClean="0">
                <a:latin typeface="Segoe UI Semilight"/>
                <a:cs typeface="Segoe UI Semilight"/>
              </a:rPr>
              <a:t>ou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g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-19" dirty="0" smtClean="0">
                <a:latin typeface="Segoe UI Semilight"/>
                <a:cs typeface="Segoe UI Semilight"/>
              </a:rPr>
              <a:t>v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latin typeface="Segoe UI Semilight"/>
                <a:cs typeface="Segoe UI Semilight"/>
              </a:rPr>
              <a:t>l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b</a:t>
            </a:r>
            <a:r>
              <a:rPr sz="1400" spc="-4" dirty="0" smtClean="0">
                <a:latin typeface="Segoe UI Semilight"/>
                <a:cs typeface="Segoe UI Semilight"/>
              </a:rPr>
              <a:t>l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2282951" y="4757928"/>
            <a:ext cx="126492" cy="385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2" name="object 212"/>
          <p:cNvSpPr txBox="1"/>
          <p:nvPr/>
        </p:nvSpPr>
        <p:spPr>
          <a:xfrm>
            <a:off x="2409444" y="4757928"/>
            <a:ext cx="370331" cy="385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3" name="object 213"/>
          <p:cNvSpPr txBox="1"/>
          <p:nvPr/>
        </p:nvSpPr>
        <p:spPr>
          <a:xfrm>
            <a:off x="2779776" y="4757928"/>
            <a:ext cx="370331" cy="385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4" name="object 214"/>
          <p:cNvSpPr txBox="1"/>
          <p:nvPr/>
        </p:nvSpPr>
        <p:spPr>
          <a:xfrm>
            <a:off x="3150107" y="4757928"/>
            <a:ext cx="187452" cy="385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5" name="object 215"/>
          <p:cNvSpPr txBox="1"/>
          <p:nvPr/>
        </p:nvSpPr>
        <p:spPr>
          <a:xfrm>
            <a:off x="2282951" y="5143500"/>
            <a:ext cx="126492" cy="3051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6" name="object 216"/>
          <p:cNvSpPr txBox="1"/>
          <p:nvPr/>
        </p:nvSpPr>
        <p:spPr>
          <a:xfrm>
            <a:off x="2409444" y="5143500"/>
            <a:ext cx="370331" cy="3051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7" name="object 217"/>
          <p:cNvSpPr txBox="1"/>
          <p:nvPr/>
        </p:nvSpPr>
        <p:spPr>
          <a:xfrm>
            <a:off x="2779776" y="5143500"/>
            <a:ext cx="370331" cy="3051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8" name="object 218"/>
          <p:cNvSpPr txBox="1"/>
          <p:nvPr/>
        </p:nvSpPr>
        <p:spPr>
          <a:xfrm>
            <a:off x="3150107" y="5143500"/>
            <a:ext cx="371856" cy="3051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9" name="object 219"/>
          <p:cNvSpPr txBox="1"/>
          <p:nvPr/>
        </p:nvSpPr>
        <p:spPr>
          <a:xfrm>
            <a:off x="3521964" y="5143500"/>
            <a:ext cx="370332" cy="3051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0" name="object 220"/>
          <p:cNvSpPr txBox="1"/>
          <p:nvPr/>
        </p:nvSpPr>
        <p:spPr>
          <a:xfrm>
            <a:off x="3892296" y="5143500"/>
            <a:ext cx="364236" cy="3051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1" name="object 221"/>
          <p:cNvSpPr txBox="1"/>
          <p:nvPr/>
        </p:nvSpPr>
        <p:spPr>
          <a:xfrm>
            <a:off x="4256532" y="5143500"/>
            <a:ext cx="377951" cy="3051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2" name="object 222"/>
          <p:cNvSpPr txBox="1"/>
          <p:nvPr/>
        </p:nvSpPr>
        <p:spPr>
          <a:xfrm>
            <a:off x="4634484" y="5143500"/>
            <a:ext cx="370331" cy="3051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3" name="object 223"/>
          <p:cNvSpPr txBox="1"/>
          <p:nvPr/>
        </p:nvSpPr>
        <p:spPr>
          <a:xfrm>
            <a:off x="5004815" y="5143500"/>
            <a:ext cx="373380" cy="3051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4" name="object 224"/>
          <p:cNvSpPr txBox="1"/>
          <p:nvPr/>
        </p:nvSpPr>
        <p:spPr>
          <a:xfrm>
            <a:off x="565404" y="5119243"/>
            <a:ext cx="50291" cy="646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5" name="object 225"/>
          <p:cNvSpPr txBox="1"/>
          <p:nvPr/>
        </p:nvSpPr>
        <p:spPr>
          <a:xfrm>
            <a:off x="2282951" y="5448680"/>
            <a:ext cx="3095244" cy="316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6" name="object 226"/>
          <p:cNvSpPr txBox="1"/>
          <p:nvPr/>
        </p:nvSpPr>
        <p:spPr>
          <a:xfrm>
            <a:off x="3113532" y="5497068"/>
            <a:ext cx="1020064" cy="2529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7815">
              <a:lnSpc>
                <a:spcPts val="1600"/>
              </a:lnSpc>
              <a:spcBef>
                <a:spcPts val="80"/>
              </a:spcBef>
            </a:pPr>
            <a:r>
              <a:rPr sz="2100" i="1" spc="0" baseline="1790" dirty="0" smtClean="0">
                <a:latin typeface="Segoe UI Semilight"/>
                <a:cs typeface="Segoe UI Semilight"/>
              </a:rPr>
              <a:t>5 km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3701034" y="2586990"/>
            <a:ext cx="16154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8" name="object 228"/>
          <p:cNvSpPr txBox="1"/>
          <p:nvPr/>
        </p:nvSpPr>
        <p:spPr>
          <a:xfrm>
            <a:off x="3700271" y="2353056"/>
            <a:ext cx="16154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9" name="object 229"/>
          <p:cNvSpPr txBox="1"/>
          <p:nvPr/>
        </p:nvSpPr>
        <p:spPr>
          <a:xfrm>
            <a:off x="3700271" y="2087880"/>
            <a:ext cx="16154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0" name="object 230"/>
          <p:cNvSpPr txBox="1"/>
          <p:nvPr/>
        </p:nvSpPr>
        <p:spPr>
          <a:xfrm>
            <a:off x="3700271" y="1828800"/>
            <a:ext cx="161544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1" name="object 231"/>
          <p:cNvSpPr txBox="1"/>
          <p:nvPr/>
        </p:nvSpPr>
        <p:spPr>
          <a:xfrm>
            <a:off x="3700271" y="1572768"/>
            <a:ext cx="80772" cy="172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2" name="object 232"/>
          <p:cNvSpPr txBox="1"/>
          <p:nvPr/>
        </p:nvSpPr>
        <p:spPr>
          <a:xfrm>
            <a:off x="3781044" y="1572768"/>
            <a:ext cx="80772" cy="172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3862578" y="991362"/>
            <a:ext cx="4895087" cy="4942332"/>
          </a:xfrm>
          <a:custGeom>
            <a:avLst/>
            <a:gdLst/>
            <a:ahLst/>
            <a:cxnLst/>
            <a:rect l="l" t="t" r="r" b="b"/>
            <a:pathLst>
              <a:path w="4895087" h="4942332">
                <a:moveTo>
                  <a:pt x="0" y="4942332"/>
                </a:moveTo>
                <a:lnTo>
                  <a:pt x="4895087" y="4942332"/>
                </a:lnTo>
                <a:lnTo>
                  <a:pt x="4895087" y="0"/>
                </a:lnTo>
                <a:lnTo>
                  <a:pt x="0" y="0"/>
                </a:lnTo>
                <a:lnTo>
                  <a:pt x="0" y="4942332"/>
                </a:lnTo>
                <a:close/>
              </a:path>
            </a:pathLst>
          </a:custGeom>
          <a:ln w="19812">
            <a:solidFill>
              <a:srgbClr val="3374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61815" y="990600"/>
            <a:ext cx="4895088" cy="576072"/>
          </a:xfrm>
          <a:custGeom>
            <a:avLst/>
            <a:gdLst/>
            <a:ahLst/>
            <a:cxnLst/>
            <a:rect l="l" t="t" r="r" b="b"/>
            <a:pathLst>
              <a:path w="4895088" h="576072">
                <a:moveTo>
                  <a:pt x="0" y="576072"/>
                </a:moveTo>
                <a:lnTo>
                  <a:pt x="4895088" y="576072"/>
                </a:lnTo>
                <a:lnTo>
                  <a:pt x="4895088" y="0"/>
                </a:lnTo>
                <a:lnTo>
                  <a:pt x="0" y="0"/>
                </a:lnTo>
                <a:lnTo>
                  <a:pt x="0" y="576072"/>
                </a:lnTo>
              </a:path>
            </a:pathLst>
          </a:custGeom>
          <a:solidFill>
            <a:srgbClr val="337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3745" y="991362"/>
            <a:ext cx="3372612" cy="4942332"/>
          </a:xfrm>
          <a:custGeom>
            <a:avLst/>
            <a:gdLst/>
            <a:ahLst/>
            <a:cxnLst/>
            <a:rect l="l" t="t" r="r" b="b"/>
            <a:pathLst>
              <a:path w="3372612" h="4942332">
                <a:moveTo>
                  <a:pt x="0" y="4942332"/>
                </a:moveTo>
                <a:lnTo>
                  <a:pt x="3372612" y="4942332"/>
                </a:lnTo>
                <a:lnTo>
                  <a:pt x="3372612" y="0"/>
                </a:lnTo>
                <a:lnTo>
                  <a:pt x="0" y="0"/>
                </a:lnTo>
                <a:lnTo>
                  <a:pt x="0" y="4942332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5655" y="2366772"/>
            <a:ext cx="3528060" cy="844296"/>
          </a:xfrm>
          <a:custGeom>
            <a:avLst/>
            <a:gdLst/>
            <a:ahLst/>
            <a:cxnLst/>
            <a:rect l="l" t="t" r="r" b="b"/>
            <a:pathLst>
              <a:path w="3528060" h="844296">
                <a:moveTo>
                  <a:pt x="0" y="844296"/>
                </a:moveTo>
                <a:lnTo>
                  <a:pt x="3528060" y="844296"/>
                </a:lnTo>
                <a:lnTo>
                  <a:pt x="3528060" y="0"/>
                </a:lnTo>
                <a:lnTo>
                  <a:pt x="0" y="0"/>
                </a:lnTo>
                <a:lnTo>
                  <a:pt x="0" y="844296"/>
                </a:lnTo>
              </a:path>
            </a:pathLst>
          </a:custGeom>
          <a:solidFill>
            <a:srgbClr val="D5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35324" y="2366772"/>
            <a:ext cx="0" cy="844296"/>
          </a:xfrm>
          <a:custGeom>
            <a:avLst/>
            <a:gdLst/>
            <a:ahLst/>
            <a:cxnLst/>
            <a:rect l="l" t="t" r="r" b="b"/>
            <a:pathLst>
              <a:path h="844296">
                <a:moveTo>
                  <a:pt x="0" y="0"/>
                </a:moveTo>
                <a:lnTo>
                  <a:pt x="0" y="844296"/>
                </a:lnTo>
              </a:path>
            </a:pathLst>
          </a:custGeom>
          <a:ln w="4089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69792" y="2366772"/>
            <a:ext cx="0" cy="844296"/>
          </a:xfrm>
          <a:custGeom>
            <a:avLst/>
            <a:gdLst/>
            <a:ahLst/>
            <a:cxnLst/>
            <a:rect l="l" t="t" r="r" b="b"/>
            <a:pathLst>
              <a:path h="844296">
                <a:moveTo>
                  <a:pt x="0" y="0"/>
                </a:moveTo>
                <a:lnTo>
                  <a:pt x="0" y="844296"/>
                </a:lnTo>
              </a:path>
            </a:pathLst>
          </a:custGeom>
          <a:ln w="4089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2983" y="990600"/>
            <a:ext cx="3372612" cy="576072"/>
          </a:xfrm>
          <a:custGeom>
            <a:avLst/>
            <a:gdLst/>
            <a:ahLst/>
            <a:cxnLst/>
            <a:rect l="l" t="t" r="r" b="b"/>
            <a:pathLst>
              <a:path w="3372612" h="576072">
                <a:moveTo>
                  <a:pt x="0" y="576072"/>
                </a:moveTo>
                <a:lnTo>
                  <a:pt x="3372612" y="576072"/>
                </a:lnTo>
                <a:lnTo>
                  <a:pt x="3372612" y="0"/>
                </a:lnTo>
                <a:lnTo>
                  <a:pt x="0" y="0"/>
                </a:lnTo>
                <a:lnTo>
                  <a:pt x="0" y="576072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8495" y="218021"/>
            <a:ext cx="330411" cy="328548"/>
          </a:xfrm>
          <a:custGeom>
            <a:avLst/>
            <a:gdLst/>
            <a:ahLst/>
            <a:cxnLst/>
            <a:rect l="l" t="t" r="r" b="b"/>
            <a:pathLst>
              <a:path w="330411" h="328548">
                <a:moveTo>
                  <a:pt x="159847" y="0"/>
                </a:moveTo>
                <a:lnTo>
                  <a:pt x="117181" y="7001"/>
                </a:lnTo>
                <a:lnTo>
                  <a:pt x="78949" y="24133"/>
                </a:lnTo>
                <a:lnTo>
                  <a:pt x="46632" y="49923"/>
                </a:lnTo>
                <a:lnTo>
                  <a:pt x="21713" y="82897"/>
                </a:lnTo>
                <a:lnTo>
                  <a:pt x="5675" y="121581"/>
                </a:lnTo>
                <a:lnTo>
                  <a:pt x="0" y="164502"/>
                </a:lnTo>
                <a:lnTo>
                  <a:pt x="17" y="166930"/>
                </a:lnTo>
                <a:lnTo>
                  <a:pt x="5880" y="207948"/>
                </a:lnTo>
                <a:lnTo>
                  <a:pt x="21570" y="245045"/>
                </a:lnTo>
                <a:lnTo>
                  <a:pt x="46096" y="276911"/>
                </a:lnTo>
                <a:lnTo>
                  <a:pt x="78463" y="302237"/>
                </a:lnTo>
                <a:lnTo>
                  <a:pt x="117679" y="319715"/>
                </a:lnTo>
                <a:lnTo>
                  <a:pt x="162752" y="328036"/>
                </a:lnTo>
                <a:lnTo>
                  <a:pt x="178906" y="328548"/>
                </a:lnTo>
                <a:lnTo>
                  <a:pt x="192893" y="326812"/>
                </a:lnTo>
                <a:lnTo>
                  <a:pt x="232363" y="314842"/>
                </a:lnTo>
                <a:lnTo>
                  <a:pt x="266929" y="293648"/>
                </a:lnTo>
                <a:lnTo>
                  <a:pt x="295327" y="264288"/>
                </a:lnTo>
                <a:lnTo>
                  <a:pt x="316165" y="227885"/>
                </a:lnTo>
                <a:lnTo>
                  <a:pt x="328088" y="185546"/>
                </a:lnTo>
                <a:lnTo>
                  <a:pt x="330411" y="154568"/>
                </a:lnTo>
                <a:lnTo>
                  <a:pt x="328938" y="140359"/>
                </a:lnTo>
                <a:lnTo>
                  <a:pt x="317551" y="100246"/>
                </a:lnTo>
                <a:lnTo>
                  <a:pt x="296701" y="64995"/>
                </a:lnTo>
                <a:lnTo>
                  <a:pt x="267660" y="36008"/>
                </a:lnTo>
                <a:lnTo>
                  <a:pt x="231701" y="14688"/>
                </a:lnTo>
                <a:lnTo>
                  <a:pt x="190094" y="2436"/>
                </a:lnTo>
                <a:lnTo>
                  <a:pt x="159847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58902" y="25524"/>
            <a:ext cx="2923609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C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TR</a:t>
            </a:r>
            <a:r>
              <a:rPr sz="2100" spc="-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A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ISED</a:t>
            </a:r>
            <a:r>
              <a:rPr sz="2100" spc="-1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SO</a:t>
            </a:r>
            <a:r>
              <a:rPr sz="2100" spc="-2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UTI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:</a:t>
            </a:r>
            <a:r>
              <a:rPr sz="2100" spc="1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-5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C</a:t>
            </a:r>
            <a:r>
              <a:rPr sz="2100" spc="-10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TI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3143" y="258082"/>
            <a:ext cx="17171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7710" y="258082"/>
            <a:ext cx="316586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using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lu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ions loc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ted</a:t>
            </a:r>
            <a:r>
              <a:rPr sz="3000" spc="-1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87049" y="258082"/>
            <a:ext cx="90219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wal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ing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79863" y="258082"/>
            <a:ext cx="97791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distan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48776" y="258082"/>
            <a:ext cx="30307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to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45277" y="258082"/>
            <a:ext cx="42796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67958" y="258082"/>
            <a:ext cx="145434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emp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oyment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7710" y="562882"/>
            <a:ext cx="153687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op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tunit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56031" y="562882"/>
            <a:ext cx="42156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69642" y="562882"/>
            <a:ext cx="109478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efe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ed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04234" y="2631162"/>
            <a:ext cx="4547043" cy="261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850" spc="339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Op</a:t>
            </a:r>
            <a:r>
              <a:rPr sz="1450" spc="-4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imi</a:t>
            </a:r>
            <a:r>
              <a:rPr sz="1450" spc="4" dirty="0" smtClean="0">
                <a:latin typeface="Segoe UI Semilight"/>
                <a:cs typeface="Segoe UI Semilight"/>
              </a:rPr>
              <a:t>z</a:t>
            </a:r>
            <a:r>
              <a:rPr sz="1450" spc="0" dirty="0" smtClean="0">
                <a:latin typeface="Segoe UI Semilight"/>
                <a:cs typeface="Segoe UI Semilight"/>
              </a:rPr>
              <a:t>ing</a:t>
            </a:r>
            <a:r>
              <a:rPr sz="1450" spc="167" dirty="0" smtClean="0">
                <a:latin typeface="Segoe UI Semilight"/>
                <a:cs typeface="Segoe UI Semilight"/>
              </a:rPr>
              <a:t> </a:t>
            </a:r>
            <a:r>
              <a:rPr sz="1450" spc="-4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he</a:t>
            </a:r>
            <a:r>
              <a:rPr sz="1450" spc="59" dirty="0" smtClean="0">
                <a:latin typeface="Segoe UI Semilight"/>
                <a:cs typeface="Segoe UI Semilight"/>
              </a:rPr>
              <a:t> </a:t>
            </a:r>
            <a:r>
              <a:rPr sz="1450" spc="-4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ran</a:t>
            </a:r>
            <a:r>
              <a:rPr sz="1450" spc="-9" dirty="0" smtClean="0">
                <a:latin typeface="Segoe UI Semilight"/>
                <a:cs typeface="Segoe UI Semilight"/>
              </a:rPr>
              <a:t>s</a:t>
            </a:r>
            <a:r>
              <a:rPr sz="1450" spc="0" dirty="0" smtClean="0">
                <a:latin typeface="Segoe UI Semilight"/>
                <a:cs typeface="Segoe UI Semilight"/>
              </a:rPr>
              <a:t>po</a:t>
            </a:r>
            <a:r>
              <a:rPr sz="1450" spc="44" dirty="0" smtClean="0">
                <a:latin typeface="Segoe UI Semilight"/>
                <a:cs typeface="Segoe UI Semilight"/>
              </a:rPr>
              <a:t>r</a:t>
            </a:r>
            <a:r>
              <a:rPr sz="1450" spc="-4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a</a:t>
            </a:r>
            <a:r>
              <a:rPr sz="1450" spc="-4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ion</a:t>
            </a:r>
            <a:r>
              <a:rPr sz="1450" spc="221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s</a:t>
            </a:r>
            <a:r>
              <a:rPr sz="1450" spc="-4" dirty="0" smtClean="0">
                <a:latin typeface="Segoe UI Semilight"/>
                <a:cs typeface="Segoe UI Semilight"/>
              </a:rPr>
              <a:t>o</a:t>
            </a:r>
            <a:r>
              <a:rPr sz="1450" spc="0" dirty="0" smtClean="0">
                <a:latin typeface="Segoe UI Semilight"/>
                <a:cs typeface="Segoe UI Semilight"/>
              </a:rPr>
              <a:t>lu</a:t>
            </a:r>
            <a:r>
              <a:rPr sz="1450" spc="-4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ion</a:t>
            </a:r>
            <a:r>
              <a:rPr sz="1450" spc="144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would</a:t>
            </a:r>
            <a:r>
              <a:rPr sz="1450" spc="85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l</a:t>
            </a:r>
            <a:r>
              <a:rPr sz="1450" spc="4" dirty="0" smtClean="0">
                <a:latin typeface="Segoe UI Semilight"/>
                <a:cs typeface="Segoe UI Semilight"/>
              </a:rPr>
              <a:t>e</a:t>
            </a:r>
            <a:r>
              <a:rPr sz="1450" spc="0" dirty="0" smtClean="0">
                <a:latin typeface="Segoe UI Semilight"/>
                <a:cs typeface="Segoe UI Semilight"/>
              </a:rPr>
              <a:t>ad</a:t>
            </a:r>
            <a:r>
              <a:rPr sz="1450" spc="62" dirty="0" smtClean="0">
                <a:latin typeface="Segoe UI Semilight"/>
                <a:cs typeface="Segoe UI Semilight"/>
              </a:rPr>
              <a:t> </a:t>
            </a:r>
            <a:r>
              <a:rPr sz="1450" spc="-10" dirty="0" smtClean="0">
                <a:latin typeface="Segoe UI Semilight"/>
                <a:cs typeface="Segoe UI Semilight"/>
              </a:rPr>
              <a:t>t</a:t>
            </a:r>
            <a:r>
              <a:rPr sz="1450" spc="16" dirty="0" smtClean="0">
                <a:latin typeface="Segoe UI Semilight"/>
                <a:cs typeface="Segoe UI Semilight"/>
              </a:rPr>
              <a:t>o</a:t>
            </a:r>
            <a:endParaRPr sz="1450">
              <a:latin typeface="Segoe UI Semilight"/>
              <a:cs typeface="Segoe UI Semi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97782" y="3648736"/>
            <a:ext cx="4254547" cy="252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0"/>
              </a:lnSpc>
              <a:spcBef>
                <a:spcPts val="96"/>
              </a:spcBef>
              <a:tabLst>
                <a:tab pos="266700" algn="l"/>
              </a:tabLst>
            </a:pPr>
            <a:r>
              <a:rPr sz="1800" spc="0" dirty="0" smtClean="0">
                <a:solidFill>
                  <a:srgbClr val="0A3583"/>
                </a:solidFill>
                <a:latin typeface="Arial"/>
                <a:cs typeface="Arial"/>
              </a:rPr>
              <a:t>–	</a:t>
            </a:r>
            <a:r>
              <a:rPr sz="1500" spc="4" dirty="0" smtClean="0">
                <a:latin typeface="Segoe UI Semilight"/>
                <a:cs typeface="Segoe UI Semilight"/>
              </a:rPr>
              <a:t>L</a:t>
            </a:r>
            <a:r>
              <a:rPr sz="1500" spc="0" dirty="0" smtClean="0">
                <a:latin typeface="Segoe UI Semilight"/>
                <a:cs typeface="Segoe UI Semilight"/>
              </a:rPr>
              <a:t>ocation</a:t>
            </a:r>
            <a:r>
              <a:rPr sz="1500" spc="-34" dirty="0" smtClean="0">
                <a:latin typeface="Segoe UI Semilight"/>
                <a:cs typeface="Segoe UI Semilight"/>
              </a:rPr>
              <a:t> </a:t>
            </a:r>
            <a:r>
              <a:rPr sz="1500" spc="-25" dirty="0" smtClean="0">
                <a:latin typeface="Segoe UI Semilight"/>
                <a:cs typeface="Segoe UI Semilight"/>
              </a:rPr>
              <a:t>o</a:t>
            </a:r>
            <a:r>
              <a:rPr sz="1500" spc="0" dirty="0" smtClean="0">
                <a:latin typeface="Segoe UI Semilight"/>
                <a:cs typeface="Segoe UI Semilight"/>
              </a:rPr>
              <a:t>f</a:t>
            </a:r>
            <a:r>
              <a:rPr sz="1500" spc="-22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hou</a:t>
            </a:r>
            <a:r>
              <a:rPr sz="1500" spc="-4" dirty="0" smtClean="0">
                <a:latin typeface="Segoe UI Semilight"/>
                <a:cs typeface="Segoe UI Semilight"/>
              </a:rPr>
              <a:t>s</a:t>
            </a:r>
            <a:r>
              <a:rPr sz="1500" spc="0" dirty="0" smtClean="0">
                <a:latin typeface="Segoe UI Semilight"/>
                <a:cs typeface="Segoe UI Semilight"/>
              </a:rPr>
              <a:t>ing</a:t>
            </a:r>
            <a:r>
              <a:rPr sz="1500" spc="-31" dirty="0" smtClean="0">
                <a:latin typeface="Segoe UI Semilight"/>
                <a:cs typeface="Segoe UI Semilight"/>
              </a:rPr>
              <a:t> </a:t>
            </a:r>
            <a:r>
              <a:rPr sz="1500" spc="-14" dirty="0" smtClean="0">
                <a:latin typeface="Segoe UI Semilight"/>
                <a:cs typeface="Segoe UI Semilight"/>
              </a:rPr>
              <a:t>t</a:t>
            </a:r>
            <a:r>
              <a:rPr sz="1500" spc="0" dirty="0" smtClean="0">
                <a:latin typeface="Segoe UI Semilight"/>
                <a:cs typeface="Segoe UI Semilight"/>
              </a:rPr>
              <a:t>o</a:t>
            </a:r>
            <a:r>
              <a:rPr sz="1500" spc="-8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allow</a:t>
            </a:r>
            <a:r>
              <a:rPr sz="1500" spc="-18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bus</a:t>
            </a:r>
            <a:r>
              <a:rPr sz="1500" spc="-22" dirty="0" smtClean="0">
                <a:latin typeface="Segoe UI Semilight"/>
                <a:cs typeface="Segoe UI Semilight"/>
              </a:rPr>
              <a:t> </a:t>
            </a:r>
            <a:r>
              <a:rPr sz="1500" spc="-19" dirty="0" smtClean="0"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latin typeface="Segoe UI Semilight"/>
                <a:cs typeface="Segoe UI Semilight"/>
              </a:rPr>
              <a:t>ou</a:t>
            </a:r>
            <a:r>
              <a:rPr sz="1500" spc="-19" dirty="0" smtClean="0">
                <a:latin typeface="Segoe UI Semilight"/>
                <a:cs typeface="Segoe UI Semilight"/>
              </a:rPr>
              <a:t>t</a:t>
            </a:r>
            <a:r>
              <a:rPr sz="1500" spc="0" dirty="0" smtClean="0">
                <a:latin typeface="Segoe UI Semilight"/>
                <a:cs typeface="Segoe UI Semilight"/>
              </a:rPr>
              <a:t>es</a:t>
            </a:r>
            <a:r>
              <a:rPr sz="1500" spc="-30" dirty="0" smtClean="0">
                <a:latin typeface="Segoe UI Semilight"/>
                <a:cs typeface="Segoe UI Semilight"/>
              </a:rPr>
              <a:t> </a:t>
            </a:r>
            <a:r>
              <a:rPr sz="1500" spc="-14" dirty="0" smtClean="0">
                <a:latin typeface="Segoe UI Semilight"/>
                <a:cs typeface="Segoe UI Semilight"/>
              </a:rPr>
              <a:t>t</a:t>
            </a:r>
            <a:r>
              <a:rPr sz="1500" spc="0" dirty="0" smtClean="0">
                <a:latin typeface="Segoe UI Semilight"/>
                <a:cs typeface="Segoe UI Semilight"/>
              </a:rPr>
              <a:t>o</a:t>
            </a:r>
            <a:r>
              <a:rPr sz="1500" spc="-8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a</a:t>
            </a:r>
            <a:r>
              <a:rPr sz="1500" spc="-9" dirty="0" smtClean="0">
                <a:latin typeface="Segoe UI Semilight"/>
                <a:cs typeface="Segoe UI Semilight"/>
              </a:rPr>
              <a:t>v</a:t>
            </a:r>
            <a:r>
              <a:rPr sz="1500" spc="0" dirty="0" smtClean="0">
                <a:latin typeface="Segoe UI Semilight"/>
                <a:cs typeface="Segoe UI Semilight"/>
              </a:rPr>
              <a:t>oid</a:t>
            </a:r>
            <a:endParaRPr sz="1500">
              <a:latin typeface="Segoe UI Semilight"/>
              <a:cs typeface="Segoe UI Semi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97782" y="4138441"/>
            <a:ext cx="3586591" cy="2524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20"/>
              </a:lnSpc>
              <a:spcBef>
                <a:spcPts val="96"/>
              </a:spcBef>
              <a:tabLst>
                <a:tab pos="266700" algn="l"/>
              </a:tabLst>
            </a:pP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–</a:t>
            </a:r>
            <a:r>
              <a:rPr sz="1750" spc="-46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1450" spc="0" dirty="0" smtClean="0">
                <a:latin typeface="Segoe UI Semilight"/>
                <a:cs typeface="Segoe UI Semilight"/>
              </a:rPr>
              <a:t>C</a:t>
            </a:r>
            <a:r>
              <a:rPr sz="1450" spc="9" dirty="0" smtClean="0">
                <a:latin typeface="Segoe UI Semilight"/>
                <a:cs typeface="Segoe UI Semilight"/>
              </a:rPr>
              <a:t>e</a:t>
            </a:r>
            <a:r>
              <a:rPr sz="1450" spc="0" dirty="0" smtClean="0">
                <a:latin typeface="Segoe UI Semilight"/>
                <a:cs typeface="Segoe UI Semilight"/>
              </a:rPr>
              <a:t>ntral</a:t>
            </a:r>
            <a:r>
              <a:rPr sz="1450" spc="128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pic</a:t>
            </a:r>
            <a:r>
              <a:rPr sz="1450" spc="-14" dirty="0" smtClean="0">
                <a:latin typeface="Segoe UI Semilight"/>
                <a:cs typeface="Segoe UI Semilight"/>
              </a:rPr>
              <a:t>k</a:t>
            </a:r>
            <a:r>
              <a:rPr sz="1450" spc="-4" dirty="0" smtClean="0">
                <a:latin typeface="Segoe UI Semilight"/>
                <a:cs typeface="Segoe UI Semilight"/>
              </a:rPr>
              <a:t>-</a:t>
            </a:r>
            <a:r>
              <a:rPr sz="1450" spc="0" dirty="0" smtClean="0">
                <a:latin typeface="Segoe UI Semilight"/>
                <a:cs typeface="Segoe UI Semilight"/>
              </a:rPr>
              <a:t>up</a:t>
            </a:r>
            <a:r>
              <a:rPr sz="1450" spc="124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loca</a:t>
            </a:r>
            <a:r>
              <a:rPr sz="1450" spc="-4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ions</a:t>
            </a:r>
            <a:r>
              <a:rPr sz="1450" spc="150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as</a:t>
            </a:r>
            <a:r>
              <a:rPr sz="1450" spc="31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sin</a:t>
            </a:r>
            <a:r>
              <a:rPr sz="1450" spc="-4" dirty="0" smtClean="0">
                <a:latin typeface="Segoe UI Semilight"/>
                <a:cs typeface="Segoe UI Semilight"/>
              </a:rPr>
              <a:t>g</a:t>
            </a:r>
            <a:r>
              <a:rPr sz="1450" spc="0" dirty="0" smtClean="0">
                <a:latin typeface="Segoe UI Semilight"/>
                <a:cs typeface="Segoe UI Semilight"/>
              </a:rPr>
              <a:t>le</a:t>
            </a:r>
            <a:r>
              <a:rPr sz="1450" spc="107" dirty="0" smtClean="0">
                <a:latin typeface="Segoe UI Semilight"/>
                <a:cs typeface="Segoe UI Semilight"/>
              </a:rPr>
              <a:t> </a:t>
            </a:r>
            <a:r>
              <a:rPr sz="1450" spc="11" dirty="0" smtClean="0">
                <a:latin typeface="Segoe UI Semilight"/>
                <a:cs typeface="Segoe UI Semilight"/>
              </a:rPr>
              <a:t>s</a:t>
            </a:r>
            <a:r>
              <a:rPr sz="1450" spc="-10" dirty="0" smtClean="0">
                <a:latin typeface="Segoe UI Semilight"/>
                <a:cs typeface="Segoe UI Semilight"/>
              </a:rPr>
              <a:t>t</a:t>
            </a:r>
            <a:r>
              <a:rPr sz="1450" spc="14" dirty="0" smtClean="0">
                <a:latin typeface="Segoe UI Semilight"/>
                <a:cs typeface="Segoe UI Semilight"/>
              </a:rPr>
              <a:t>ops</a:t>
            </a:r>
            <a:endParaRPr sz="1450">
              <a:latin typeface="Segoe UI Semilight"/>
              <a:cs typeface="Segoe UI Semi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62578" y="991362"/>
            <a:ext cx="4895087" cy="575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1120" marR="839795">
              <a:lnSpc>
                <a:spcPts val="1800"/>
              </a:lnSpc>
              <a:spcBef>
                <a:spcPts val="575"/>
              </a:spcBef>
            </a:pPr>
            <a:r>
              <a:rPr sz="1500" spc="-1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5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5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5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p</a:t>
            </a:r>
            <a:r>
              <a:rPr sz="15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</a:t>
            </a:r>
            <a:r>
              <a:rPr sz="1500" spc="3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5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5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ion</a:t>
            </a:r>
            <a:r>
              <a:rPr sz="1500" spc="-7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co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5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500" spc="-31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5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500" spc="-4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5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5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g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ni</a:t>
            </a:r>
            <a:r>
              <a:rPr sz="15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f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5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ca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nt</a:t>
            </a:r>
            <a:r>
              <a:rPr sz="1500" spc="-55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co</a:t>
            </a:r>
            <a:r>
              <a:rPr sz="15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m</a:t>
            </a:r>
            <a:r>
              <a:rPr sz="1500" spc="-1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p</a:t>
            </a:r>
            <a:r>
              <a:rPr sz="15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5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5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d</a:t>
            </a:r>
            <a:r>
              <a:rPr sz="1500" spc="-7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to </a:t>
            </a:r>
            <a:r>
              <a:rPr sz="15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f</a:t>
            </a:r>
            <a:r>
              <a:rPr sz="15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f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</a:t>
            </a:r>
            <a:r>
              <a:rPr sz="15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d</a:t>
            </a:r>
            <a:r>
              <a:rPr sz="15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ble</a:t>
            </a:r>
            <a:r>
              <a:rPr sz="1500" spc="-52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5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5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5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nt</a:t>
            </a:r>
            <a:r>
              <a:rPr sz="15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endParaRPr sz="1500">
              <a:latin typeface="Segoe UI Semilight"/>
              <a:cs typeface="Segoe UI Semi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62578" y="1566672"/>
            <a:ext cx="4907787" cy="43670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6380" marR="275515" indent="-192024">
              <a:lnSpc>
                <a:spcPts val="1789"/>
              </a:lnSpc>
              <a:spcBef>
                <a:spcPts val="424"/>
              </a:spcBef>
            </a:pPr>
            <a:r>
              <a:rPr sz="18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850" spc="339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Cur</a:t>
            </a:r>
            <a:r>
              <a:rPr sz="1450" spc="-25" dirty="0" smtClean="0">
                <a:latin typeface="Segoe UI Semilight"/>
                <a:cs typeface="Segoe UI Semilight"/>
              </a:rPr>
              <a:t>r</a:t>
            </a:r>
            <a:r>
              <a:rPr sz="1450" spc="0" dirty="0" smtClean="0">
                <a:latin typeface="Segoe UI Semilight"/>
                <a:cs typeface="Segoe UI Semilight"/>
              </a:rPr>
              <a:t>ently</a:t>
            </a:r>
            <a:r>
              <a:rPr sz="1450" spc="148" dirty="0" smtClean="0">
                <a:latin typeface="Segoe UI Semilight"/>
                <a:cs typeface="Segoe UI Semilight"/>
              </a:rPr>
              <a:t> </a:t>
            </a:r>
            <a:r>
              <a:rPr sz="1450" spc="-94" dirty="0" smtClean="0">
                <a:latin typeface="Segoe UI Semilight"/>
                <a:cs typeface="Segoe UI Semilight"/>
              </a:rPr>
              <a:t>V</a:t>
            </a:r>
            <a:r>
              <a:rPr sz="1450" spc="0" dirty="0" smtClean="0">
                <a:latin typeface="Segoe UI Semilight"/>
                <a:cs typeface="Segoe UI Semilight"/>
              </a:rPr>
              <a:t>e</a:t>
            </a:r>
            <a:r>
              <a:rPr sz="1450" spc="4" dirty="0" smtClean="0">
                <a:latin typeface="Segoe UI Semilight"/>
                <a:cs typeface="Segoe UI Semilight"/>
              </a:rPr>
              <a:t>l</a:t>
            </a:r>
            <a:r>
              <a:rPr sz="1450" spc="0" dirty="0" smtClean="0">
                <a:latin typeface="Segoe UI Semilight"/>
                <a:cs typeface="Segoe UI Semilight"/>
              </a:rPr>
              <a:t>oci</a:t>
            </a:r>
            <a:r>
              <a:rPr sz="1450" spc="-4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y</a:t>
            </a:r>
            <a:r>
              <a:rPr sz="1450" spc="128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is</a:t>
            </a:r>
            <a:r>
              <a:rPr sz="1450" spc="28" dirty="0" smtClean="0">
                <a:latin typeface="Segoe UI Semilight"/>
                <a:cs typeface="Segoe UI Semilight"/>
              </a:rPr>
              <a:t> </a:t>
            </a:r>
            <a:r>
              <a:rPr sz="1450" spc="-25" dirty="0" smtClean="0">
                <a:latin typeface="Segoe UI Semilight"/>
                <a:cs typeface="Segoe UI Semilight"/>
              </a:rPr>
              <a:t>p</a:t>
            </a:r>
            <a:r>
              <a:rPr sz="1450" spc="0" dirty="0" smtClean="0">
                <a:latin typeface="Segoe UI Semilight"/>
                <a:cs typeface="Segoe UI Semilight"/>
              </a:rPr>
              <a:t>aying</a:t>
            </a:r>
            <a:r>
              <a:rPr sz="1450" spc="113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3</a:t>
            </a:r>
            <a:r>
              <a:rPr sz="1450" spc="-9" dirty="0" smtClean="0">
                <a:latin typeface="Segoe UI Semilight"/>
                <a:cs typeface="Segoe UI Semilight"/>
              </a:rPr>
              <a:t>0</a:t>
            </a:r>
            <a:r>
              <a:rPr sz="1450" spc="0" dirty="0" smtClean="0">
                <a:latin typeface="Segoe UI Semilight"/>
                <a:cs typeface="Segoe UI Semilight"/>
              </a:rPr>
              <a:t>0</a:t>
            </a:r>
            <a:r>
              <a:rPr sz="1450" spc="85" dirty="0" smtClean="0">
                <a:latin typeface="Segoe UI Semilight"/>
                <a:cs typeface="Segoe UI Semilight"/>
              </a:rPr>
              <a:t> </a:t>
            </a:r>
            <a:r>
              <a:rPr sz="1450" spc="-4" dirty="0" smtClean="0">
                <a:latin typeface="Segoe UI Semilight"/>
                <a:cs typeface="Segoe UI Semilight"/>
              </a:rPr>
              <a:t>E</a:t>
            </a:r>
            <a:r>
              <a:rPr sz="1450" spc="0" dirty="0" smtClean="0">
                <a:latin typeface="Segoe UI Semilight"/>
                <a:cs typeface="Segoe UI Semilight"/>
              </a:rPr>
              <a:t>TB</a:t>
            </a:r>
            <a:r>
              <a:rPr sz="1450" spc="75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/</a:t>
            </a:r>
            <a:r>
              <a:rPr sz="1450" spc="20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mo</a:t>
            </a:r>
            <a:r>
              <a:rPr sz="1450" spc="-4" dirty="0" smtClean="0">
                <a:latin typeface="Segoe UI Semilight"/>
                <a:cs typeface="Segoe UI Semilight"/>
              </a:rPr>
              <a:t>nt</a:t>
            </a:r>
            <a:r>
              <a:rPr sz="1450" spc="0" dirty="0" smtClean="0">
                <a:latin typeface="Segoe UI Semilight"/>
                <a:cs typeface="Segoe UI Semilight"/>
              </a:rPr>
              <a:t>h</a:t>
            </a:r>
            <a:r>
              <a:rPr sz="1450" spc="126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/</a:t>
            </a:r>
            <a:r>
              <a:rPr sz="1450" spc="20" dirty="0" smtClean="0">
                <a:latin typeface="Segoe UI Semilight"/>
                <a:cs typeface="Segoe UI Semilight"/>
              </a:rPr>
              <a:t> </a:t>
            </a:r>
            <a:r>
              <a:rPr sz="1450" spc="15" dirty="0" smtClean="0">
                <a:latin typeface="Segoe UI Semilight"/>
                <a:cs typeface="Segoe UI Semilight"/>
              </a:rPr>
              <a:t>wor</a:t>
            </a:r>
            <a:r>
              <a:rPr sz="1450" spc="-11" dirty="0" smtClean="0">
                <a:latin typeface="Segoe UI Semilight"/>
                <a:cs typeface="Segoe UI Semilight"/>
              </a:rPr>
              <a:t>k</a:t>
            </a:r>
            <a:r>
              <a:rPr sz="1450" spc="12" dirty="0" smtClean="0">
                <a:latin typeface="Segoe UI Semilight"/>
                <a:cs typeface="Segoe UI Semilight"/>
              </a:rPr>
              <a:t>er</a:t>
            </a:r>
            <a:r>
              <a:rPr sz="1450" spc="7" dirty="0" smtClean="0">
                <a:latin typeface="Segoe UI Semilight"/>
                <a:cs typeface="Segoe UI Semilight"/>
              </a:rPr>
              <a:t> </a:t>
            </a:r>
            <a:r>
              <a:rPr sz="1450" spc="4" dirty="0" smtClean="0">
                <a:latin typeface="Segoe UI Semilight"/>
                <a:cs typeface="Segoe UI Semilight"/>
              </a:rPr>
              <a:t>f</a:t>
            </a:r>
            <a:r>
              <a:rPr sz="1450" spc="0" dirty="0" smtClean="0">
                <a:latin typeface="Segoe UI Semilight"/>
                <a:cs typeface="Segoe UI Semilight"/>
              </a:rPr>
              <a:t>or</a:t>
            </a:r>
            <a:r>
              <a:rPr sz="1450" spc="34" dirty="0" smtClean="0">
                <a:latin typeface="Segoe UI Semilight"/>
                <a:cs typeface="Segoe UI Semilight"/>
              </a:rPr>
              <a:t> </a:t>
            </a:r>
            <a:r>
              <a:rPr sz="1450" spc="4" dirty="0" smtClean="0">
                <a:latin typeface="Segoe UI Semilight"/>
                <a:cs typeface="Segoe UI Semilight"/>
              </a:rPr>
              <a:t>t</a:t>
            </a:r>
            <a:r>
              <a:rPr sz="1450" spc="13" dirty="0" smtClean="0">
                <a:latin typeface="Segoe UI Semilight"/>
                <a:cs typeface="Segoe UI Semilight"/>
              </a:rPr>
              <a:t>ran</a:t>
            </a:r>
            <a:r>
              <a:rPr sz="1450" spc="1" dirty="0" smtClean="0">
                <a:latin typeface="Segoe UI Semilight"/>
                <a:cs typeface="Segoe UI Semilight"/>
              </a:rPr>
              <a:t>s</a:t>
            </a:r>
            <a:r>
              <a:rPr sz="1450" spc="7" dirty="0" smtClean="0">
                <a:latin typeface="Segoe UI Semilight"/>
                <a:cs typeface="Segoe UI Semilight"/>
              </a:rPr>
              <a:t>it</a:t>
            </a:r>
            <a:endParaRPr sz="1450">
              <a:latin typeface="Segoe UI Semilight"/>
              <a:cs typeface="Segoe UI Semilight"/>
            </a:endParaRPr>
          </a:p>
          <a:p>
            <a:pPr marL="54356">
              <a:lnSpc>
                <a:spcPct val="95825"/>
              </a:lnSpc>
              <a:spcBef>
                <a:spcPts val="145"/>
              </a:spcBef>
            </a:pPr>
            <a:r>
              <a:rPr sz="18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850" spc="339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T</a:t>
            </a:r>
            <a:r>
              <a:rPr sz="1450" spc="-4" dirty="0" smtClean="0">
                <a:latin typeface="Segoe UI Semilight"/>
                <a:cs typeface="Segoe UI Semilight"/>
              </a:rPr>
              <a:t>h</a:t>
            </a:r>
            <a:r>
              <a:rPr sz="1450" spc="0" dirty="0" smtClean="0">
                <a:latin typeface="Segoe UI Semilight"/>
                <a:cs typeface="Segoe UI Semilight"/>
              </a:rPr>
              <a:t>is</a:t>
            </a:r>
            <a:r>
              <a:rPr sz="1450" spc="79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is</a:t>
            </a:r>
            <a:r>
              <a:rPr sz="1450" spc="28" dirty="0" smtClean="0">
                <a:latin typeface="Segoe UI Semilight"/>
                <a:cs typeface="Segoe UI Semilight"/>
              </a:rPr>
              <a:t> </a:t>
            </a:r>
            <a:r>
              <a:rPr sz="1450" spc="-4" dirty="0" smtClean="0">
                <a:latin typeface="Segoe UI Semilight"/>
                <a:cs typeface="Segoe UI Semilight"/>
              </a:rPr>
              <a:t>m</a:t>
            </a:r>
            <a:r>
              <a:rPr sz="1450" spc="0" dirty="0" smtClean="0">
                <a:latin typeface="Segoe UI Semilight"/>
                <a:cs typeface="Segoe UI Semilight"/>
              </a:rPr>
              <a:t>o</a:t>
            </a:r>
            <a:r>
              <a:rPr sz="1450" spc="-25" dirty="0" smtClean="0">
                <a:latin typeface="Segoe UI Semilight"/>
                <a:cs typeface="Segoe UI Semilight"/>
              </a:rPr>
              <a:t>r</a:t>
            </a:r>
            <a:r>
              <a:rPr sz="1450" spc="0" dirty="0" smtClean="0">
                <a:latin typeface="Segoe UI Semilight"/>
                <a:cs typeface="Segoe UI Semilight"/>
              </a:rPr>
              <a:t>e</a:t>
            </a:r>
            <a:r>
              <a:rPr sz="1450" spc="75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th</a:t>
            </a:r>
            <a:r>
              <a:rPr sz="1450" spc="-4" dirty="0" smtClean="0">
                <a:latin typeface="Segoe UI Semilight"/>
                <a:cs typeface="Segoe UI Semilight"/>
              </a:rPr>
              <a:t>a</a:t>
            </a:r>
            <a:r>
              <a:rPr sz="1450" spc="0" dirty="0" smtClean="0">
                <a:latin typeface="Segoe UI Semilight"/>
                <a:cs typeface="Segoe UI Semilight"/>
              </a:rPr>
              <a:t>n</a:t>
            </a:r>
            <a:r>
              <a:rPr sz="1450" spc="100" dirty="0" smtClean="0">
                <a:latin typeface="Segoe UI Semilight"/>
                <a:cs typeface="Segoe UI Semilight"/>
              </a:rPr>
              <a:t> </a:t>
            </a:r>
            <a:r>
              <a:rPr sz="1450" spc="-4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he</a:t>
            </a:r>
            <a:r>
              <a:rPr sz="1450" spc="75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af</a:t>
            </a:r>
            <a:r>
              <a:rPr sz="1450" spc="4" dirty="0" smtClean="0">
                <a:latin typeface="Segoe UI Semilight"/>
                <a:cs typeface="Segoe UI Semilight"/>
              </a:rPr>
              <a:t>f</a:t>
            </a:r>
            <a:r>
              <a:rPr sz="1450" spc="0" dirty="0" smtClean="0">
                <a:latin typeface="Segoe UI Semilight"/>
                <a:cs typeface="Segoe UI Semilight"/>
              </a:rPr>
              <a:t>o</a:t>
            </a:r>
            <a:r>
              <a:rPr sz="1450" spc="-25" dirty="0" smtClean="0">
                <a:latin typeface="Segoe UI Semilight"/>
                <a:cs typeface="Segoe UI Semilight"/>
              </a:rPr>
              <a:t>r</a:t>
            </a:r>
            <a:r>
              <a:rPr sz="1450" spc="0" dirty="0" smtClean="0">
                <a:latin typeface="Segoe UI Semilight"/>
                <a:cs typeface="Segoe UI Semilight"/>
              </a:rPr>
              <a:t>da</a:t>
            </a:r>
            <a:r>
              <a:rPr sz="1450" spc="-4" dirty="0" smtClean="0">
                <a:latin typeface="Segoe UI Semilight"/>
                <a:cs typeface="Segoe UI Semilight"/>
              </a:rPr>
              <a:t>b</a:t>
            </a:r>
            <a:r>
              <a:rPr sz="1450" spc="0" dirty="0" smtClean="0">
                <a:latin typeface="Segoe UI Semilight"/>
                <a:cs typeface="Segoe UI Semilight"/>
              </a:rPr>
              <a:t>le</a:t>
            </a:r>
            <a:r>
              <a:rPr sz="1450" spc="132" dirty="0" smtClean="0">
                <a:latin typeface="Segoe UI Semilight"/>
                <a:cs typeface="Segoe UI Semilight"/>
              </a:rPr>
              <a:t> </a:t>
            </a:r>
            <a:r>
              <a:rPr sz="1450" spc="-25" dirty="0" smtClean="0">
                <a:latin typeface="Segoe UI Semilight"/>
                <a:cs typeface="Segoe UI Semilight"/>
              </a:rPr>
              <a:t>r</a:t>
            </a:r>
            <a:r>
              <a:rPr sz="1450" spc="0" dirty="0" smtClean="0">
                <a:latin typeface="Segoe UI Semilight"/>
                <a:cs typeface="Segoe UI Semilight"/>
              </a:rPr>
              <a:t>ent</a:t>
            </a:r>
            <a:r>
              <a:rPr sz="1450" spc="64" dirty="0" smtClean="0">
                <a:latin typeface="Segoe UI Semilight"/>
                <a:cs typeface="Segoe UI Semilight"/>
              </a:rPr>
              <a:t> </a:t>
            </a:r>
            <a:r>
              <a:rPr sz="1450" spc="-25" dirty="0" smtClean="0">
                <a:latin typeface="Segoe UI Semilight"/>
                <a:cs typeface="Segoe UI Semilight"/>
              </a:rPr>
              <a:t>o</a:t>
            </a:r>
            <a:r>
              <a:rPr sz="1450" spc="0" dirty="0" smtClean="0">
                <a:latin typeface="Segoe UI Semilight"/>
                <a:cs typeface="Segoe UI Semilight"/>
              </a:rPr>
              <a:t>f</a:t>
            </a:r>
            <a:r>
              <a:rPr sz="1450" spc="40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~2</a:t>
            </a:r>
            <a:r>
              <a:rPr sz="1450" spc="-4" dirty="0" smtClean="0">
                <a:latin typeface="Segoe UI Semilight"/>
                <a:cs typeface="Segoe UI Semilight"/>
              </a:rPr>
              <a:t>5</a:t>
            </a:r>
            <a:r>
              <a:rPr sz="1450" spc="0" dirty="0" smtClean="0">
                <a:latin typeface="Segoe UI Semilight"/>
                <a:cs typeface="Segoe UI Semilight"/>
              </a:rPr>
              <a:t>0</a:t>
            </a:r>
            <a:r>
              <a:rPr sz="1450" spc="95" dirty="0" smtClean="0">
                <a:latin typeface="Segoe UI Semilight"/>
                <a:cs typeface="Segoe UI Semilight"/>
              </a:rPr>
              <a:t> </a:t>
            </a:r>
            <a:r>
              <a:rPr sz="1450" spc="-4" dirty="0" smtClean="0">
                <a:latin typeface="Segoe UI Semilight"/>
                <a:cs typeface="Segoe UI Semilight"/>
              </a:rPr>
              <a:t>E</a:t>
            </a:r>
            <a:r>
              <a:rPr sz="1450" spc="0" dirty="0" smtClean="0">
                <a:latin typeface="Segoe UI Semilight"/>
                <a:cs typeface="Segoe UI Semilight"/>
              </a:rPr>
              <a:t>TB</a:t>
            </a:r>
            <a:r>
              <a:rPr sz="1450" spc="85" dirty="0" smtClean="0">
                <a:latin typeface="Segoe UI Semilight"/>
                <a:cs typeface="Segoe UI Semilight"/>
              </a:rPr>
              <a:t> </a:t>
            </a:r>
            <a:r>
              <a:rPr sz="1450" spc="13" dirty="0" smtClean="0">
                <a:latin typeface="Segoe UI Semilight"/>
                <a:cs typeface="Segoe UI Semilight"/>
              </a:rPr>
              <a:t>for</a:t>
            </a:r>
            <a:endParaRPr sz="1450">
              <a:latin typeface="Segoe UI Semilight"/>
              <a:cs typeface="Segoe UI Semilight"/>
            </a:endParaRPr>
          </a:p>
          <a:p>
            <a:pPr marL="246380">
              <a:lnSpc>
                <a:spcPts val="1770"/>
              </a:lnSpc>
              <a:spcBef>
                <a:spcPts val="88"/>
              </a:spcBef>
            </a:pPr>
            <a:r>
              <a:rPr sz="1500" spc="0" dirty="0" smtClean="0">
                <a:latin typeface="Segoe UI Semilight"/>
                <a:cs typeface="Segoe UI Semilight"/>
              </a:rPr>
              <a:t>wor</a:t>
            </a:r>
            <a:r>
              <a:rPr sz="1500" spc="-29" dirty="0" smtClean="0">
                <a:latin typeface="Segoe UI Semilight"/>
                <a:cs typeface="Segoe UI Semilight"/>
              </a:rPr>
              <a:t>k</a:t>
            </a:r>
            <a:r>
              <a:rPr sz="1500" spc="0" dirty="0" smtClean="0">
                <a:latin typeface="Segoe UI Semilight"/>
                <a:cs typeface="Segoe UI Semilight"/>
              </a:rPr>
              <a:t>e</a:t>
            </a:r>
            <a:r>
              <a:rPr sz="1500" spc="14" dirty="0" smtClean="0"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latin typeface="Segoe UI Semilight"/>
                <a:cs typeface="Segoe UI Semilight"/>
              </a:rPr>
              <a:t>s</a:t>
            </a:r>
            <a:r>
              <a:rPr sz="1500" spc="-80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with</a:t>
            </a:r>
            <a:r>
              <a:rPr sz="1500" spc="-26" dirty="0" smtClean="0">
                <a:latin typeface="Segoe UI Semilight"/>
                <a:cs typeface="Segoe UI Semilight"/>
              </a:rPr>
              <a:t> </a:t>
            </a:r>
            <a:r>
              <a:rPr sz="1500" spc="-4" dirty="0" smtClean="0">
                <a:latin typeface="Segoe UI Semilight"/>
                <a:cs typeface="Segoe UI Semilight"/>
              </a:rPr>
              <a:t>m</a:t>
            </a:r>
            <a:r>
              <a:rPr sz="1500" spc="0" dirty="0" smtClean="0">
                <a:latin typeface="Segoe UI Semilight"/>
                <a:cs typeface="Segoe UI Semilight"/>
              </a:rPr>
              <a:t>ini</a:t>
            </a:r>
            <a:r>
              <a:rPr sz="1500" spc="-4" dirty="0" smtClean="0">
                <a:latin typeface="Segoe UI Semilight"/>
                <a:cs typeface="Segoe UI Semilight"/>
              </a:rPr>
              <a:t>mu</a:t>
            </a:r>
            <a:r>
              <a:rPr sz="1500" spc="0" dirty="0" smtClean="0">
                <a:latin typeface="Segoe UI Semilight"/>
                <a:cs typeface="Segoe UI Semilight"/>
              </a:rPr>
              <a:t>m</a:t>
            </a:r>
            <a:r>
              <a:rPr sz="1500" spc="-36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in</a:t>
            </a:r>
            <a:r>
              <a:rPr sz="1500" spc="-4" dirty="0" smtClean="0">
                <a:latin typeface="Segoe UI Semilight"/>
                <a:cs typeface="Segoe UI Semilight"/>
              </a:rPr>
              <a:t>c</a:t>
            </a:r>
            <a:r>
              <a:rPr sz="1500" spc="0" dirty="0" smtClean="0">
                <a:latin typeface="Segoe UI Semilight"/>
                <a:cs typeface="Segoe UI Semilight"/>
              </a:rPr>
              <a:t>o</a:t>
            </a:r>
            <a:r>
              <a:rPr sz="1500" spc="-9" dirty="0" smtClean="0">
                <a:latin typeface="Segoe UI Semilight"/>
                <a:cs typeface="Segoe UI Semilight"/>
              </a:rPr>
              <a:t>m</a:t>
            </a:r>
            <a:r>
              <a:rPr sz="1500" spc="0" dirty="0" smtClean="0">
                <a:latin typeface="Segoe UI Semilight"/>
                <a:cs typeface="Segoe UI Semilight"/>
              </a:rPr>
              <a:t>e</a:t>
            </a:r>
            <a:endParaRPr sz="1500">
              <a:latin typeface="Segoe UI Semilight"/>
              <a:cs typeface="Segoe UI Semilight"/>
            </a:endParaRPr>
          </a:p>
          <a:p>
            <a:pPr marL="246380" marR="253652">
              <a:lnSpc>
                <a:spcPts val="1789"/>
              </a:lnSpc>
              <a:spcBef>
                <a:spcPts val="2299"/>
              </a:spcBef>
            </a:pPr>
            <a:r>
              <a:rPr sz="1450" spc="0" dirty="0" smtClean="0">
                <a:latin typeface="Segoe UI Semilight"/>
                <a:cs typeface="Segoe UI Semilight"/>
              </a:rPr>
              <a:t>minim</a:t>
            </a:r>
            <a:r>
              <a:rPr sz="1450" spc="-4" dirty="0" smtClean="0">
                <a:latin typeface="Segoe UI Semilight"/>
                <a:cs typeface="Segoe UI Semilight"/>
              </a:rPr>
              <a:t>u</a:t>
            </a:r>
            <a:r>
              <a:rPr sz="1450" spc="0" dirty="0" smtClean="0">
                <a:latin typeface="Segoe UI Semilight"/>
                <a:cs typeface="Segoe UI Semilight"/>
              </a:rPr>
              <a:t>m</a:t>
            </a:r>
            <a:r>
              <a:rPr sz="1450" spc="158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co</a:t>
            </a:r>
            <a:r>
              <a:rPr sz="1450" spc="-9" dirty="0" smtClean="0">
                <a:latin typeface="Segoe UI Semilight"/>
                <a:cs typeface="Segoe UI Semilight"/>
              </a:rPr>
              <a:t>s</a:t>
            </a:r>
            <a:r>
              <a:rPr sz="1450" spc="0" dirty="0" smtClean="0">
                <a:latin typeface="Segoe UI Semilight"/>
                <a:cs typeface="Segoe UI Semilight"/>
              </a:rPr>
              <a:t>t</a:t>
            </a:r>
            <a:r>
              <a:rPr sz="1450" spc="65" dirty="0" smtClean="0">
                <a:latin typeface="Segoe UI Semilight"/>
                <a:cs typeface="Segoe UI Semilight"/>
              </a:rPr>
              <a:t> </a:t>
            </a:r>
            <a:r>
              <a:rPr sz="1450" spc="-25" dirty="0" smtClean="0">
                <a:latin typeface="Segoe UI Semilight"/>
                <a:cs typeface="Segoe UI Semilight"/>
              </a:rPr>
              <a:t>o</a:t>
            </a:r>
            <a:r>
              <a:rPr sz="1450" spc="0" dirty="0" smtClean="0">
                <a:latin typeface="Segoe UI Semilight"/>
                <a:cs typeface="Segoe UI Semilight"/>
              </a:rPr>
              <a:t>f</a:t>
            </a:r>
            <a:r>
              <a:rPr sz="1450" spc="25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~</a:t>
            </a:r>
            <a:r>
              <a:rPr sz="1450" spc="4" dirty="0" smtClean="0">
                <a:latin typeface="Segoe UI Semilight"/>
                <a:cs typeface="Segoe UI Semilight"/>
              </a:rPr>
              <a:t>1</a:t>
            </a:r>
            <a:r>
              <a:rPr sz="1450" spc="0" dirty="0" smtClean="0">
                <a:latin typeface="Segoe UI Semilight"/>
                <a:cs typeface="Segoe UI Semilight"/>
              </a:rPr>
              <a:t>35</a:t>
            </a:r>
            <a:r>
              <a:rPr sz="1450" spc="85" dirty="0" smtClean="0">
                <a:latin typeface="Segoe UI Semilight"/>
                <a:cs typeface="Segoe UI Semilight"/>
              </a:rPr>
              <a:t> </a:t>
            </a:r>
            <a:r>
              <a:rPr sz="1450" spc="-4" dirty="0" smtClean="0">
                <a:latin typeface="Segoe UI Semilight"/>
                <a:cs typeface="Segoe UI Semilight"/>
              </a:rPr>
              <a:t>E</a:t>
            </a:r>
            <a:r>
              <a:rPr sz="1450" spc="0" dirty="0" smtClean="0">
                <a:latin typeface="Segoe UI Semilight"/>
                <a:cs typeface="Segoe UI Semilight"/>
              </a:rPr>
              <a:t>TB</a:t>
            </a:r>
            <a:r>
              <a:rPr sz="1450" spc="90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-</a:t>
            </a:r>
            <a:r>
              <a:rPr sz="1450" spc="41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s</a:t>
            </a:r>
            <a:r>
              <a:rPr sz="1450" spc="-9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i</a:t>
            </a:r>
            <a:r>
              <a:rPr sz="1450" spc="4" dirty="0" smtClean="0">
                <a:latin typeface="Segoe UI Semilight"/>
                <a:cs typeface="Segoe UI Semilight"/>
              </a:rPr>
              <a:t>l</a:t>
            </a:r>
            <a:r>
              <a:rPr sz="1450" spc="0" dirty="0" smtClean="0">
                <a:latin typeface="Segoe UI Semilight"/>
                <a:cs typeface="Segoe UI Semilight"/>
              </a:rPr>
              <a:t>l</a:t>
            </a:r>
            <a:r>
              <a:rPr sz="1450" spc="65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sig</a:t>
            </a:r>
            <a:r>
              <a:rPr sz="1450" spc="-4" dirty="0" smtClean="0">
                <a:latin typeface="Segoe UI Semilight"/>
                <a:cs typeface="Segoe UI Semilight"/>
              </a:rPr>
              <a:t>n</a:t>
            </a:r>
            <a:r>
              <a:rPr sz="1450" spc="0" dirty="0" smtClean="0">
                <a:latin typeface="Segoe UI Semilight"/>
                <a:cs typeface="Segoe UI Semilight"/>
              </a:rPr>
              <a:t>i</a:t>
            </a:r>
            <a:r>
              <a:rPr sz="1450" spc="4" dirty="0" smtClean="0">
                <a:latin typeface="Segoe UI Semilight"/>
                <a:cs typeface="Segoe UI Semilight"/>
              </a:rPr>
              <a:t>f</a:t>
            </a:r>
            <a:r>
              <a:rPr sz="1450" spc="0" dirty="0" smtClean="0">
                <a:latin typeface="Segoe UI Semilight"/>
                <a:cs typeface="Segoe UI Semilight"/>
              </a:rPr>
              <a:t>icant</a:t>
            </a:r>
            <a:r>
              <a:rPr sz="1450" spc="160" dirty="0" smtClean="0">
                <a:latin typeface="Segoe UI Semilight"/>
                <a:cs typeface="Segoe UI Semilight"/>
              </a:rPr>
              <a:t> </a:t>
            </a:r>
            <a:r>
              <a:rPr sz="1450" spc="14" dirty="0" smtClean="0">
                <a:latin typeface="Segoe UI Semilight"/>
                <a:cs typeface="Segoe UI Semilight"/>
              </a:rPr>
              <a:t>co</a:t>
            </a:r>
            <a:r>
              <a:rPr sz="1450" spc="19" dirty="0" smtClean="0">
                <a:latin typeface="Segoe UI Semilight"/>
                <a:cs typeface="Segoe UI Semilight"/>
              </a:rPr>
              <a:t>m</a:t>
            </a:r>
            <a:r>
              <a:rPr sz="1450" spc="-8" dirty="0" smtClean="0">
                <a:latin typeface="Segoe UI Semilight"/>
                <a:cs typeface="Segoe UI Semilight"/>
              </a:rPr>
              <a:t>p</a:t>
            </a:r>
            <a:r>
              <a:rPr sz="1450" spc="14" dirty="0" smtClean="0">
                <a:latin typeface="Segoe UI Semilight"/>
                <a:cs typeface="Segoe UI Semilight"/>
              </a:rPr>
              <a:t>a</a:t>
            </a:r>
            <a:r>
              <a:rPr sz="1450" spc="-15" dirty="0" smtClean="0">
                <a:latin typeface="Segoe UI Semilight"/>
                <a:cs typeface="Segoe UI Semilight"/>
              </a:rPr>
              <a:t>r</a:t>
            </a:r>
            <a:r>
              <a:rPr sz="1450" spc="15" dirty="0" smtClean="0">
                <a:latin typeface="Segoe UI Semilight"/>
                <a:cs typeface="Segoe UI Semilight"/>
              </a:rPr>
              <a:t>ed</a:t>
            </a:r>
            <a:r>
              <a:rPr sz="1450" spc="7" dirty="0" smtClean="0">
                <a:latin typeface="Segoe UI Semilight"/>
                <a:cs typeface="Segoe UI Semilight"/>
              </a:rPr>
              <a:t> </a:t>
            </a:r>
            <a:r>
              <a:rPr sz="1450" spc="-19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o</a:t>
            </a:r>
            <a:r>
              <a:rPr sz="1450" spc="45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af</a:t>
            </a:r>
            <a:r>
              <a:rPr sz="1450" spc="4" dirty="0" smtClean="0">
                <a:latin typeface="Segoe UI Semilight"/>
                <a:cs typeface="Segoe UI Semilight"/>
              </a:rPr>
              <a:t>f</a:t>
            </a:r>
            <a:r>
              <a:rPr sz="1450" spc="0" dirty="0" smtClean="0">
                <a:latin typeface="Segoe UI Semilight"/>
                <a:cs typeface="Segoe UI Semilight"/>
              </a:rPr>
              <a:t>o</a:t>
            </a:r>
            <a:r>
              <a:rPr sz="1450" spc="-25" dirty="0" smtClean="0">
                <a:latin typeface="Segoe UI Semilight"/>
                <a:cs typeface="Segoe UI Semilight"/>
              </a:rPr>
              <a:t>r</a:t>
            </a:r>
            <a:r>
              <a:rPr sz="1450" spc="0" dirty="0" smtClean="0">
                <a:latin typeface="Segoe UI Semilight"/>
                <a:cs typeface="Segoe UI Semilight"/>
              </a:rPr>
              <a:t>da</a:t>
            </a:r>
            <a:r>
              <a:rPr sz="1450" spc="-4" dirty="0" smtClean="0">
                <a:latin typeface="Segoe UI Semilight"/>
                <a:cs typeface="Segoe UI Semilight"/>
              </a:rPr>
              <a:t>b</a:t>
            </a:r>
            <a:r>
              <a:rPr sz="1450" spc="0" dirty="0" smtClean="0">
                <a:latin typeface="Segoe UI Semilight"/>
                <a:cs typeface="Segoe UI Semilight"/>
              </a:rPr>
              <a:t>le</a:t>
            </a:r>
            <a:r>
              <a:rPr sz="1450" spc="132" dirty="0" smtClean="0">
                <a:latin typeface="Segoe UI Semilight"/>
                <a:cs typeface="Segoe UI Semilight"/>
              </a:rPr>
              <a:t> </a:t>
            </a:r>
            <a:r>
              <a:rPr sz="1450" spc="-15" dirty="0" smtClean="0">
                <a:latin typeface="Segoe UI Semilight"/>
                <a:cs typeface="Segoe UI Semilight"/>
              </a:rPr>
              <a:t>r</a:t>
            </a:r>
            <a:r>
              <a:rPr sz="1450" spc="13" dirty="0" smtClean="0">
                <a:latin typeface="Segoe UI Semilight"/>
                <a:cs typeface="Segoe UI Semilight"/>
              </a:rPr>
              <a:t>ent</a:t>
            </a:r>
            <a:endParaRPr sz="1450">
              <a:latin typeface="Segoe UI Semilight"/>
              <a:cs typeface="Segoe UI Semilight"/>
            </a:endParaRPr>
          </a:p>
          <a:p>
            <a:pPr marL="54356">
              <a:lnSpc>
                <a:spcPct val="95825"/>
              </a:lnSpc>
              <a:spcBef>
                <a:spcPts val="145"/>
              </a:spcBef>
            </a:pPr>
            <a:r>
              <a:rPr sz="18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850" spc="339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Op</a:t>
            </a:r>
            <a:r>
              <a:rPr sz="1450" spc="-4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imi</a:t>
            </a:r>
            <a:r>
              <a:rPr sz="1450" spc="4" dirty="0" smtClean="0">
                <a:latin typeface="Segoe UI Semilight"/>
                <a:cs typeface="Segoe UI Semilight"/>
              </a:rPr>
              <a:t>z</a:t>
            </a:r>
            <a:r>
              <a:rPr sz="1450" spc="0" dirty="0" smtClean="0">
                <a:latin typeface="Segoe UI Semilight"/>
                <a:cs typeface="Segoe UI Semilight"/>
              </a:rPr>
              <a:t>ing</a:t>
            </a:r>
            <a:r>
              <a:rPr sz="1450" spc="167" dirty="0" smtClean="0">
                <a:latin typeface="Segoe UI Semilight"/>
                <a:cs typeface="Segoe UI Semilight"/>
              </a:rPr>
              <a:t> </a:t>
            </a:r>
            <a:r>
              <a:rPr sz="1450" spc="-4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he</a:t>
            </a:r>
            <a:r>
              <a:rPr sz="1450" spc="59" dirty="0" smtClean="0">
                <a:latin typeface="Segoe UI Semilight"/>
                <a:cs typeface="Segoe UI Semilight"/>
              </a:rPr>
              <a:t> </a:t>
            </a:r>
            <a:r>
              <a:rPr sz="1450" spc="-4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ran</a:t>
            </a:r>
            <a:r>
              <a:rPr sz="1450" spc="-9" dirty="0" smtClean="0">
                <a:latin typeface="Segoe UI Semilight"/>
                <a:cs typeface="Segoe UI Semilight"/>
              </a:rPr>
              <a:t>s</a:t>
            </a:r>
            <a:r>
              <a:rPr sz="1450" spc="0" dirty="0" smtClean="0">
                <a:latin typeface="Segoe UI Semilight"/>
                <a:cs typeface="Segoe UI Semilight"/>
              </a:rPr>
              <a:t>it</a:t>
            </a:r>
            <a:r>
              <a:rPr sz="1450" spc="121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s</a:t>
            </a:r>
            <a:r>
              <a:rPr sz="1450" spc="-4" dirty="0" smtClean="0">
                <a:latin typeface="Segoe UI Semilight"/>
                <a:cs typeface="Segoe UI Semilight"/>
              </a:rPr>
              <a:t>y</a:t>
            </a:r>
            <a:r>
              <a:rPr sz="1450" spc="0" dirty="0" smtClean="0">
                <a:latin typeface="Segoe UI Semilight"/>
                <a:cs typeface="Segoe UI Semilight"/>
              </a:rPr>
              <a:t>s</a:t>
            </a:r>
            <a:r>
              <a:rPr sz="1450" spc="-19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em</a:t>
            </a:r>
            <a:r>
              <a:rPr sz="1450" spc="105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would</a:t>
            </a:r>
            <a:r>
              <a:rPr sz="1450" spc="85" dirty="0" smtClean="0">
                <a:latin typeface="Segoe UI Semilight"/>
                <a:cs typeface="Segoe UI Semilight"/>
              </a:rPr>
              <a:t> </a:t>
            </a:r>
            <a:r>
              <a:rPr sz="1450" spc="-15" dirty="0" smtClean="0">
                <a:latin typeface="Segoe UI Semilight"/>
                <a:cs typeface="Segoe UI Semilight"/>
              </a:rPr>
              <a:t>r</a:t>
            </a:r>
            <a:r>
              <a:rPr sz="1450" spc="13" dirty="0" smtClean="0">
                <a:latin typeface="Segoe UI Semilight"/>
                <a:cs typeface="Segoe UI Semilight"/>
              </a:rPr>
              <a:t>equi</a:t>
            </a:r>
            <a:r>
              <a:rPr sz="1450" spc="-15" dirty="0" smtClean="0">
                <a:latin typeface="Segoe UI Semilight"/>
                <a:cs typeface="Segoe UI Semilight"/>
              </a:rPr>
              <a:t>r</a:t>
            </a:r>
            <a:r>
              <a:rPr sz="1450" spc="10" dirty="0" smtClean="0">
                <a:latin typeface="Segoe UI Semilight"/>
                <a:cs typeface="Segoe UI Semilight"/>
              </a:rPr>
              <a:t>e:</a:t>
            </a:r>
            <a:endParaRPr sz="1450">
              <a:latin typeface="Segoe UI Semilight"/>
              <a:cs typeface="Segoe UI Semilight"/>
            </a:endParaRPr>
          </a:p>
          <a:p>
            <a:pPr marL="510032">
              <a:lnSpc>
                <a:spcPct val="110839"/>
              </a:lnSpc>
              <a:spcBef>
                <a:spcPts val="1885"/>
              </a:spcBef>
            </a:pPr>
            <a:r>
              <a:rPr sz="1450" spc="0" dirty="0" smtClean="0">
                <a:latin typeface="Segoe UI Semilight"/>
                <a:cs typeface="Segoe UI Semilight"/>
              </a:rPr>
              <a:t>tra</a:t>
            </a:r>
            <a:r>
              <a:rPr sz="1450" spc="4" dirty="0" smtClean="0">
                <a:latin typeface="Segoe UI Semilight"/>
                <a:cs typeface="Segoe UI Semilight"/>
              </a:rPr>
              <a:t>ff</a:t>
            </a:r>
            <a:r>
              <a:rPr sz="1450" spc="0" dirty="0" smtClean="0">
                <a:latin typeface="Segoe UI Semilight"/>
                <a:cs typeface="Segoe UI Semilight"/>
              </a:rPr>
              <a:t>ic</a:t>
            </a:r>
            <a:r>
              <a:rPr sz="1450" spc="80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p</a:t>
            </a:r>
            <a:r>
              <a:rPr sz="1450" spc="-14" dirty="0" smtClean="0">
                <a:latin typeface="Segoe UI Semilight"/>
                <a:cs typeface="Segoe UI Semilight"/>
              </a:rPr>
              <a:t>r</a:t>
            </a:r>
            <a:r>
              <a:rPr sz="1450" spc="0" dirty="0" smtClean="0">
                <a:latin typeface="Segoe UI Semilight"/>
                <a:cs typeface="Segoe UI Semilight"/>
              </a:rPr>
              <a:t>one</a:t>
            </a:r>
            <a:r>
              <a:rPr sz="1450" spc="98" dirty="0" smtClean="0">
                <a:latin typeface="Segoe UI Semilight"/>
                <a:cs typeface="Segoe UI Semilight"/>
              </a:rPr>
              <a:t> </a:t>
            </a:r>
            <a:r>
              <a:rPr sz="1450" spc="-10" dirty="0" smtClean="0">
                <a:latin typeface="Segoe UI Semilight"/>
                <a:cs typeface="Segoe UI Semilight"/>
              </a:rPr>
              <a:t>r</a:t>
            </a:r>
            <a:r>
              <a:rPr sz="1450" spc="-8" dirty="0" smtClean="0">
                <a:latin typeface="Segoe UI Semilight"/>
                <a:cs typeface="Segoe UI Semilight"/>
              </a:rPr>
              <a:t>o</a:t>
            </a:r>
            <a:r>
              <a:rPr sz="1450" spc="14" dirty="0" smtClean="0">
                <a:latin typeface="Segoe UI Semilight"/>
                <a:cs typeface="Segoe UI Semilight"/>
              </a:rPr>
              <a:t>ads</a:t>
            </a:r>
            <a:endParaRPr sz="1450">
              <a:latin typeface="Segoe UI Semilight"/>
              <a:cs typeface="Segoe UI Semilight"/>
            </a:endParaRPr>
          </a:p>
          <a:p>
            <a:pPr marL="510032" marR="62436" indent="-262127">
              <a:lnSpc>
                <a:spcPts val="1789"/>
              </a:lnSpc>
              <a:spcBef>
                <a:spcPts val="2409"/>
              </a:spcBef>
              <a:tabLst>
                <a:tab pos="508000" algn="l"/>
              </a:tabLst>
            </a:pP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–</a:t>
            </a:r>
            <a:r>
              <a:rPr sz="1750" spc="-46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1450" spc="0" dirty="0" smtClean="0">
                <a:latin typeface="Segoe UI Semilight"/>
                <a:cs typeface="Segoe UI Semilight"/>
              </a:rPr>
              <a:t>H</a:t>
            </a:r>
            <a:r>
              <a:rPr sz="1450" spc="4" dirty="0" smtClean="0">
                <a:latin typeface="Segoe UI Semilight"/>
                <a:cs typeface="Segoe UI Semilight"/>
              </a:rPr>
              <a:t>i</a:t>
            </a:r>
            <a:r>
              <a:rPr sz="1450" spc="0" dirty="0" smtClean="0">
                <a:latin typeface="Segoe UI Semilight"/>
                <a:cs typeface="Segoe UI Semilight"/>
              </a:rPr>
              <a:t>gh</a:t>
            </a:r>
            <a:r>
              <a:rPr sz="1450" spc="94" dirty="0" smtClean="0">
                <a:latin typeface="Segoe UI Semilight"/>
                <a:cs typeface="Segoe UI Semilight"/>
              </a:rPr>
              <a:t> </a:t>
            </a:r>
            <a:r>
              <a:rPr sz="1450" spc="-4" dirty="0" smtClean="0">
                <a:latin typeface="Segoe UI Semilight"/>
                <a:cs typeface="Segoe UI Semilight"/>
              </a:rPr>
              <a:t>v</a:t>
            </a:r>
            <a:r>
              <a:rPr sz="1450" spc="0" dirty="0" smtClean="0">
                <a:latin typeface="Segoe UI Semilight"/>
                <a:cs typeface="Segoe UI Semilight"/>
              </a:rPr>
              <a:t>olume</a:t>
            </a:r>
            <a:r>
              <a:rPr sz="1450" spc="116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and</a:t>
            </a:r>
            <a:r>
              <a:rPr sz="1450" spc="66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utilisati</a:t>
            </a:r>
            <a:r>
              <a:rPr sz="1450" spc="4" dirty="0" smtClean="0">
                <a:latin typeface="Segoe UI Semilight"/>
                <a:cs typeface="Segoe UI Semilight"/>
              </a:rPr>
              <a:t>o</a:t>
            </a:r>
            <a:r>
              <a:rPr sz="1450" spc="0" dirty="0" smtClean="0">
                <a:latin typeface="Segoe UI Semilight"/>
                <a:cs typeface="Segoe UI Semilight"/>
              </a:rPr>
              <a:t>n</a:t>
            </a:r>
            <a:r>
              <a:rPr sz="1450" spc="179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on</a:t>
            </a:r>
            <a:r>
              <a:rPr sz="1450" spc="52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trips</a:t>
            </a:r>
            <a:r>
              <a:rPr sz="1450" spc="78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at</a:t>
            </a:r>
            <a:r>
              <a:rPr sz="1450" spc="43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shi</a:t>
            </a:r>
            <a:r>
              <a:rPr sz="1450" spc="29" dirty="0" smtClean="0">
                <a:latin typeface="Segoe UI Semilight"/>
                <a:cs typeface="Segoe UI Semilight"/>
              </a:rPr>
              <a:t>f</a:t>
            </a:r>
            <a:r>
              <a:rPr sz="1450" spc="0" dirty="0" smtClean="0">
                <a:latin typeface="Segoe UI Semilight"/>
                <a:cs typeface="Segoe UI Semilight"/>
              </a:rPr>
              <a:t>t</a:t>
            </a:r>
            <a:r>
              <a:rPr sz="1450" spc="86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s</a:t>
            </a:r>
            <a:r>
              <a:rPr sz="1450" spc="-4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a</a:t>
            </a:r>
            <a:r>
              <a:rPr sz="1450" spc="50" dirty="0" smtClean="0">
                <a:latin typeface="Segoe UI Semilight"/>
                <a:cs typeface="Segoe UI Semilight"/>
              </a:rPr>
              <a:t>r</a:t>
            </a:r>
            <a:r>
              <a:rPr sz="1450" spc="0" dirty="0" smtClean="0">
                <a:latin typeface="Segoe UI Semilight"/>
                <a:cs typeface="Segoe UI Semilight"/>
              </a:rPr>
              <a:t>t</a:t>
            </a:r>
            <a:r>
              <a:rPr sz="1450" spc="74" dirty="0" smtClean="0">
                <a:latin typeface="Segoe UI Semilight"/>
                <a:cs typeface="Segoe UI Semilight"/>
              </a:rPr>
              <a:t> </a:t>
            </a:r>
            <a:r>
              <a:rPr sz="1450" spc="15" dirty="0" smtClean="0">
                <a:latin typeface="Segoe UI Semilight"/>
                <a:cs typeface="Segoe UI Semilight"/>
              </a:rPr>
              <a:t>and</a:t>
            </a:r>
            <a:r>
              <a:rPr sz="1450" spc="7" dirty="0" smtClean="0">
                <a:latin typeface="Segoe UI Semilight"/>
                <a:cs typeface="Segoe UI Semilight"/>
              </a:rPr>
              <a:t> shi</a:t>
            </a:r>
            <a:r>
              <a:rPr sz="1450" spc="29" dirty="0" smtClean="0">
                <a:latin typeface="Segoe UI Semilight"/>
                <a:cs typeface="Segoe UI Semilight"/>
              </a:rPr>
              <a:t>f</a:t>
            </a:r>
            <a:r>
              <a:rPr sz="1450" spc="0" dirty="0" smtClean="0">
                <a:latin typeface="Segoe UI Semilight"/>
                <a:cs typeface="Segoe UI Semilight"/>
              </a:rPr>
              <a:t>t</a:t>
            </a:r>
            <a:r>
              <a:rPr sz="1450" spc="86" dirty="0" smtClean="0">
                <a:latin typeface="Segoe UI Semilight"/>
                <a:cs typeface="Segoe UI Semilight"/>
              </a:rPr>
              <a:t> </a:t>
            </a:r>
            <a:r>
              <a:rPr sz="1450" spc="19" dirty="0" smtClean="0">
                <a:latin typeface="Segoe UI Semilight"/>
                <a:cs typeface="Segoe UI Semilight"/>
              </a:rPr>
              <a:t>e</a:t>
            </a:r>
            <a:r>
              <a:rPr sz="1450" spc="16" dirty="0" smtClean="0">
                <a:latin typeface="Segoe UI Semilight"/>
                <a:cs typeface="Segoe UI Semilight"/>
              </a:rPr>
              <a:t>nd</a:t>
            </a:r>
            <a:endParaRPr sz="1450">
              <a:latin typeface="Segoe UI Semilight"/>
              <a:cs typeface="Segoe UI Semilight"/>
            </a:endParaRPr>
          </a:p>
          <a:p>
            <a:pPr marL="247904">
              <a:lnSpc>
                <a:spcPct val="95825"/>
              </a:lnSpc>
              <a:tabLst>
                <a:tab pos="508000" algn="l"/>
              </a:tabLst>
            </a:pPr>
            <a:r>
              <a:rPr sz="1800" spc="0" dirty="0" smtClean="0">
                <a:solidFill>
                  <a:srgbClr val="0A3583"/>
                </a:solidFill>
                <a:latin typeface="Arial"/>
                <a:cs typeface="Arial"/>
              </a:rPr>
              <a:t>–	</a:t>
            </a:r>
            <a:r>
              <a:rPr sz="1500" spc="0" dirty="0" smtClean="0">
                <a:latin typeface="Segoe UI Semilight"/>
                <a:cs typeface="Segoe UI Semilight"/>
              </a:rPr>
              <a:t>P</a:t>
            </a:r>
            <a:r>
              <a:rPr sz="1500" spc="-4" dirty="0" smtClean="0">
                <a:latin typeface="Segoe UI Semilight"/>
                <a:cs typeface="Segoe UI Semilight"/>
              </a:rPr>
              <a:t>h</a:t>
            </a:r>
            <a:r>
              <a:rPr sz="1500" spc="0" dirty="0" smtClean="0">
                <a:latin typeface="Segoe UI Semilight"/>
                <a:cs typeface="Segoe UI Semilight"/>
              </a:rPr>
              <a:t>ased</a:t>
            </a:r>
            <a:r>
              <a:rPr sz="1500" spc="-21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s</a:t>
            </a:r>
            <a:r>
              <a:rPr sz="1500" spc="-4" dirty="0" smtClean="0">
                <a:latin typeface="Segoe UI Semilight"/>
                <a:cs typeface="Segoe UI Semilight"/>
              </a:rPr>
              <a:t>t</a:t>
            </a:r>
            <a:r>
              <a:rPr sz="1500" spc="0" dirty="0" smtClean="0">
                <a:latin typeface="Segoe UI Semilight"/>
                <a:cs typeface="Segoe UI Semilight"/>
              </a:rPr>
              <a:t>a</a:t>
            </a:r>
            <a:r>
              <a:rPr sz="1500" spc="50" dirty="0" smtClean="0"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latin typeface="Segoe UI Semilight"/>
                <a:cs typeface="Segoe UI Semilight"/>
              </a:rPr>
              <a:t>t</a:t>
            </a:r>
            <a:r>
              <a:rPr sz="1500" spc="-28" dirty="0" smtClean="0">
                <a:latin typeface="Segoe UI Semilight"/>
                <a:cs typeface="Segoe UI Semilight"/>
              </a:rPr>
              <a:t> </a:t>
            </a:r>
            <a:r>
              <a:rPr sz="1500" spc="-25" dirty="0" smtClean="0">
                <a:latin typeface="Segoe UI Semilight"/>
                <a:cs typeface="Segoe UI Semilight"/>
              </a:rPr>
              <a:t>o</a:t>
            </a:r>
            <a:r>
              <a:rPr sz="1500" spc="0" dirty="0" smtClean="0">
                <a:latin typeface="Segoe UI Semilight"/>
                <a:cs typeface="Segoe UI Semilight"/>
              </a:rPr>
              <a:t>f</a:t>
            </a:r>
            <a:r>
              <a:rPr sz="1500" spc="-22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shi</a:t>
            </a:r>
            <a:r>
              <a:rPr sz="1500" spc="25" dirty="0" smtClean="0">
                <a:latin typeface="Segoe UI Semilight"/>
                <a:cs typeface="Segoe UI Semilight"/>
              </a:rPr>
              <a:t>f</a:t>
            </a:r>
            <a:r>
              <a:rPr sz="1500" spc="0" dirty="0" smtClean="0">
                <a:latin typeface="Segoe UI Semilight"/>
                <a:cs typeface="Segoe UI Semilight"/>
              </a:rPr>
              <a:t>ts</a:t>
            </a:r>
            <a:r>
              <a:rPr sz="1500" spc="-17" dirty="0" smtClean="0">
                <a:latin typeface="Segoe UI Semilight"/>
                <a:cs typeface="Segoe UI Semilight"/>
              </a:rPr>
              <a:t> </a:t>
            </a:r>
            <a:r>
              <a:rPr sz="1500" spc="-14" dirty="0" smtClean="0">
                <a:latin typeface="Segoe UI Semilight"/>
                <a:cs typeface="Segoe UI Semilight"/>
              </a:rPr>
              <a:t>t</a:t>
            </a:r>
            <a:r>
              <a:rPr sz="1500" spc="0" dirty="0" smtClean="0">
                <a:latin typeface="Segoe UI Semilight"/>
                <a:cs typeface="Segoe UI Semilight"/>
              </a:rPr>
              <a:t>o</a:t>
            </a:r>
            <a:r>
              <a:rPr sz="1500" spc="-8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allow</a:t>
            </a:r>
            <a:r>
              <a:rPr sz="1500" spc="-28" dirty="0" smtClean="0">
                <a:latin typeface="Segoe UI Semilight"/>
                <a:cs typeface="Segoe UI Semilight"/>
              </a:rPr>
              <a:t> </a:t>
            </a:r>
            <a:r>
              <a:rPr sz="1500" spc="4" dirty="0" smtClean="0">
                <a:latin typeface="Segoe UI Semilight"/>
                <a:cs typeface="Segoe UI Semilight"/>
              </a:rPr>
              <a:t>f</a:t>
            </a:r>
            <a:r>
              <a:rPr sz="1500" spc="0" dirty="0" smtClean="0">
                <a:latin typeface="Segoe UI Semilight"/>
                <a:cs typeface="Segoe UI Semilight"/>
              </a:rPr>
              <a:t>or</a:t>
            </a:r>
            <a:r>
              <a:rPr sz="1500" spc="-18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4</a:t>
            </a:r>
            <a:r>
              <a:rPr sz="1500" spc="-8" dirty="0" smtClean="0">
                <a:latin typeface="Segoe UI Semilight"/>
                <a:cs typeface="Segoe UI Semilight"/>
              </a:rPr>
              <a:t> </a:t>
            </a:r>
            <a:r>
              <a:rPr sz="1500" spc="-19" dirty="0" smtClean="0"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latin typeface="Segoe UI Semilight"/>
                <a:cs typeface="Segoe UI Semilight"/>
              </a:rPr>
              <a:t>eturn</a:t>
            </a:r>
            <a:r>
              <a:rPr sz="1500" spc="-34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trips</a:t>
            </a:r>
            <a:r>
              <a:rPr sz="1500" spc="-22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/day</a:t>
            </a:r>
            <a:endParaRPr sz="1500">
              <a:latin typeface="Segoe UI Semilight"/>
              <a:cs typeface="Segoe UI Semilight"/>
            </a:endParaRPr>
          </a:p>
          <a:p>
            <a:pPr marL="510032" marR="55077" indent="-262127">
              <a:lnSpc>
                <a:spcPts val="1789"/>
              </a:lnSpc>
              <a:spcBef>
                <a:spcPts val="339"/>
              </a:spcBef>
              <a:tabLst>
                <a:tab pos="508000" algn="l"/>
              </a:tabLst>
            </a:pP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–</a:t>
            </a:r>
            <a:r>
              <a:rPr sz="1750" spc="-46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1450" spc="0" dirty="0" smtClean="0">
                <a:latin typeface="Segoe UI Semilight"/>
                <a:cs typeface="Segoe UI Semilight"/>
              </a:rPr>
              <a:t>Bu</a:t>
            </a:r>
            <a:r>
              <a:rPr sz="1450" spc="-4" dirty="0" smtClean="0">
                <a:latin typeface="Segoe UI Semilight"/>
                <a:cs typeface="Segoe UI Semilight"/>
              </a:rPr>
              <a:t>s</a:t>
            </a:r>
            <a:r>
              <a:rPr sz="1450" spc="0" dirty="0" smtClean="0">
                <a:latin typeface="Segoe UI Semilight"/>
                <a:cs typeface="Segoe UI Semilight"/>
              </a:rPr>
              <a:t>ses</a:t>
            </a:r>
            <a:r>
              <a:rPr sz="1450" spc="107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can</a:t>
            </a:r>
            <a:r>
              <a:rPr sz="1450" spc="78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be</a:t>
            </a:r>
            <a:r>
              <a:rPr sz="1450" spc="46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used</a:t>
            </a:r>
            <a:r>
              <a:rPr sz="1450" spc="84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the</a:t>
            </a:r>
            <a:r>
              <a:rPr sz="1450" spc="65" dirty="0" smtClean="0">
                <a:latin typeface="Segoe UI Semilight"/>
                <a:cs typeface="Segoe UI Semilight"/>
              </a:rPr>
              <a:t> </a:t>
            </a:r>
            <a:r>
              <a:rPr sz="1450" spc="-19" dirty="0" smtClean="0">
                <a:latin typeface="Segoe UI Semilight"/>
                <a:cs typeface="Segoe UI Semilight"/>
              </a:rPr>
              <a:t>r</a:t>
            </a:r>
            <a:r>
              <a:rPr sz="1450" spc="4" dirty="0" smtClean="0">
                <a:latin typeface="Segoe UI Semilight"/>
                <a:cs typeface="Segoe UI Semilight"/>
              </a:rPr>
              <a:t>e</a:t>
            </a:r>
            <a:r>
              <a:rPr sz="1450" spc="0" dirty="0" smtClean="0">
                <a:latin typeface="Segoe UI Semilight"/>
                <a:cs typeface="Segoe UI Semilight"/>
              </a:rPr>
              <a:t>main</a:t>
            </a:r>
            <a:r>
              <a:rPr sz="1450" spc="4" dirty="0" smtClean="0">
                <a:latin typeface="Segoe UI Semilight"/>
                <a:cs typeface="Segoe UI Semilight"/>
              </a:rPr>
              <a:t>i</a:t>
            </a:r>
            <a:r>
              <a:rPr sz="1450" spc="0" dirty="0" smtClean="0">
                <a:latin typeface="Segoe UI Semilight"/>
                <a:cs typeface="Segoe UI Semilight"/>
              </a:rPr>
              <a:t>ng</a:t>
            </a:r>
            <a:r>
              <a:rPr sz="1450" spc="160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hou</a:t>
            </a:r>
            <a:r>
              <a:rPr sz="1450" spc="14" dirty="0" smtClean="0">
                <a:latin typeface="Segoe UI Semilight"/>
                <a:cs typeface="Segoe UI Semilight"/>
              </a:rPr>
              <a:t>r</a:t>
            </a:r>
            <a:r>
              <a:rPr sz="1450" spc="0" dirty="0" smtClean="0">
                <a:latin typeface="Segoe UI Semilight"/>
                <a:cs typeface="Segoe UI Semilight"/>
              </a:rPr>
              <a:t>s</a:t>
            </a:r>
            <a:r>
              <a:rPr sz="1450" spc="90" dirty="0" smtClean="0">
                <a:latin typeface="Segoe UI Semilight"/>
                <a:cs typeface="Segoe UI Semilight"/>
              </a:rPr>
              <a:t> </a:t>
            </a:r>
            <a:r>
              <a:rPr sz="1450" spc="4" dirty="0" smtClean="0">
                <a:latin typeface="Segoe UI Semilight"/>
                <a:cs typeface="Segoe UI Semilight"/>
              </a:rPr>
              <a:t>f</a:t>
            </a:r>
            <a:r>
              <a:rPr sz="1450" spc="0" dirty="0" smtClean="0">
                <a:latin typeface="Segoe UI Semilight"/>
                <a:cs typeface="Segoe UI Semilight"/>
              </a:rPr>
              <a:t>or</a:t>
            </a:r>
            <a:r>
              <a:rPr sz="1450" spc="44" dirty="0" smtClean="0">
                <a:latin typeface="Segoe UI Semilight"/>
                <a:cs typeface="Segoe UI Semilight"/>
              </a:rPr>
              <a:t> </a:t>
            </a:r>
            <a:r>
              <a:rPr sz="1450" spc="16" dirty="0" smtClean="0">
                <a:latin typeface="Segoe UI Semilight"/>
                <a:cs typeface="Segoe UI Semilight"/>
              </a:rPr>
              <a:t>pub</a:t>
            </a:r>
            <a:r>
              <a:rPr sz="1450" spc="11" dirty="0" smtClean="0">
                <a:latin typeface="Segoe UI Semilight"/>
                <a:cs typeface="Segoe UI Semilight"/>
              </a:rPr>
              <a:t>l</a:t>
            </a:r>
            <a:r>
              <a:rPr sz="1450" spc="9" dirty="0" smtClean="0">
                <a:latin typeface="Segoe UI Semilight"/>
                <a:cs typeface="Segoe UI Semilight"/>
              </a:rPr>
              <a:t>ic</a:t>
            </a:r>
            <a:r>
              <a:rPr sz="1450" spc="7" dirty="0" smtClean="0">
                <a:latin typeface="Segoe UI Semilight"/>
                <a:cs typeface="Segoe UI Semilight"/>
              </a:rPr>
              <a:t> transit</a:t>
            </a:r>
            <a:r>
              <a:rPr sz="1450" spc="121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l</a:t>
            </a:r>
            <a:r>
              <a:rPr sz="1450" spc="9" dirty="0" smtClean="0">
                <a:latin typeface="Segoe UI Semilight"/>
                <a:cs typeface="Segoe UI Semilight"/>
              </a:rPr>
              <a:t>e</a:t>
            </a:r>
            <a:r>
              <a:rPr sz="1450" spc="0" dirty="0" smtClean="0">
                <a:latin typeface="Segoe UI Semilight"/>
                <a:cs typeface="Segoe UI Semilight"/>
              </a:rPr>
              <a:t>ading</a:t>
            </a:r>
            <a:r>
              <a:rPr sz="1450" spc="116" dirty="0" smtClean="0">
                <a:latin typeface="Segoe UI Semilight"/>
                <a:cs typeface="Segoe UI Semilight"/>
              </a:rPr>
              <a:t> </a:t>
            </a:r>
            <a:r>
              <a:rPr sz="1450" spc="-14" dirty="0" smtClean="0">
                <a:latin typeface="Segoe UI Semilight"/>
                <a:cs typeface="Segoe UI Semilight"/>
              </a:rPr>
              <a:t>t</a:t>
            </a:r>
            <a:r>
              <a:rPr sz="1450" spc="0" dirty="0" smtClean="0">
                <a:latin typeface="Segoe UI Semilight"/>
                <a:cs typeface="Segoe UI Semilight"/>
              </a:rPr>
              <a:t>o</a:t>
            </a:r>
            <a:r>
              <a:rPr sz="1450" spc="35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an</a:t>
            </a:r>
            <a:r>
              <a:rPr sz="1450" spc="70" dirty="0" smtClean="0">
                <a:latin typeface="Segoe UI Semilight"/>
                <a:cs typeface="Segoe UI Semilight"/>
              </a:rPr>
              <a:t> </a:t>
            </a:r>
            <a:r>
              <a:rPr sz="1450" spc="4" dirty="0" smtClean="0">
                <a:latin typeface="Segoe UI Semilight"/>
                <a:cs typeface="Segoe UI Semilight"/>
              </a:rPr>
              <a:t>effe</a:t>
            </a:r>
            <a:r>
              <a:rPr sz="1450" spc="0" dirty="0" smtClean="0">
                <a:latin typeface="Segoe UI Semilight"/>
                <a:cs typeface="Segoe UI Semilight"/>
              </a:rPr>
              <a:t>cti</a:t>
            </a:r>
            <a:r>
              <a:rPr sz="1450" spc="-4" dirty="0" smtClean="0">
                <a:latin typeface="Segoe UI Semilight"/>
                <a:cs typeface="Segoe UI Semilight"/>
              </a:rPr>
              <a:t>v</a:t>
            </a:r>
            <a:r>
              <a:rPr sz="1450" spc="0" dirty="0" smtClean="0">
                <a:latin typeface="Segoe UI Semilight"/>
                <a:cs typeface="Segoe UI Semilight"/>
              </a:rPr>
              <a:t>e</a:t>
            </a:r>
            <a:r>
              <a:rPr sz="1450" spc="119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20%</a:t>
            </a:r>
            <a:r>
              <a:rPr sz="1450" spc="83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d</a:t>
            </a:r>
            <a:r>
              <a:rPr sz="1450" spc="4" dirty="0" smtClean="0">
                <a:latin typeface="Segoe UI Semilight"/>
                <a:cs typeface="Segoe UI Semilight"/>
              </a:rPr>
              <a:t>e</a:t>
            </a:r>
            <a:r>
              <a:rPr sz="1450" spc="0" dirty="0" smtClean="0">
                <a:latin typeface="Segoe UI Semilight"/>
                <a:cs typeface="Segoe UI Semilight"/>
              </a:rPr>
              <a:t>c</a:t>
            </a:r>
            <a:r>
              <a:rPr sz="1450" spc="-19" dirty="0" smtClean="0">
                <a:latin typeface="Segoe UI Semilight"/>
                <a:cs typeface="Segoe UI Semilight"/>
              </a:rPr>
              <a:t>r</a:t>
            </a:r>
            <a:r>
              <a:rPr sz="1450" spc="4" dirty="0" smtClean="0">
                <a:latin typeface="Segoe UI Semilight"/>
                <a:cs typeface="Segoe UI Semilight"/>
              </a:rPr>
              <a:t>e</a:t>
            </a:r>
            <a:r>
              <a:rPr sz="1450" spc="0" dirty="0" smtClean="0">
                <a:latin typeface="Segoe UI Semilight"/>
                <a:cs typeface="Segoe UI Semilight"/>
              </a:rPr>
              <a:t>ase</a:t>
            </a:r>
            <a:r>
              <a:rPr sz="1450" spc="125" dirty="0" smtClean="0">
                <a:latin typeface="Segoe UI Semilight"/>
                <a:cs typeface="Segoe UI Semilight"/>
              </a:rPr>
              <a:t> </a:t>
            </a:r>
            <a:r>
              <a:rPr sz="1450" spc="0" dirty="0" smtClean="0">
                <a:latin typeface="Segoe UI Semilight"/>
                <a:cs typeface="Segoe UI Semilight"/>
              </a:rPr>
              <a:t>in</a:t>
            </a:r>
            <a:r>
              <a:rPr sz="1450" spc="47" dirty="0" smtClean="0">
                <a:latin typeface="Segoe UI Semilight"/>
                <a:cs typeface="Segoe UI Semilight"/>
              </a:rPr>
              <a:t> </a:t>
            </a:r>
            <a:r>
              <a:rPr sz="1450" spc="17" dirty="0" smtClean="0">
                <a:latin typeface="Segoe UI Semilight"/>
                <a:cs typeface="Segoe UI Semilight"/>
              </a:rPr>
              <a:t>C</a:t>
            </a:r>
            <a:r>
              <a:rPr sz="1450" spc="19" dirty="0" smtClean="0">
                <a:latin typeface="Segoe UI Semilight"/>
                <a:cs typeface="Segoe UI Semilight"/>
              </a:rPr>
              <a:t>a</a:t>
            </a:r>
            <a:r>
              <a:rPr sz="1450" spc="16" dirty="0" smtClean="0">
                <a:latin typeface="Segoe UI Semilight"/>
                <a:cs typeface="Segoe UI Semilight"/>
              </a:rPr>
              <a:t>p</a:t>
            </a:r>
            <a:r>
              <a:rPr sz="1450" spc="19" dirty="0" smtClean="0">
                <a:latin typeface="Segoe UI Semilight"/>
                <a:cs typeface="Segoe UI Semilight"/>
              </a:rPr>
              <a:t>e</a:t>
            </a:r>
            <a:r>
              <a:rPr sz="1450" spc="12" dirty="0" smtClean="0">
                <a:latin typeface="Segoe UI Semilight"/>
                <a:cs typeface="Segoe UI Semilight"/>
              </a:rPr>
              <a:t>x</a:t>
            </a:r>
            <a:endParaRPr sz="1450">
              <a:latin typeface="Segoe UI Semilight"/>
              <a:cs typeface="Segoe UI Semiligh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3745" y="991362"/>
            <a:ext cx="3372612" cy="575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865" marR="218066">
              <a:lnSpc>
                <a:spcPts val="1800"/>
              </a:lnSpc>
              <a:spcBef>
                <a:spcPts val="575"/>
              </a:spcBef>
            </a:pPr>
            <a:r>
              <a:rPr sz="15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ns</a:t>
            </a:r>
            <a:r>
              <a:rPr sz="1500" spc="-4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to</a:t>
            </a:r>
            <a:r>
              <a:rPr sz="15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fo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500" spc="-5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5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ho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si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500" spc="-4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-47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to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-4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ks</a:t>
            </a:r>
            <a:endParaRPr sz="1500">
              <a:latin typeface="Segoe UI Semilight"/>
              <a:cs typeface="Segoe UI Semiligh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26358" y="990600"/>
            <a:ext cx="197358" cy="13761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253745" y="1566672"/>
            <a:ext cx="3372612" cy="800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9770" marR="141836" indent="-228600" algn="just">
              <a:lnSpc>
                <a:spcPts val="1800"/>
              </a:lnSpc>
              <a:spcBef>
                <a:spcPts val="425"/>
              </a:spcBef>
              <a:tabLst>
                <a:tab pos="292100" algn="l"/>
              </a:tabLst>
            </a:pPr>
            <a:r>
              <a:rPr sz="1500" spc="0" dirty="0" smtClean="0">
                <a:solidFill>
                  <a:srgbClr val="0A3583"/>
                </a:solidFill>
                <a:latin typeface="Wingdings"/>
                <a:cs typeface="Wingdings"/>
              </a:rPr>
              <a:t></a:t>
            </a:r>
            <a:r>
              <a:rPr sz="1500" spc="0" dirty="0" smtClean="0">
                <a:solidFill>
                  <a:srgbClr val="0A3583"/>
                </a:solidFill>
                <a:latin typeface="Times New Roman"/>
                <a:cs typeface="Times New Roman"/>
              </a:rPr>
              <a:t>	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-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500" spc="-1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5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ni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5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5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500" spc="-6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en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-7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co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st</a:t>
            </a:r>
            <a:r>
              <a:rPr sz="1500" spc="-4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to</a:t>
            </a:r>
            <a:r>
              <a:rPr sz="15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5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ide</a:t>
            </a:r>
            <a:r>
              <a:rPr sz="1500" spc="-7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5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5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5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5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-8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500" spc="-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ty</a:t>
            </a:r>
            <a:r>
              <a:rPr sz="1500" spc="-1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ce</a:t>
            </a:r>
            <a:r>
              <a:rPr sz="1500" spc="4" dirty="0" smtClean="0">
                <a:latin typeface="Segoe UI Semilight"/>
                <a:cs typeface="Segoe UI Semilight"/>
              </a:rPr>
              <a:t>n</a:t>
            </a:r>
            <a:r>
              <a:rPr sz="1500" spc="0" dirty="0" smtClean="0">
                <a:latin typeface="Segoe UI Semilight"/>
                <a:cs typeface="Segoe UI Semilight"/>
              </a:rPr>
              <a:t>t</a:t>
            </a:r>
            <a:r>
              <a:rPr sz="1500" spc="-25" dirty="0" smtClean="0"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latin typeface="Segoe UI Semilight"/>
                <a:cs typeface="Segoe UI Semilight"/>
              </a:rPr>
              <a:t>e</a:t>
            </a:r>
            <a:r>
              <a:rPr sz="1500" spc="-60" dirty="0" smtClean="0">
                <a:latin typeface="Segoe UI Semilight"/>
                <a:cs typeface="Segoe UI Semilight"/>
              </a:rPr>
              <a:t> </a:t>
            </a:r>
            <a:r>
              <a:rPr sz="1500" spc="-9" dirty="0" smtClean="0">
                <a:latin typeface="Segoe UI Semilight"/>
                <a:cs typeface="Segoe UI Semilight"/>
              </a:rPr>
              <a:t>t</a:t>
            </a:r>
            <a:r>
              <a:rPr sz="1500" spc="0" dirty="0" smtClean="0">
                <a:latin typeface="Segoe UI Semilight"/>
                <a:cs typeface="Segoe UI Semilight"/>
              </a:rPr>
              <a:t>o</a:t>
            </a:r>
            <a:r>
              <a:rPr sz="1500" spc="-4" dirty="0" smtClean="0">
                <a:latin typeface="Segoe UI Semilight"/>
                <a:cs typeface="Segoe UI Semilight"/>
              </a:rPr>
              <a:t> </a:t>
            </a:r>
            <a:r>
              <a:rPr sz="1500" spc="4" dirty="0" smtClean="0">
                <a:latin typeface="Segoe UI Semilight"/>
                <a:cs typeface="Segoe UI Semilight"/>
              </a:rPr>
              <a:t>a</a:t>
            </a:r>
            <a:r>
              <a:rPr sz="1500" spc="-29" dirty="0" smtClean="0"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latin typeface="Segoe UI Semilight"/>
                <a:cs typeface="Segoe UI Semilight"/>
              </a:rPr>
              <a:t>eas</a:t>
            </a:r>
            <a:r>
              <a:rPr sz="1500" spc="-23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cl</a:t>
            </a:r>
            <a:r>
              <a:rPr sz="1500" spc="9" dirty="0" smtClean="0">
                <a:latin typeface="Segoe UI Semilight"/>
                <a:cs typeface="Segoe UI Semilight"/>
              </a:rPr>
              <a:t>o</a:t>
            </a:r>
            <a:r>
              <a:rPr sz="1500" spc="0" dirty="0" smtClean="0">
                <a:latin typeface="Segoe UI Semilight"/>
                <a:cs typeface="Segoe UI Semilight"/>
              </a:rPr>
              <a:t>se</a:t>
            </a:r>
            <a:r>
              <a:rPr sz="1500" spc="-32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the</a:t>
            </a:r>
            <a:r>
              <a:rPr sz="1500" spc="-20" dirty="0" smtClean="0">
                <a:latin typeface="Segoe UI Semilight"/>
                <a:cs typeface="Segoe UI Semilight"/>
              </a:rPr>
              <a:t> </a:t>
            </a:r>
            <a:r>
              <a:rPr sz="1500" spc="-25" dirty="0" smtClean="0">
                <a:latin typeface="Segoe UI Semilight"/>
                <a:cs typeface="Segoe UI Semilight"/>
              </a:rPr>
              <a:t>p</a:t>
            </a:r>
            <a:r>
              <a:rPr sz="1500" spc="4" dirty="0" smtClean="0">
                <a:latin typeface="Segoe UI Semilight"/>
                <a:cs typeface="Segoe UI Semilight"/>
              </a:rPr>
              <a:t>a</a:t>
            </a:r>
            <a:r>
              <a:rPr sz="1500" spc="0" dirty="0" smtClean="0">
                <a:latin typeface="Segoe UI Semilight"/>
                <a:cs typeface="Segoe UI Semilight"/>
              </a:rPr>
              <a:t>rks</a:t>
            </a:r>
            <a:endParaRPr sz="1500">
              <a:latin typeface="Segoe UI Semilight"/>
              <a:cs typeface="Segoe UI Semi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3745" y="2366772"/>
            <a:ext cx="41910" cy="844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295656" y="2366772"/>
            <a:ext cx="3330702" cy="844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7860" marR="185980" indent="-228600">
              <a:lnSpc>
                <a:spcPts val="1995"/>
              </a:lnSpc>
              <a:spcBef>
                <a:spcPts val="495"/>
              </a:spcBef>
              <a:tabLst>
                <a:tab pos="254000" algn="l"/>
              </a:tabLst>
            </a:pPr>
            <a:r>
              <a:rPr sz="1500" spc="0" dirty="0" smtClean="0">
                <a:solidFill>
                  <a:srgbClr val="0A3583"/>
                </a:solidFill>
                <a:latin typeface="Wingdings"/>
                <a:cs typeface="Wingdings"/>
              </a:rPr>
              <a:t></a:t>
            </a:r>
            <a:r>
              <a:rPr sz="1500" spc="0" dirty="0" smtClean="0">
                <a:solidFill>
                  <a:srgbClr val="0A3583"/>
                </a:solidFill>
                <a:latin typeface="Times New Roman"/>
                <a:cs typeface="Times New Roman"/>
              </a:rPr>
              <a:t>	</a:t>
            </a:r>
            <a:r>
              <a:rPr sz="1500" spc="-1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ns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5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500" spc="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5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ion</a:t>
            </a:r>
            <a:r>
              <a:rPr sz="15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co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5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500" spc="-2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5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sig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nifi</a:t>
            </a:r>
            <a:r>
              <a:rPr sz="15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5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nt </a:t>
            </a:r>
            <a:endParaRPr sz="1500">
              <a:latin typeface="Segoe UI Semilight"/>
              <a:cs typeface="Segoe UI Semilight"/>
            </a:endParaRPr>
          </a:p>
          <a:p>
            <a:pPr marL="257860" marR="185980">
              <a:lnSpc>
                <a:spcPts val="1801"/>
              </a:lnSpc>
              <a:tabLst>
                <a:tab pos="254000" algn="l"/>
              </a:tabLst>
            </a:pPr>
            <a:r>
              <a:rPr sz="1500" spc="0" dirty="0" smtClean="0">
                <a:latin typeface="Segoe UI Semilight"/>
                <a:cs typeface="Segoe UI Semilight"/>
              </a:rPr>
              <a:t>f</a:t>
            </a:r>
            <a:r>
              <a:rPr sz="1500" spc="4" dirty="0" smtClean="0">
                <a:latin typeface="Segoe UI Semilight"/>
                <a:cs typeface="Segoe UI Semilight"/>
              </a:rPr>
              <a:t>o</a:t>
            </a:r>
            <a:r>
              <a:rPr sz="1500" spc="0" dirty="0" smtClean="0">
                <a:latin typeface="Segoe UI Semilight"/>
                <a:cs typeface="Segoe UI Semilight"/>
              </a:rPr>
              <a:t>r</a:t>
            </a:r>
            <a:r>
              <a:rPr sz="1500" spc="-10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t</a:t>
            </a:r>
            <a:r>
              <a:rPr sz="1500" spc="4" dirty="0" smtClean="0">
                <a:latin typeface="Segoe UI Semilight"/>
                <a:cs typeface="Segoe UI Semilight"/>
              </a:rPr>
              <a:t>h</a:t>
            </a:r>
            <a:r>
              <a:rPr sz="1500" spc="0" dirty="0" smtClean="0">
                <a:latin typeface="Segoe UI Semilight"/>
                <a:cs typeface="Segoe UI Semilight"/>
              </a:rPr>
              <a:t>e</a:t>
            </a:r>
            <a:r>
              <a:rPr sz="1500" spc="-2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lo</a:t>
            </a:r>
            <a:r>
              <a:rPr sz="1500" spc="4" dirty="0" smtClean="0">
                <a:latin typeface="Segoe UI Semilight"/>
                <a:cs typeface="Segoe UI Semilight"/>
              </a:rPr>
              <a:t>n</a:t>
            </a:r>
            <a:r>
              <a:rPr sz="1500" spc="0" dirty="0" smtClean="0">
                <a:latin typeface="Segoe UI Semilight"/>
                <a:cs typeface="Segoe UI Semilight"/>
              </a:rPr>
              <a:t>g di</a:t>
            </a:r>
            <a:r>
              <a:rPr sz="1500" spc="4" dirty="0" smtClean="0">
                <a:latin typeface="Segoe UI Semilight"/>
                <a:cs typeface="Segoe UI Semilight"/>
              </a:rPr>
              <a:t>s</a:t>
            </a:r>
            <a:r>
              <a:rPr sz="1500" spc="0" dirty="0" smtClean="0">
                <a:latin typeface="Segoe UI Semilight"/>
                <a:cs typeface="Segoe UI Semilight"/>
              </a:rPr>
              <a:t>t</a:t>
            </a:r>
            <a:r>
              <a:rPr sz="1500" spc="4" dirty="0" smtClean="0">
                <a:latin typeface="Segoe UI Semilight"/>
                <a:cs typeface="Segoe UI Semilight"/>
              </a:rPr>
              <a:t>a</a:t>
            </a:r>
            <a:r>
              <a:rPr sz="1500" spc="0" dirty="0" smtClean="0">
                <a:latin typeface="Segoe UI Semilight"/>
                <a:cs typeface="Segoe UI Semilight"/>
              </a:rPr>
              <a:t>n</a:t>
            </a:r>
            <a:r>
              <a:rPr sz="1500" spc="4" dirty="0" smtClean="0">
                <a:latin typeface="Segoe UI Semilight"/>
                <a:cs typeface="Segoe UI Semilight"/>
              </a:rPr>
              <a:t>c</a:t>
            </a:r>
            <a:r>
              <a:rPr sz="1500" spc="0" dirty="0" smtClean="0">
                <a:latin typeface="Segoe UI Semilight"/>
                <a:cs typeface="Segoe UI Semilight"/>
              </a:rPr>
              <a:t>es</a:t>
            </a:r>
            <a:r>
              <a:rPr sz="1500" spc="-56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o</a:t>
            </a:r>
            <a:r>
              <a:rPr sz="1500" spc="4" dirty="0" smtClean="0">
                <a:latin typeface="Segoe UI Semilight"/>
                <a:cs typeface="Segoe UI Semilight"/>
              </a:rPr>
              <a:t>u</a:t>
            </a:r>
            <a:r>
              <a:rPr sz="1500" spc="0" dirty="0" smtClean="0">
                <a:latin typeface="Segoe UI Semilight"/>
                <a:cs typeface="Segoe UI Semilight"/>
              </a:rPr>
              <a:t>t</a:t>
            </a:r>
            <a:r>
              <a:rPr sz="1500" spc="4" dirty="0" smtClean="0">
                <a:latin typeface="Segoe UI Semilight"/>
                <a:cs typeface="Segoe UI Semilight"/>
              </a:rPr>
              <a:t>s</a:t>
            </a:r>
            <a:r>
              <a:rPr sz="1500" spc="0" dirty="0" smtClean="0">
                <a:latin typeface="Segoe UI Semilight"/>
                <a:cs typeface="Segoe UI Semilight"/>
              </a:rPr>
              <a:t>ide</a:t>
            </a:r>
            <a:r>
              <a:rPr sz="1500" spc="-19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the </a:t>
            </a:r>
            <a:endParaRPr sz="1500">
              <a:latin typeface="Segoe UI Semilight"/>
              <a:cs typeface="Segoe UI Semilight"/>
            </a:endParaRPr>
          </a:p>
          <a:p>
            <a:pPr marL="257860" marR="185980">
              <a:lnSpc>
                <a:spcPts val="1801"/>
              </a:lnSpc>
              <a:tabLst>
                <a:tab pos="254000" algn="l"/>
              </a:tabLst>
            </a:pPr>
            <a:r>
              <a:rPr sz="1500" spc="0" dirty="0" smtClean="0">
                <a:latin typeface="Segoe UI Semilight"/>
                <a:cs typeface="Segoe UI Semilight"/>
              </a:rPr>
              <a:t>ci</a:t>
            </a:r>
            <a:r>
              <a:rPr sz="1500" spc="4" dirty="0" smtClean="0">
                <a:latin typeface="Segoe UI Semilight"/>
                <a:cs typeface="Segoe UI Semilight"/>
              </a:rPr>
              <a:t>t</a:t>
            </a:r>
            <a:r>
              <a:rPr sz="1500" spc="0" dirty="0" smtClean="0">
                <a:latin typeface="Segoe UI Semilight"/>
                <a:cs typeface="Segoe UI Semilight"/>
              </a:rPr>
              <a:t>y</a:t>
            </a:r>
            <a:endParaRPr sz="1500">
              <a:latin typeface="Segoe UI Semilight"/>
              <a:cs typeface="Segoe UI Semiligh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26358" y="2366772"/>
            <a:ext cx="43433" cy="844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3669791" y="2366772"/>
            <a:ext cx="65532" cy="844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3735323" y="2366772"/>
            <a:ext cx="88392" cy="844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53745" y="3211068"/>
            <a:ext cx="3385312" cy="2722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9770" marR="57261" indent="-228600">
              <a:lnSpc>
                <a:spcPts val="1800"/>
              </a:lnSpc>
              <a:spcBef>
                <a:spcPts val="440"/>
              </a:spcBef>
              <a:tabLst>
                <a:tab pos="292100" algn="l"/>
              </a:tabLst>
            </a:pPr>
            <a:r>
              <a:rPr sz="1500" spc="0" dirty="0" smtClean="0">
                <a:solidFill>
                  <a:srgbClr val="0A3583"/>
                </a:solidFill>
                <a:latin typeface="Wingdings"/>
                <a:cs typeface="Wingdings"/>
              </a:rPr>
              <a:t></a:t>
            </a:r>
            <a:r>
              <a:rPr sz="1500" spc="0" dirty="0" smtClean="0">
                <a:solidFill>
                  <a:srgbClr val="0A3583"/>
                </a:solidFill>
                <a:latin typeface="Times New Roman"/>
                <a:cs typeface="Times New Roman"/>
              </a:rPr>
              <a:t>	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-4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ty</a:t>
            </a:r>
            <a:r>
              <a:rPr sz="1500" spc="-4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5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5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-57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500" spc="-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5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ly</a:t>
            </a:r>
            <a:r>
              <a:rPr sz="1500" spc="-7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5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pop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ul</a:t>
            </a:r>
            <a:r>
              <a:rPr sz="15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5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5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500" spc="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500" spc="0" dirty="0" smtClean="0">
                <a:latin typeface="Segoe UI Semilight"/>
                <a:cs typeface="Segoe UI Semilight"/>
              </a:rPr>
              <a:t>, </a:t>
            </a:r>
            <a:r>
              <a:rPr sz="1500" spc="4" dirty="0" smtClean="0">
                <a:latin typeface="Segoe UI Semilight"/>
                <a:cs typeface="Segoe UI Semilight"/>
              </a:rPr>
              <a:t>a</a:t>
            </a:r>
            <a:r>
              <a:rPr sz="1500" spc="0" dirty="0" smtClean="0">
                <a:latin typeface="Segoe UI Semilight"/>
                <a:cs typeface="Segoe UI Semilight"/>
              </a:rPr>
              <a:t>nd</a:t>
            </a:r>
            <a:r>
              <a:rPr sz="1500" spc="-17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d</a:t>
            </a:r>
            <a:r>
              <a:rPr sz="1500" spc="4" dirty="0" smtClean="0">
                <a:latin typeface="Segoe UI Semilight"/>
                <a:cs typeface="Segoe UI Semilight"/>
              </a:rPr>
              <a:t>o</a:t>
            </a:r>
            <a:r>
              <a:rPr sz="1500" spc="0" dirty="0" smtClean="0">
                <a:latin typeface="Segoe UI Semilight"/>
                <a:cs typeface="Segoe UI Semilight"/>
              </a:rPr>
              <a:t>r</a:t>
            </a:r>
            <a:r>
              <a:rPr sz="1500" spc="-4" dirty="0" smtClean="0">
                <a:latin typeface="Segoe UI Semilight"/>
                <a:cs typeface="Segoe UI Semilight"/>
              </a:rPr>
              <a:t>m</a:t>
            </a:r>
            <a:r>
              <a:rPr sz="1500" spc="0" dirty="0" smtClean="0">
                <a:latin typeface="Segoe UI Semilight"/>
                <a:cs typeface="Segoe UI Semilight"/>
              </a:rPr>
              <a:t>i</a:t>
            </a:r>
            <a:r>
              <a:rPr sz="1500" spc="-9" dirty="0" smtClean="0">
                <a:latin typeface="Segoe UI Semilight"/>
                <a:cs typeface="Segoe UI Semilight"/>
              </a:rPr>
              <a:t>t</a:t>
            </a:r>
            <a:r>
              <a:rPr sz="1500" spc="0" dirty="0" smtClean="0">
                <a:latin typeface="Segoe UI Semilight"/>
                <a:cs typeface="Segoe UI Semilight"/>
              </a:rPr>
              <a:t>o</a:t>
            </a:r>
            <a:r>
              <a:rPr sz="1500" spc="59" dirty="0" smtClean="0"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latin typeface="Segoe UI Semilight"/>
                <a:cs typeface="Segoe UI Semilight"/>
              </a:rPr>
              <a:t>y</a:t>
            </a:r>
            <a:r>
              <a:rPr sz="1500" spc="1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h</a:t>
            </a:r>
            <a:r>
              <a:rPr sz="1500" spc="4" dirty="0" smtClean="0">
                <a:latin typeface="Segoe UI Semilight"/>
                <a:cs typeface="Segoe UI Semilight"/>
              </a:rPr>
              <a:t>o</a:t>
            </a:r>
            <a:r>
              <a:rPr sz="1500" spc="0" dirty="0" smtClean="0">
                <a:latin typeface="Segoe UI Semilight"/>
                <a:cs typeface="Segoe UI Semilight"/>
              </a:rPr>
              <a:t>us</a:t>
            </a:r>
            <a:r>
              <a:rPr sz="1500" spc="4" dirty="0" smtClean="0">
                <a:latin typeface="Segoe UI Semilight"/>
                <a:cs typeface="Segoe UI Semilight"/>
              </a:rPr>
              <a:t>i</a:t>
            </a:r>
            <a:r>
              <a:rPr sz="1500" spc="0" dirty="0" smtClean="0">
                <a:latin typeface="Segoe UI Semilight"/>
                <a:cs typeface="Segoe UI Semilight"/>
              </a:rPr>
              <a:t>ng</a:t>
            </a:r>
            <a:r>
              <a:rPr sz="1500" spc="-17" dirty="0" smtClean="0">
                <a:latin typeface="Segoe UI Semilight"/>
                <a:cs typeface="Segoe UI Semilight"/>
              </a:rPr>
              <a:t> </a:t>
            </a:r>
            <a:r>
              <a:rPr sz="1500" spc="-9" dirty="0" smtClean="0">
                <a:latin typeface="Segoe UI Semilight"/>
                <a:cs typeface="Segoe UI Semilight"/>
              </a:rPr>
              <a:t>w</a:t>
            </a:r>
            <a:r>
              <a:rPr sz="1500" spc="0" dirty="0" smtClean="0">
                <a:latin typeface="Segoe UI Semilight"/>
                <a:cs typeface="Segoe UI Semilight"/>
              </a:rPr>
              <a:t>ith trans</a:t>
            </a:r>
            <a:r>
              <a:rPr sz="1500" spc="4" dirty="0" smtClean="0">
                <a:latin typeface="Segoe UI Semilight"/>
                <a:cs typeface="Segoe UI Semilight"/>
              </a:rPr>
              <a:t>p</a:t>
            </a:r>
            <a:r>
              <a:rPr sz="1500" spc="0" dirty="0" smtClean="0">
                <a:latin typeface="Segoe UI Semilight"/>
                <a:cs typeface="Segoe UI Semilight"/>
              </a:rPr>
              <a:t>o</a:t>
            </a:r>
            <a:r>
              <a:rPr sz="1500" spc="44" dirty="0" smtClean="0"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latin typeface="Segoe UI Semilight"/>
                <a:cs typeface="Segoe UI Semilight"/>
              </a:rPr>
              <a:t>t</a:t>
            </a:r>
            <a:r>
              <a:rPr sz="1500" spc="4" dirty="0" smtClean="0">
                <a:latin typeface="Segoe UI Semilight"/>
                <a:cs typeface="Segoe UI Semilight"/>
              </a:rPr>
              <a:t>a</a:t>
            </a:r>
            <a:r>
              <a:rPr sz="1500" spc="0" dirty="0" smtClean="0">
                <a:latin typeface="Segoe UI Semilight"/>
                <a:cs typeface="Segoe UI Semilight"/>
              </a:rPr>
              <a:t>ti</a:t>
            </a:r>
            <a:r>
              <a:rPr sz="1500" spc="4" dirty="0" smtClean="0">
                <a:latin typeface="Segoe UI Semilight"/>
                <a:cs typeface="Segoe UI Semilight"/>
              </a:rPr>
              <a:t>o</a:t>
            </a:r>
            <a:r>
              <a:rPr sz="1500" spc="0" dirty="0" smtClean="0">
                <a:latin typeface="Segoe UI Semilight"/>
                <a:cs typeface="Segoe UI Semilight"/>
              </a:rPr>
              <a:t>n</a:t>
            </a:r>
            <a:r>
              <a:rPr sz="1500" spc="-25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solution</a:t>
            </a:r>
            <a:r>
              <a:rPr sz="1500" spc="4" dirty="0" smtClean="0">
                <a:latin typeface="Segoe UI Semilight"/>
                <a:cs typeface="Segoe UI Semilight"/>
              </a:rPr>
              <a:t> </a:t>
            </a:r>
            <a:r>
              <a:rPr sz="1500" spc="-9" dirty="0" smtClean="0">
                <a:latin typeface="Segoe UI Semilight"/>
                <a:cs typeface="Segoe UI Semilight"/>
              </a:rPr>
              <a:t>w</a:t>
            </a:r>
            <a:r>
              <a:rPr sz="1500" spc="0" dirty="0" smtClean="0">
                <a:latin typeface="Segoe UI Semilight"/>
                <a:cs typeface="Segoe UI Semilight"/>
              </a:rPr>
              <a:t>ould lead</a:t>
            </a:r>
            <a:endParaRPr sz="1500">
              <a:latin typeface="Segoe UI Semilight"/>
              <a:cs typeface="Segoe UI Semilight"/>
            </a:endParaRPr>
          </a:p>
          <a:p>
            <a:pPr marL="299770">
              <a:lnSpc>
                <a:spcPts val="1820"/>
              </a:lnSpc>
              <a:spcBef>
                <a:spcPts val="1"/>
              </a:spcBef>
            </a:pPr>
            <a:r>
              <a:rPr sz="1500" spc="-9" dirty="0" smtClean="0">
                <a:latin typeface="Segoe UI Semilight"/>
                <a:cs typeface="Segoe UI Semilight"/>
              </a:rPr>
              <a:t>t</a:t>
            </a:r>
            <a:r>
              <a:rPr sz="1500" spc="0" dirty="0" smtClean="0">
                <a:latin typeface="Segoe UI Semilight"/>
                <a:cs typeface="Segoe UI Semilight"/>
              </a:rPr>
              <a:t>o</a:t>
            </a:r>
            <a:r>
              <a:rPr sz="1500" spc="-4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f</a:t>
            </a:r>
            <a:r>
              <a:rPr sz="1500" spc="4" dirty="0" smtClean="0">
                <a:latin typeface="Segoe UI Semilight"/>
                <a:cs typeface="Segoe UI Semilight"/>
              </a:rPr>
              <a:t>u</a:t>
            </a:r>
            <a:r>
              <a:rPr sz="1500" spc="39" dirty="0" smtClean="0">
                <a:latin typeface="Segoe UI Semilight"/>
                <a:cs typeface="Segoe UI Semilight"/>
              </a:rPr>
              <a:t>r</a:t>
            </a:r>
            <a:r>
              <a:rPr sz="1500" spc="0" dirty="0" smtClean="0">
                <a:latin typeface="Segoe UI Semilight"/>
                <a:cs typeface="Segoe UI Semilight"/>
              </a:rPr>
              <a:t>t</a:t>
            </a:r>
            <a:r>
              <a:rPr sz="1500" spc="4" dirty="0" smtClean="0">
                <a:latin typeface="Segoe UI Semilight"/>
                <a:cs typeface="Segoe UI Semilight"/>
              </a:rPr>
              <a:t>h</a:t>
            </a:r>
            <a:r>
              <a:rPr sz="1500" spc="0" dirty="0" smtClean="0">
                <a:latin typeface="Segoe UI Semilight"/>
                <a:cs typeface="Segoe UI Semilight"/>
              </a:rPr>
              <a:t>er</a:t>
            </a:r>
            <a:r>
              <a:rPr sz="1500" spc="-22" dirty="0" smtClean="0">
                <a:latin typeface="Segoe UI Semilight"/>
                <a:cs typeface="Segoe UI Semilight"/>
              </a:rPr>
              <a:t> </a:t>
            </a:r>
            <a:r>
              <a:rPr sz="1500" spc="0" dirty="0" smtClean="0">
                <a:latin typeface="Segoe UI Semilight"/>
                <a:cs typeface="Segoe UI Semilight"/>
              </a:rPr>
              <a:t>c</a:t>
            </a:r>
            <a:r>
              <a:rPr sz="1500" spc="4" dirty="0" smtClean="0">
                <a:latin typeface="Segoe UI Semilight"/>
                <a:cs typeface="Segoe UI Semilight"/>
              </a:rPr>
              <a:t>o</a:t>
            </a:r>
            <a:r>
              <a:rPr sz="1500" spc="0" dirty="0" smtClean="0">
                <a:latin typeface="Segoe UI Semilight"/>
                <a:cs typeface="Segoe UI Semilight"/>
              </a:rPr>
              <a:t>n</a:t>
            </a:r>
            <a:r>
              <a:rPr sz="1500" spc="4" dirty="0" smtClean="0">
                <a:latin typeface="Segoe UI Semilight"/>
                <a:cs typeface="Segoe UI Semilight"/>
              </a:rPr>
              <a:t>g</a:t>
            </a:r>
            <a:r>
              <a:rPr sz="1500" spc="0" dirty="0" smtClean="0">
                <a:latin typeface="Segoe UI Semilight"/>
                <a:cs typeface="Segoe UI Semilight"/>
              </a:rPr>
              <a:t>esti</a:t>
            </a:r>
            <a:r>
              <a:rPr sz="1500" spc="4" dirty="0" smtClean="0">
                <a:latin typeface="Segoe UI Semilight"/>
                <a:cs typeface="Segoe UI Semilight"/>
              </a:rPr>
              <a:t>o</a:t>
            </a:r>
            <a:r>
              <a:rPr sz="1500" spc="0" dirty="0" smtClean="0">
                <a:latin typeface="Segoe UI Semilight"/>
                <a:cs typeface="Segoe UI Semilight"/>
              </a:rPr>
              <a:t>n</a:t>
            </a:r>
            <a:endParaRPr sz="1500">
              <a:latin typeface="Segoe UI Semilight"/>
              <a:cs typeface="Segoe UI Semi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26358" y="3211068"/>
            <a:ext cx="197358" cy="2722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348838"/>
            <a:ext cx="8961112" cy="372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R="128739" algn="r">
              <a:lnSpc>
                <a:spcPct val="110839"/>
              </a:lnSpc>
            </a:pPr>
            <a:r>
              <a:rPr sz="1000" spc="15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21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8818" y="992886"/>
            <a:ext cx="6777228" cy="5058156"/>
          </a:xfrm>
          <a:custGeom>
            <a:avLst/>
            <a:gdLst/>
            <a:ahLst/>
            <a:cxnLst/>
            <a:rect l="l" t="t" r="r" b="b"/>
            <a:pathLst>
              <a:path w="6777228" h="5058156">
                <a:moveTo>
                  <a:pt x="0" y="5058156"/>
                </a:moveTo>
                <a:lnTo>
                  <a:pt x="6777228" y="5058156"/>
                </a:lnTo>
                <a:lnTo>
                  <a:pt x="6777228" y="0"/>
                </a:lnTo>
                <a:lnTo>
                  <a:pt x="0" y="0"/>
                </a:lnTo>
                <a:lnTo>
                  <a:pt x="0" y="5058156"/>
                </a:lnTo>
                <a:close/>
              </a:path>
            </a:pathLst>
          </a:custGeom>
          <a:ln w="19811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14566" y="2122170"/>
            <a:ext cx="1700783" cy="2801112"/>
          </a:xfrm>
          <a:custGeom>
            <a:avLst/>
            <a:gdLst/>
            <a:ahLst/>
            <a:cxnLst/>
            <a:rect l="l" t="t" r="r" b="b"/>
            <a:pathLst>
              <a:path w="1700783" h="2801112">
                <a:moveTo>
                  <a:pt x="0" y="2801112"/>
                </a:moveTo>
                <a:lnTo>
                  <a:pt x="1700783" y="2801112"/>
                </a:lnTo>
                <a:lnTo>
                  <a:pt x="1700783" y="0"/>
                </a:lnTo>
                <a:lnTo>
                  <a:pt x="0" y="0"/>
                </a:lnTo>
                <a:lnTo>
                  <a:pt x="0" y="2801112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4566" y="2122170"/>
            <a:ext cx="1700783" cy="2801112"/>
          </a:xfrm>
          <a:custGeom>
            <a:avLst/>
            <a:gdLst/>
            <a:ahLst/>
            <a:cxnLst/>
            <a:rect l="l" t="t" r="r" b="b"/>
            <a:pathLst>
              <a:path w="1700783" h="2801112">
                <a:moveTo>
                  <a:pt x="0" y="2801112"/>
                </a:moveTo>
                <a:lnTo>
                  <a:pt x="1700783" y="2801112"/>
                </a:lnTo>
                <a:lnTo>
                  <a:pt x="1700783" y="0"/>
                </a:lnTo>
                <a:lnTo>
                  <a:pt x="0" y="0"/>
                </a:lnTo>
                <a:lnTo>
                  <a:pt x="0" y="2801112"/>
                </a:lnTo>
                <a:close/>
              </a:path>
            </a:pathLst>
          </a:custGeom>
          <a:ln w="19812">
            <a:solidFill>
              <a:srgbClr val="3374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0727" y="4175760"/>
            <a:ext cx="6216396" cy="1776983"/>
          </a:xfrm>
          <a:custGeom>
            <a:avLst/>
            <a:gdLst/>
            <a:ahLst/>
            <a:cxnLst/>
            <a:rect l="l" t="t" r="r" b="b"/>
            <a:pathLst>
              <a:path w="6216396" h="1776983">
                <a:moveTo>
                  <a:pt x="0" y="1776983"/>
                </a:moveTo>
                <a:lnTo>
                  <a:pt x="6216396" y="1776983"/>
                </a:lnTo>
                <a:lnTo>
                  <a:pt x="6216396" y="0"/>
                </a:lnTo>
                <a:lnTo>
                  <a:pt x="0" y="0"/>
                </a:lnTo>
                <a:lnTo>
                  <a:pt x="0" y="1776983"/>
                </a:lnTo>
              </a:path>
            </a:pathLst>
          </a:custGeom>
          <a:solidFill>
            <a:srgbClr val="BAD1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76144" y="1540764"/>
            <a:ext cx="225170" cy="4354068"/>
          </a:xfrm>
          <a:custGeom>
            <a:avLst/>
            <a:gdLst/>
            <a:ahLst/>
            <a:cxnLst/>
            <a:rect l="l" t="t" r="r" b="b"/>
            <a:pathLst>
              <a:path w="225170" h="4354068">
                <a:moveTo>
                  <a:pt x="225170" y="113156"/>
                </a:moveTo>
                <a:lnTo>
                  <a:pt x="75056" y="113156"/>
                </a:lnTo>
                <a:lnTo>
                  <a:pt x="75056" y="4354068"/>
                </a:lnTo>
                <a:lnTo>
                  <a:pt x="225170" y="4354068"/>
                </a:lnTo>
                <a:lnTo>
                  <a:pt x="225170" y="113156"/>
                </a:lnTo>
              </a:path>
              <a:path w="225170" h="4354068">
                <a:moveTo>
                  <a:pt x="150113" y="0"/>
                </a:moveTo>
                <a:lnTo>
                  <a:pt x="0" y="113156"/>
                </a:lnTo>
                <a:lnTo>
                  <a:pt x="300228" y="113156"/>
                </a:lnTo>
                <a:lnTo>
                  <a:pt x="150113" y="0"/>
                </a:lnTo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48839" y="2752344"/>
            <a:ext cx="76200" cy="1434973"/>
          </a:xfrm>
          <a:custGeom>
            <a:avLst/>
            <a:gdLst/>
            <a:ahLst/>
            <a:cxnLst/>
            <a:rect l="l" t="t" r="r" b="b"/>
            <a:pathLst>
              <a:path w="76200" h="1434973">
                <a:moveTo>
                  <a:pt x="31750" y="1358773"/>
                </a:moveTo>
                <a:lnTo>
                  <a:pt x="0" y="1358773"/>
                </a:lnTo>
                <a:lnTo>
                  <a:pt x="38100" y="1434973"/>
                </a:lnTo>
                <a:lnTo>
                  <a:pt x="69850" y="1371473"/>
                </a:lnTo>
                <a:lnTo>
                  <a:pt x="31750" y="1371473"/>
                </a:lnTo>
                <a:lnTo>
                  <a:pt x="31750" y="1358773"/>
                </a:lnTo>
              </a:path>
              <a:path w="76200" h="1434973">
                <a:moveTo>
                  <a:pt x="44450" y="63500"/>
                </a:moveTo>
                <a:lnTo>
                  <a:pt x="31750" y="63500"/>
                </a:lnTo>
                <a:lnTo>
                  <a:pt x="31750" y="1371473"/>
                </a:lnTo>
                <a:lnTo>
                  <a:pt x="44450" y="1371473"/>
                </a:lnTo>
                <a:lnTo>
                  <a:pt x="44450" y="63500"/>
                </a:lnTo>
              </a:path>
              <a:path w="76200" h="1434973">
                <a:moveTo>
                  <a:pt x="76200" y="1358773"/>
                </a:moveTo>
                <a:lnTo>
                  <a:pt x="44450" y="1358773"/>
                </a:lnTo>
                <a:lnTo>
                  <a:pt x="44450" y="1371473"/>
                </a:lnTo>
                <a:lnTo>
                  <a:pt x="69850" y="1371473"/>
                </a:lnTo>
                <a:lnTo>
                  <a:pt x="76200" y="1358773"/>
                </a:lnTo>
              </a:path>
              <a:path w="76200" h="1434973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</a:path>
              <a:path w="76200" h="1434973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31364" y="4459224"/>
            <a:ext cx="76200" cy="1434973"/>
          </a:xfrm>
          <a:custGeom>
            <a:avLst/>
            <a:gdLst/>
            <a:ahLst/>
            <a:cxnLst/>
            <a:rect l="l" t="t" r="r" b="b"/>
            <a:pathLst>
              <a:path w="76200" h="1434973">
                <a:moveTo>
                  <a:pt x="31750" y="1358773"/>
                </a:moveTo>
                <a:lnTo>
                  <a:pt x="0" y="1358773"/>
                </a:lnTo>
                <a:lnTo>
                  <a:pt x="38100" y="1434973"/>
                </a:lnTo>
                <a:lnTo>
                  <a:pt x="69850" y="1371473"/>
                </a:lnTo>
                <a:lnTo>
                  <a:pt x="31750" y="1371473"/>
                </a:lnTo>
                <a:lnTo>
                  <a:pt x="31750" y="1358773"/>
                </a:lnTo>
              </a:path>
              <a:path w="76200" h="1434973">
                <a:moveTo>
                  <a:pt x="44450" y="63500"/>
                </a:moveTo>
                <a:lnTo>
                  <a:pt x="31750" y="63500"/>
                </a:lnTo>
                <a:lnTo>
                  <a:pt x="31750" y="1371473"/>
                </a:lnTo>
                <a:lnTo>
                  <a:pt x="44450" y="1371473"/>
                </a:lnTo>
                <a:lnTo>
                  <a:pt x="44450" y="63500"/>
                </a:lnTo>
              </a:path>
              <a:path w="76200" h="1434973">
                <a:moveTo>
                  <a:pt x="76200" y="1358773"/>
                </a:moveTo>
                <a:lnTo>
                  <a:pt x="44450" y="1358773"/>
                </a:lnTo>
                <a:lnTo>
                  <a:pt x="44450" y="1371473"/>
                </a:lnTo>
                <a:lnTo>
                  <a:pt x="69850" y="1371473"/>
                </a:lnTo>
                <a:lnTo>
                  <a:pt x="76200" y="1358773"/>
                </a:lnTo>
              </a:path>
              <a:path w="76200" h="1434973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</a:path>
              <a:path w="76200" h="1434973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39339" y="3825240"/>
            <a:ext cx="76200" cy="1434973"/>
          </a:xfrm>
          <a:custGeom>
            <a:avLst/>
            <a:gdLst/>
            <a:ahLst/>
            <a:cxnLst/>
            <a:rect l="l" t="t" r="r" b="b"/>
            <a:pathLst>
              <a:path w="76200" h="1434973">
                <a:moveTo>
                  <a:pt x="31750" y="1358773"/>
                </a:moveTo>
                <a:lnTo>
                  <a:pt x="0" y="1358773"/>
                </a:lnTo>
                <a:lnTo>
                  <a:pt x="38100" y="1434973"/>
                </a:lnTo>
                <a:lnTo>
                  <a:pt x="69850" y="1371473"/>
                </a:lnTo>
                <a:lnTo>
                  <a:pt x="31750" y="1371473"/>
                </a:lnTo>
                <a:lnTo>
                  <a:pt x="31750" y="1358773"/>
                </a:lnTo>
              </a:path>
              <a:path w="76200" h="1434973">
                <a:moveTo>
                  <a:pt x="44450" y="63500"/>
                </a:moveTo>
                <a:lnTo>
                  <a:pt x="31750" y="63500"/>
                </a:lnTo>
                <a:lnTo>
                  <a:pt x="31750" y="1371473"/>
                </a:lnTo>
                <a:lnTo>
                  <a:pt x="44450" y="1371473"/>
                </a:lnTo>
                <a:lnTo>
                  <a:pt x="44450" y="63500"/>
                </a:lnTo>
              </a:path>
              <a:path w="76200" h="1434973">
                <a:moveTo>
                  <a:pt x="76200" y="1358773"/>
                </a:moveTo>
                <a:lnTo>
                  <a:pt x="44450" y="1358773"/>
                </a:lnTo>
                <a:lnTo>
                  <a:pt x="44450" y="1371473"/>
                </a:lnTo>
                <a:lnTo>
                  <a:pt x="69850" y="1371473"/>
                </a:lnTo>
                <a:lnTo>
                  <a:pt x="76200" y="1358773"/>
                </a:lnTo>
              </a:path>
              <a:path w="76200" h="1434973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</a:path>
              <a:path w="76200" h="1434973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58339" y="2020824"/>
            <a:ext cx="76200" cy="731774"/>
          </a:xfrm>
          <a:custGeom>
            <a:avLst/>
            <a:gdLst/>
            <a:ahLst/>
            <a:cxnLst/>
            <a:rect l="l" t="t" r="r" b="b"/>
            <a:pathLst>
              <a:path w="76200" h="731774">
                <a:moveTo>
                  <a:pt x="31750" y="655574"/>
                </a:moveTo>
                <a:lnTo>
                  <a:pt x="0" y="655574"/>
                </a:lnTo>
                <a:lnTo>
                  <a:pt x="38100" y="731774"/>
                </a:lnTo>
                <a:lnTo>
                  <a:pt x="69850" y="668274"/>
                </a:lnTo>
                <a:lnTo>
                  <a:pt x="31750" y="668274"/>
                </a:lnTo>
                <a:lnTo>
                  <a:pt x="31750" y="655574"/>
                </a:lnTo>
              </a:path>
              <a:path w="76200" h="731774">
                <a:moveTo>
                  <a:pt x="44450" y="0"/>
                </a:moveTo>
                <a:lnTo>
                  <a:pt x="31750" y="0"/>
                </a:lnTo>
                <a:lnTo>
                  <a:pt x="31750" y="668274"/>
                </a:lnTo>
                <a:lnTo>
                  <a:pt x="44450" y="668274"/>
                </a:lnTo>
                <a:lnTo>
                  <a:pt x="44450" y="0"/>
                </a:lnTo>
              </a:path>
              <a:path w="76200" h="731774">
                <a:moveTo>
                  <a:pt x="76200" y="655574"/>
                </a:moveTo>
                <a:lnTo>
                  <a:pt x="44450" y="655574"/>
                </a:lnTo>
                <a:lnTo>
                  <a:pt x="44450" y="668274"/>
                </a:lnTo>
                <a:lnTo>
                  <a:pt x="69850" y="668274"/>
                </a:lnTo>
                <a:lnTo>
                  <a:pt x="76200" y="655574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58339" y="1572768"/>
            <a:ext cx="76200" cy="452374"/>
          </a:xfrm>
          <a:custGeom>
            <a:avLst/>
            <a:gdLst/>
            <a:ahLst/>
            <a:cxnLst/>
            <a:rect l="l" t="t" r="r" b="b"/>
            <a:pathLst>
              <a:path w="76200" h="452374">
                <a:moveTo>
                  <a:pt x="44450" y="63500"/>
                </a:moveTo>
                <a:lnTo>
                  <a:pt x="31750" y="63500"/>
                </a:lnTo>
                <a:lnTo>
                  <a:pt x="31750" y="114300"/>
                </a:lnTo>
                <a:lnTo>
                  <a:pt x="44450" y="114300"/>
                </a:lnTo>
                <a:lnTo>
                  <a:pt x="44450" y="63500"/>
                </a:lnTo>
              </a:path>
              <a:path w="76200" h="452374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</a:path>
              <a:path w="76200" h="452374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</a:path>
              <a:path w="76200" h="452374">
                <a:moveTo>
                  <a:pt x="44450" y="152400"/>
                </a:moveTo>
                <a:lnTo>
                  <a:pt x="31750" y="152400"/>
                </a:lnTo>
                <a:lnTo>
                  <a:pt x="31750" y="203200"/>
                </a:lnTo>
                <a:lnTo>
                  <a:pt x="44450" y="203200"/>
                </a:lnTo>
                <a:lnTo>
                  <a:pt x="44450" y="152400"/>
                </a:lnTo>
              </a:path>
              <a:path w="76200" h="452374">
                <a:moveTo>
                  <a:pt x="44450" y="241300"/>
                </a:moveTo>
                <a:lnTo>
                  <a:pt x="31750" y="241300"/>
                </a:lnTo>
                <a:lnTo>
                  <a:pt x="31750" y="292100"/>
                </a:lnTo>
                <a:lnTo>
                  <a:pt x="44450" y="292100"/>
                </a:lnTo>
                <a:lnTo>
                  <a:pt x="44450" y="241300"/>
                </a:lnTo>
              </a:path>
              <a:path w="76200" h="452374">
                <a:moveTo>
                  <a:pt x="44450" y="330200"/>
                </a:moveTo>
                <a:lnTo>
                  <a:pt x="31750" y="330200"/>
                </a:lnTo>
                <a:lnTo>
                  <a:pt x="31750" y="381000"/>
                </a:lnTo>
                <a:lnTo>
                  <a:pt x="44450" y="381000"/>
                </a:lnTo>
                <a:lnTo>
                  <a:pt x="44450" y="330200"/>
                </a:lnTo>
              </a:path>
              <a:path w="76200" h="452374">
                <a:moveTo>
                  <a:pt x="44450" y="419100"/>
                </a:moveTo>
                <a:lnTo>
                  <a:pt x="31750" y="419100"/>
                </a:lnTo>
                <a:lnTo>
                  <a:pt x="31750" y="452374"/>
                </a:lnTo>
                <a:lnTo>
                  <a:pt x="44450" y="452374"/>
                </a:lnTo>
                <a:lnTo>
                  <a:pt x="44450" y="41910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159" y="1295400"/>
            <a:ext cx="3392804" cy="0"/>
          </a:xfrm>
          <a:custGeom>
            <a:avLst/>
            <a:gdLst/>
            <a:ahLst/>
            <a:cxnLst/>
            <a:rect l="l" t="t" r="r" b="b"/>
            <a:pathLst>
              <a:path w="3392804">
                <a:moveTo>
                  <a:pt x="0" y="0"/>
                </a:moveTo>
                <a:lnTo>
                  <a:pt x="3392804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6804" y="2124456"/>
            <a:ext cx="75095" cy="75677"/>
          </a:xfrm>
          <a:custGeom>
            <a:avLst/>
            <a:gdLst/>
            <a:ahLst/>
            <a:cxnLst/>
            <a:rect l="l" t="t" r="r" b="b"/>
            <a:pathLst>
              <a:path w="75095" h="75677">
                <a:moveTo>
                  <a:pt x="37935" y="0"/>
                </a:moveTo>
                <a:lnTo>
                  <a:pt x="23875" y="2666"/>
                </a:lnTo>
                <a:lnTo>
                  <a:pt x="12187" y="9988"/>
                </a:lnTo>
                <a:lnTo>
                  <a:pt x="3889" y="20947"/>
                </a:lnTo>
                <a:lnTo>
                  <a:pt x="0" y="34525"/>
                </a:lnTo>
                <a:lnTo>
                  <a:pt x="2338" y="49868"/>
                </a:lnTo>
                <a:lnTo>
                  <a:pt x="8980" y="62266"/>
                </a:lnTo>
                <a:lnTo>
                  <a:pt x="19037" y="71081"/>
                </a:lnTo>
                <a:lnTo>
                  <a:pt x="31618" y="75677"/>
                </a:lnTo>
                <a:lnTo>
                  <a:pt x="47837" y="73701"/>
                </a:lnTo>
                <a:lnTo>
                  <a:pt x="60756" y="67637"/>
                </a:lnTo>
                <a:lnTo>
                  <a:pt x="69975" y="58299"/>
                </a:lnTo>
                <a:lnTo>
                  <a:pt x="75095" y="46497"/>
                </a:lnTo>
                <a:lnTo>
                  <a:pt x="74895" y="44450"/>
                </a:lnTo>
                <a:lnTo>
                  <a:pt x="37935" y="44450"/>
                </a:lnTo>
                <a:lnTo>
                  <a:pt x="37935" y="31750"/>
                </a:lnTo>
                <a:lnTo>
                  <a:pt x="73657" y="31750"/>
                </a:lnTo>
                <a:lnTo>
                  <a:pt x="73455" y="29675"/>
                </a:lnTo>
                <a:lnTo>
                  <a:pt x="67863" y="16375"/>
                </a:lnTo>
                <a:lnTo>
                  <a:pt x="59083" y="6847"/>
                </a:lnTo>
                <a:lnTo>
                  <a:pt x="47877" y="1341"/>
                </a:lnTo>
                <a:lnTo>
                  <a:pt x="37935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34740" y="2156206"/>
            <a:ext cx="36959" cy="12700"/>
          </a:xfrm>
          <a:custGeom>
            <a:avLst/>
            <a:gdLst/>
            <a:ahLst/>
            <a:cxnLst/>
            <a:rect l="l" t="t" r="r" b="b"/>
            <a:pathLst>
              <a:path w="36959" h="12700">
                <a:moveTo>
                  <a:pt x="35721" y="0"/>
                </a:moveTo>
                <a:lnTo>
                  <a:pt x="0" y="0"/>
                </a:lnTo>
                <a:lnTo>
                  <a:pt x="0" y="12700"/>
                </a:lnTo>
                <a:lnTo>
                  <a:pt x="36959" y="12700"/>
                </a:lnTo>
                <a:lnTo>
                  <a:pt x="35721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70462" y="2156206"/>
            <a:ext cx="415001" cy="12700"/>
          </a:xfrm>
          <a:custGeom>
            <a:avLst/>
            <a:gdLst/>
            <a:ahLst/>
            <a:cxnLst/>
            <a:rect l="l" t="t" r="r" b="b"/>
            <a:pathLst>
              <a:path w="415001" h="12700">
                <a:moveTo>
                  <a:pt x="415001" y="0"/>
                </a:moveTo>
                <a:lnTo>
                  <a:pt x="0" y="0"/>
                </a:lnTo>
                <a:lnTo>
                  <a:pt x="1238" y="12700"/>
                </a:lnTo>
                <a:lnTo>
                  <a:pt x="415001" y="12700"/>
                </a:lnTo>
                <a:lnTo>
                  <a:pt x="415001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96804" y="1604772"/>
            <a:ext cx="75095" cy="75677"/>
          </a:xfrm>
          <a:custGeom>
            <a:avLst/>
            <a:gdLst/>
            <a:ahLst/>
            <a:cxnLst/>
            <a:rect l="l" t="t" r="r" b="b"/>
            <a:pathLst>
              <a:path w="75095" h="75677">
                <a:moveTo>
                  <a:pt x="37935" y="0"/>
                </a:moveTo>
                <a:lnTo>
                  <a:pt x="23875" y="2666"/>
                </a:lnTo>
                <a:lnTo>
                  <a:pt x="12187" y="9988"/>
                </a:lnTo>
                <a:lnTo>
                  <a:pt x="3889" y="20947"/>
                </a:lnTo>
                <a:lnTo>
                  <a:pt x="0" y="34525"/>
                </a:lnTo>
                <a:lnTo>
                  <a:pt x="2338" y="49868"/>
                </a:lnTo>
                <a:lnTo>
                  <a:pt x="8980" y="62266"/>
                </a:lnTo>
                <a:lnTo>
                  <a:pt x="19037" y="71081"/>
                </a:lnTo>
                <a:lnTo>
                  <a:pt x="31618" y="75677"/>
                </a:lnTo>
                <a:lnTo>
                  <a:pt x="47837" y="73701"/>
                </a:lnTo>
                <a:lnTo>
                  <a:pt x="60756" y="67637"/>
                </a:lnTo>
                <a:lnTo>
                  <a:pt x="69975" y="58299"/>
                </a:lnTo>
                <a:lnTo>
                  <a:pt x="75095" y="46497"/>
                </a:lnTo>
                <a:lnTo>
                  <a:pt x="74895" y="44450"/>
                </a:lnTo>
                <a:lnTo>
                  <a:pt x="37935" y="44450"/>
                </a:lnTo>
                <a:lnTo>
                  <a:pt x="37935" y="31750"/>
                </a:lnTo>
                <a:lnTo>
                  <a:pt x="73657" y="31750"/>
                </a:lnTo>
                <a:lnTo>
                  <a:pt x="73455" y="29675"/>
                </a:lnTo>
                <a:lnTo>
                  <a:pt x="67863" y="16375"/>
                </a:lnTo>
                <a:lnTo>
                  <a:pt x="59083" y="6847"/>
                </a:lnTo>
                <a:lnTo>
                  <a:pt x="47877" y="1341"/>
                </a:lnTo>
                <a:lnTo>
                  <a:pt x="37935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34740" y="1636522"/>
            <a:ext cx="36959" cy="12700"/>
          </a:xfrm>
          <a:custGeom>
            <a:avLst/>
            <a:gdLst/>
            <a:ahLst/>
            <a:cxnLst/>
            <a:rect l="l" t="t" r="r" b="b"/>
            <a:pathLst>
              <a:path w="36959" h="12700">
                <a:moveTo>
                  <a:pt x="35721" y="0"/>
                </a:moveTo>
                <a:lnTo>
                  <a:pt x="0" y="0"/>
                </a:lnTo>
                <a:lnTo>
                  <a:pt x="0" y="12700"/>
                </a:lnTo>
                <a:lnTo>
                  <a:pt x="36959" y="12700"/>
                </a:lnTo>
                <a:lnTo>
                  <a:pt x="35721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70462" y="1636522"/>
            <a:ext cx="415001" cy="12700"/>
          </a:xfrm>
          <a:custGeom>
            <a:avLst/>
            <a:gdLst/>
            <a:ahLst/>
            <a:cxnLst/>
            <a:rect l="l" t="t" r="r" b="b"/>
            <a:pathLst>
              <a:path w="415001" h="12700">
                <a:moveTo>
                  <a:pt x="415001" y="0"/>
                </a:moveTo>
                <a:lnTo>
                  <a:pt x="0" y="0"/>
                </a:lnTo>
                <a:lnTo>
                  <a:pt x="1238" y="12700"/>
                </a:lnTo>
                <a:lnTo>
                  <a:pt x="415001" y="12700"/>
                </a:lnTo>
                <a:lnTo>
                  <a:pt x="415001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96804" y="5676900"/>
            <a:ext cx="75095" cy="75677"/>
          </a:xfrm>
          <a:custGeom>
            <a:avLst/>
            <a:gdLst/>
            <a:ahLst/>
            <a:cxnLst/>
            <a:rect l="l" t="t" r="r" b="b"/>
            <a:pathLst>
              <a:path w="75095" h="75677">
                <a:moveTo>
                  <a:pt x="37935" y="0"/>
                </a:moveTo>
                <a:lnTo>
                  <a:pt x="23875" y="2671"/>
                </a:lnTo>
                <a:lnTo>
                  <a:pt x="12187" y="10001"/>
                </a:lnTo>
                <a:lnTo>
                  <a:pt x="3889" y="20963"/>
                </a:lnTo>
                <a:lnTo>
                  <a:pt x="0" y="34531"/>
                </a:lnTo>
                <a:lnTo>
                  <a:pt x="2338" y="49857"/>
                </a:lnTo>
                <a:lnTo>
                  <a:pt x="8982" y="62253"/>
                </a:lnTo>
                <a:lnTo>
                  <a:pt x="19040" y="71075"/>
                </a:lnTo>
                <a:lnTo>
                  <a:pt x="31622" y="75677"/>
                </a:lnTo>
                <a:lnTo>
                  <a:pt x="47839" y="73696"/>
                </a:lnTo>
                <a:lnTo>
                  <a:pt x="60757" y="67624"/>
                </a:lnTo>
                <a:lnTo>
                  <a:pt x="69976" y="58280"/>
                </a:lnTo>
                <a:lnTo>
                  <a:pt x="75095" y="46483"/>
                </a:lnTo>
                <a:lnTo>
                  <a:pt x="74897" y="44449"/>
                </a:lnTo>
                <a:lnTo>
                  <a:pt x="37935" y="44449"/>
                </a:lnTo>
                <a:lnTo>
                  <a:pt x="37935" y="31749"/>
                </a:lnTo>
                <a:lnTo>
                  <a:pt x="73656" y="31749"/>
                </a:lnTo>
                <a:lnTo>
                  <a:pt x="73454" y="29680"/>
                </a:lnTo>
                <a:lnTo>
                  <a:pt x="67860" y="16384"/>
                </a:lnTo>
                <a:lnTo>
                  <a:pt x="59077" y="6852"/>
                </a:lnTo>
                <a:lnTo>
                  <a:pt x="47868" y="1341"/>
                </a:lnTo>
                <a:lnTo>
                  <a:pt x="37935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34740" y="5708650"/>
            <a:ext cx="36961" cy="12700"/>
          </a:xfrm>
          <a:custGeom>
            <a:avLst/>
            <a:gdLst/>
            <a:ahLst/>
            <a:cxnLst/>
            <a:rect l="l" t="t" r="r" b="b"/>
            <a:pathLst>
              <a:path w="36961" h="12700">
                <a:moveTo>
                  <a:pt x="35721" y="0"/>
                </a:moveTo>
                <a:lnTo>
                  <a:pt x="0" y="0"/>
                </a:lnTo>
                <a:lnTo>
                  <a:pt x="0" y="12699"/>
                </a:lnTo>
                <a:lnTo>
                  <a:pt x="36961" y="12699"/>
                </a:lnTo>
                <a:lnTo>
                  <a:pt x="35721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70461" y="5708650"/>
            <a:ext cx="415001" cy="12700"/>
          </a:xfrm>
          <a:custGeom>
            <a:avLst/>
            <a:gdLst/>
            <a:ahLst/>
            <a:cxnLst/>
            <a:rect l="l" t="t" r="r" b="b"/>
            <a:pathLst>
              <a:path w="415001" h="12700">
                <a:moveTo>
                  <a:pt x="415001" y="0"/>
                </a:moveTo>
                <a:lnTo>
                  <a:pt x="0" y="0"/>
                </a:lnTo>
                <a:lnTo>
                  <a:pt x="1240" y="12699"/>
                </a:lnTo>
                <a:lnTo>
                  <a:pt x="415001" y="12699"/>
                </a:lnTo>
                <a:lnTo>
                  <a:pt x="415001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596804" y="3845052"/>
            <a:ext cx="75095" cy="75677"/>
          </a:xfrm>
          <a:custGeom>
            <a:avLst/>
            <a:gdLst/>
            <a:ahLst/>
            <a:cxnLst/>
            <a:rect l="l" t="t" r="r" b="b"/>
            <a:pathLst>
              <a:path w="75095" h="75677">
                <a:moveTo>
                  <a:pt x="37935" y="0"/>
                </a:moveTo>
                <a:lnTo>
                  <a:pt x="23875" y="2666"/>
                </a:lnTo>
                <a:lnTo>
                  <a:pt x="12187" y="9988"/>
                </a:lnTo>
                <a:lnTo>
                  <a:pt x="3889" y="20947"/>
                </a:lnTo>
                <a:lnTo>
                  <a:pt x="0" y="34525"/>
                </a:lnTo>
                <a:lnTo>
                  <a:pt x="2338" y="49868"/>
                </a:lnTo>
                <a:lnTo>
                  <a:pt x="8980" y="62266"/>
                </a:lnTo>
                <a:lnTo>
                  <a:pt x="19037" y="71081"/>
                </a:lnTo>
                <a:lnTo>
                  <a:pt x="31618" y="75677"/>
                </a:lnTo>
                <a:lnTo>
                  <a:pt x="47837" y="73701"/>
                </a:lnTo>
                <a:lnTo>
                  <a:pt x="60756" y="67637"/>
                </a:lnTo>
                <a:lnTo>
                  <a:pt x="69975" y="58299"/>
                </a:lnTo>
                <a:lnTo>
                  <a:pt x="75095" y="46497"/>
                </a:lnTo>
                <a:lnTo>
                  <a:pt x="74895" y="44450"/>
                </a:lnTo>
                <a:lnTo>
                  <a:pt x="37935" y="44450"/>
                </a:lnTo>
                <a:lnTo>
                  <a:pt x="37935" y="31750"/>
                </a:lnTo>
                <a:lnTo>
                  <a:pt x="73657" y="31750"/>
                </a:lnTo>
                <a:lnTo>
                  <a:pt x="73455" y="29675"/>
                </a:lnTo>
                <a:lnTo>
                  <a:pt x="67863" y="16375"/>
                </a:lnTo>
                <a:lnTo>
                  <a:pt x="59083" y="6847"/>
                </a:lnTo>
                <a:lnTo>
                  <a:pt x="47877" y="1341"/>
                </a:lnTo>
                <a:lnTo>
                  <a:pt x="37935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34740" y="3876802"/>
            <a:ext cx="36959" cy="12700"/>
          </a:xfrm>
          <a:custGeom>
            <a:avLst/>
            <a:gdLst/>
            <a:ahLst/>
            <a:cxnLst/>
            <a:rect l="l" t="t" r="r" b="b"/>
            <a:pathLst>
              <a:path w="36959" h="12700">
                <a:moveTo>
                  <a:pt x="35721" y="0"/>
                </a:moveTo>
                <a:lnTo>
                  <a:pt x="0" y="0"/>
                </a:lnTo>
                <a:lnTo>
                  <a:pt x="0" y="12700"/>
                </a:lnTo>
                <a:lnTo>
                  <a:pt x="36959" y="12700"/>
                </a:lnTo>
                <a:lnTo>
                  <a:pt x="35721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70462" y="3876802"/>
            <a:ext cx="415001" cy="12700"/>
          </a:xfrm>
          <a:custGeom>
            <a:avLst/>
            <a:gdLst/>
            <a:ahLst/>
            <a:cxnLst/>
            <a:rect l="l" t="t" r="r" b="b"/>
            <a:pathLst>
              <a:path w="415001" h="12700">
                <a:moveTo>
                  <a:pt x="415001" y="0"/>
                </a:moveTo>
                <a:lnTo>
                  <a:pt x="0" y="0"/>
                </a:lnTo>
                <a:lnTo>
                  <a:pt x="1238" y="12700"/>
                </a:lnTo>
                <a:lnTo>
                  <a:pt x="415001" y="12700"/>
                </a:lnTo>
                <a:lnTo>
                  <a:pt x="415001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96804" y="2999232"/>
            <a:ext cx="75095" cy="75677"/>
          </a:xfrm>
          <a:custGeom>
            <a:avLst/>
            <a:gdLst/>
            <a:ahLst/>
            <a:cxnLst/>
            <a:rect l="l" t="t" r="r" b="b"/>
            <a:pathLst>
              <a:path w="75095" h="75677">
                <a:moveTo>
                  <a:pt x="37935" y="0"/>
                </a:moveTo>
                <a:lnTo>
                  <a:pt x="23875" y="2666"/>
                </a:lnTo>
                <a:lnTo>
                  <a:pt x="12187" y="9988"/>
                </a:lnTo>
                <a:lnTo>
                  <a:pt x="3889" y="20947"/>
                </a:lnTo>
                <a:lnTo>
                  <a:pt x="0" y="34525"/>
                </a:lnTo>
                <a:lnTo>
                  <a:pt x="2338" y="49868"/>
                </a:lnTo>
                <a:lnTo>
                  <a:pt x="8980" y="62266"/>
                </a:lnTo>
                <a:lnTo>
                  <a:pt x="19037" y="71081"/>
                </a:lnTo>
                <a:lnTo>
                  <a:pt x="31618" y="75677"/>
                </a:lnTo>
                <a:lnTo>
                  <a:pt x="47837" y="73701"/>
                </a:lnTo>
                <a:lnTo>
                  <a:pt x="60756" y="67637"/>
                </a:lnTo>
                <a:lnTo>
                  <a:pt x="69975" y="58299"/>
                </a:lnTo>
                <a:lnTo>
                  <a:pt x="75095" y="46497"/>
                </a:lnTo>
                <a:lnTo>
                  <a:pt x="74895" y="44450"/>
                </a:lnTo>
                <a:lnTo>
                  <a:pt x="37935" y="44450"/>
                </a:lnTo>
                <a:lnTo>
                  <a:pt x="37935" y="31750"/>
                </a:lnTo>
                <a:lnTo>
                  <a:pt x="73657" y="31750"/>
                </a:lnTo>
                <a:lnTo>
                  <a:pt x="73455" y="29675"/>
                </a:lnTo>
                <a:lnTo>
                  <a:pt x="67863" y="16375"/>
                </a:lnTo>
                <a:lnTo>
                  <a:pt x="59083" y="6847"/>
                </a:lnTo>
                <a:lnTo>
                  <a:pt x="47877" y="1341"/>
                </a:lnTo>
                <a:lnTo>
                  <a:pt x="37935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34740" y="3030982"/>
            <a:ext cx="36959" cy="12700"/>
          </a:xfrm>
          <a:custGeom>
            <a:avLst/>
            <a:gdLst/>
            <a:ahLst/>
            <a:cxnLst/>
            <a:rect l="l" t="t" r="r" b="b"/>
            <a:pathLst>
              <a:path w="36959" h="12700">
                <a:moveTo>
                  <a:pt x="35721" y="0"/>
                </a:moveTo>
                <a:lnTo>
                  <a:pt x="0" y="0"/>
                </a:lnTo>
                <a:lnTo>
                  <a:pt x="0" y="12700"/>
                </a:lnTo>
                <a:lnTo>
                  <a:pt x="36959" y="12700"/>
                </a:lnTo>
                <a:lnTo>
                  <a:pt x="35721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70462" y="3030982"/>
            <a:ext cx="415001" cy="12700"/>
          </a:xfrm>
          <a:custGeom>
            <a:avLst/>
            <a:gdLst/>
            <a:ahLst/>
            <a:cxnLst/>
            <a:rect l="l" t="t" r="r" b="b"/>
            <a:pathLst>
              <a:path w="415001" h="12700">
                <a:moveTo>
                  <a:pt x="415001" y="0"/>
                </a:moveTo>
                <a:lnTo>
                  <a:pt x="0" y="0"/>
                </a:lnTo>
                <a:lnTo>
                  <a:pt x="1238" y="12700"/>
                </a:lnTo>
                <a:lnTo>
                  <a:pt x="415001" y="12700"/>
                </a:lnTo>
                <a:lnTo>
                  <a:pt x="415001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06240" y="1295400"/>
            <a:ext cx="2408936" cy="0"/>
          </a:xfrm>
          <a:custGeom>
            <a:avLst/>
            <a:gdLst/>
            <a:ahLst/>
            <a:cxnLst/>
            <a:rect l="l" t="t" r="r" b="b"/>
            <a:pathLst>
              <a:path w="2408936">
                <a:moveTo>
                  <a:pt x="0" y="0"/>
                </a:moveTo>
                <a:lnTo>
                  <a:pt x="2408936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41025" y="2535662"/>
            <a:ext cx="173583" cy="170998"/>
          </a:xfrm>
          <a:custGeom>
            <a:avLst/>
            <a:gdLst/>
            <a:ahLst/>
            <a:cxnLst/>
            <a:rect l="l" t="t" r="r" b="b"/>
            <a:pathLst>
              <a:path w="173583" h="170998">
                <a:moveTo>
                  <a:pt x="77448" y="0"/>
                </a:moveTo>
                <a:lnTo>
                  <a:pt x="37952" y="14381"/>
                </a:lnTo>
                <a:lnTo>
                  <a:pt x="10302" y="44716"/>
                </a:lnTo>
                <a:lnTo>
                  <a:pt x="112" y="82966"/>
                </a:lnTo>
                <a:lnTo>
                  <a:pt x="0" y="90013"/>
                </a:lnTo>
                <a:lnTo>
                  <a:pt x="1757" y="103347"/>
                </a:lnTo>
                <a:lnTo>
                  <a:pt x="18969" y="138361"/>
                </a:lnTo>
                <a:lnTo>
                  <a:pt x="51976" y="162407"/>
                </a:lnTo>
                <a:lnTo>
                  <a:pt x="98068" y="170998"/>
                </a:lnTo>
                <a:lnTo>
                  <a:pt x="111892" y="168045"/>
                </a:lnTo>
                <a:lnTo>
                  <a:pt x="147123" y="147209"/>
                </a:lnTo>
                <a:lnTo>
                  <a:pt x="168983" y="112050"/>
                </a:lnTo>
                <a:lnTo>
                  <a:pt x="173583" y="82966"/>
                </a:lnTo>
                <a:lnTo>
                  <a:pt x="172066" y="69385"/>
                </a:lnTo>
                <a:lnTo>
                  <a:pt x="155330" y="33633"/>
                </a:lnTo>
                <a:lnTo>
                  <a:pt x="122749" y="8963"/>
                </a:lnTo>
                <a:lnTo>
                  <a:pt x="77448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40914" y="2535662"/>
            <a:ext cx="173695" cy="170998"/>
          </a:xfrm>
          <a:custGeom>
            <a:avLst/>
            <a:gdLst/>
            <a:ahLst/>
            <a:cxnLst/>
            <a:rect l="l" t="t" r="r" b="b"/>
            <a:pathLst>
              <a:path w="173695" h="170998">
                <a:moveTo>
                  <a:pt x="0" y="85617"/>
                </a:moveTo>
                <a:lnTo>
                  <a:pt x="10414" y="44716"/>
                </a:lnTo>
                <a:lnTo>
                  <a:pt x="38063" y="14381"/>
                </a:lnTo>
                <a:lnTo>
                  <a:pt x="77559" y="0"/>
                </a:lnTo>
                <a:lnTo>
                  <a:pt x="93880" y="957"/>
                </a:lnTo>
                <a:lnTo>
                  <a:pt x="135289" y="15669"/>
                </a:lnTo>
                <a:lnTo>
                  <a:pt x="162935" y="44547"/>
                </a:lnTo>
                <a:lnTo>
                  <a:pt x="173695" y="82966"/>
                </a:lnTo>
                <a:lnTo>
                  <a:pt x="172519" y="97957"/>
                </a:lnTo>
                <a:lnTo>
                  <a:pt x="156262" y="136850"/>
                </a:lnTo>
                <a:lnTo>
                  <a:pt x="124915" y="162981"/>
                </a:lnTo>
                <a:lnTo>
                  <a:pt x="98179" y="170998"/>
                </a:lnTo>
                <a:lnTo>
                  <a:pt x="81529" y="170128"/>
                </a:lnTo>
                <a:lnTo>
                  <a:pt x="39498" y="155887"/>
                </a:lnTo>
                <a:lnTo>
                  <a:pt x="11454" y="127687"/>
                </a:lnTo>
                <a:lnTo>
                  <a:pt x="111" y="90013"/>
                </a:lnTo>
                <a:lnTo>
                  <a:pt x="0" y="85617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41025" y="3367766"/>
            <a:ext cx="173583" cy="170998"/>
          </a:xfrm>
          <a:custGeom>
            <a:avLst/>
            <a:gdLst/>
            <a:ahLst/>
            <a:cxnLst/>
            <a:rect l="l" t="t" r="r" b="b"/>
            <a:pathLst>
              <a:path w="173583" h="170998">
                <a:moveTo>
                  <a:pt x="77448" y="0"/>
                </a:moveTo>
                <a:lnTo>
                  <a:pt x="37952" y="14381"/>
                </a:lnTo>
                <a:lnTo>
                  <a:pt x="10302" y="44716"/>
                </a:lnTo>
                <a:lnTo>
                  <a:pt x="112" y="82966"/>
                </a:lnTo>
                <a:lnTo>
                  <a:pt x="0" y="90013"/>
                </a:lnTo>
                <a:lnTo>
                  <a:pt x="1757" y="103347"/>
                </a:lnTo>
                <a:lnTo>
                  <a:pt x="18969" y="138361"/>
                </a:lnTo>
                <a:lnTo>
                  <a:pt x="51976" y="162407"/>
                </a:lnTo>
                <a:lnTo>
                  <a:pt x="98068" y="170998"/>
                </a:lnTo>
                <a:lnTo>
                  <a:pt x="111892" y="168045"/>
                </a:lnTo>
                <a:lnTo>
                  <a:pt x="147123" y="147209"/>
                </a:lnTo>
                <a:lnTo>
                  <a:pt x="168983" y="112050"/>
                </a:lnTo>
                <a:lnTo>
                  <a:pt x="173583" y="82966"/>
                </a:lnTo>
                <a:lnTo>
                  <a:pt x="172066" y="69385"/>
                </a:lnTo>
                <a:lnTo>
                  <a:pt x="155330" y="33633"/>
                </a:lnTo>
                <a:lnTo>
                  <a:pt x="122749" y="8963"/>
                </a:lnTo>
                <a:lnTo>
                  <a:pt x="77448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40914" y="3367766"/>
            <a:ext cx="173695" cy="170998"/>
          </a:xfrm>
          <a:custGeom>
            <a:avLst/>
            <a:gdLst/>
            <a:ahLst/>
            <a:cxnLst/>
            <a:rect l="l" t="t" r="r" b="b"/>
            <a:pathLst>
              <a:path w="173695" h="170998">
                <a:moveTo>
                  <a:pt x="0" y="85617"/>
                </a:moveTo>
                <a:lnTo>
                  <a:pt x="10414" y="44716"/>
                </a:lnTo>
                <a:lnTo>
                  <a:pt x="38063" y="14381"/>
                </a:lnTo>
                <a:lnTo>
                  <a:pt x="77559" y="0"/>
                </a:lnTo>
                <a:lnTo>
                  <a:pt x="93880" y="957"/>
                </a:lnTo>
                <a:lnTo>
                  <a:pt x="135289" y="15669"/>
                </a:lnTo>
                <a:lnTo>
                  <a:pt x="162935" y="44547"/>
                </a:lnTo>
                <a:lnTo>
                  <a:pt x="173695" y="82966"/>
                </a:lnTo>
                <a:lnTo>
                  <a:pt x="172519" y="97957"/>
                </a:lnTo>
                <a:lnTo>
                  <a:pt x="156262" y="136850"/>
                </a:lnTo>
                <a:lnTo>
                  <a:pt x="124915" y="162981"/>
                </a:lnTo>
                <a:lnTo>
                  <a:pt x="98179" y="170998"/>
                </a:lnTo>
                <a:lnTo>
                  <a:pt x="81529" y="170128"/>
                </a:lnTo>
                <a:lnTo>
                  <a:pt x="39498" y="155887"/>
                </a:lnTo>
                <a:lnTo>
                  <a:pt x="11454" y="127687"/>
                </a:lnTo>
                <a:lnTo>
                  <a:pt x="111" y="90013"/>
                </a:lnTo>
                <a:lnTo>
                  <a:pt x="0" y="85617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41025" y="4228826"/>
            <a:ext cx="173583" cy="170998"/>
          </a:xfrm>
          <a:custGeom>
            <a:avLst/>
            <a:gdLst/>
            <a:ahLst/>
            <a:cxnLst/>
            <a:rect l="l" t="t" r="r" b="b"/>
            <a:pathLst>
              <a:path w="173583" h="170998">
                <a:moveTo>
                  <a:pt x="77448" y="0"/>
                </a:moveTo>
                <a:lnTo>
                  <a:pt x="37952" y="14381"/>
                </a:lnTo>
                <a:lnTo>
                  <a:pt x="10302" y="44716"/>
                </a:lnTo>
                <a:lnTo>
                  <a:pt x="112" y="82966"/>
                </a:lnTo>
                <a:lnTo>
                  <a:pt x="0" y="90013"/>
                </a:lnTo>
                <a:lnTo>
                  <a:pt x="1757" y="103347"/>
                </a:lnTo>
                <a:lnTo>
                  <a:pt x="18969" y="138361"/>
                </a:lnTo>
                <a:lnTo>
                  <a:pt x="51976" y="162407"/>
                </a:lnTo>
                <a:lnTo>
                  <a:pt x="98068" y="170998"/>
                </a:lnTo>
                <a:lnTo>
                  <a:pt x="111892" y="168045"/>
                </a:lnTo>
                <a:lnTo>
                  <a:pt x="147123" y="147209"/>
                </a:lnTo>
                <a:lnTo>
                  <a:pt x="168983" y="112050"/>
                </a:lnTo>
                <a:lnTo>
                  <a:pt x="173583" y="82966"/>
                </a:lnTo>
                <a:lnTo>
                  <a:pt x="172066" y="69385"/>
                </a:lnTo>
                <a:lnTo>
                  <a:pt x="155330" y="33633"/>
                </a:lnTo>
                <a:lnTo>
                  <a:pt x="122749" y="8963"/>
                </a:lnTo>
                <a:lnTo>
                  <a:pt x="77448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40914" y="4228826"/>
            <a:ext cx="173695" cy="170998"/>
          </a:xfrm>
          <a:custGeom>
            <a:avLst/>
            <a:gdLst/>
            <a:ahLst/>
            <a:cxnLst/>
            <a:rect l="l" t="t" r="r" b="b"/>
            <a:pathLst>
              <a:path w="173695" h="170998">
                <a:moveTo>
                  <a:pt x="0" y="85617"/>
                </a:moveTo>
                <a:lnTo>
                  <a:pt x="10414" y="44716"/>
                </a:lnTo>
                <a:lnTo>
                  <a:pt x="38063" y="14381"/>
                </a:lnTo>
                <a:lnTo>
                  <a:pt x="77559" y="0"/>
                </a:lnTo>
                <a:lnTo>
                  <a:pt x="93880" y="957"/>
                </a:lnTo>
                <a:lnTo>
                  <a:pt x="135289" y="15669"/>
                </a:lnTo>
                <a:lnTo>
                  <a:pt x="162935" y="44547"/>
                </a:lnTo>
                <a:lnTo>
                  <a:pt x="173695" y="82966"/>
                </a:lnTo>
                <a:lnTo>
                  <a:pt x="172519" y="97957"/>
                </a:lnTo>
                <a:lnTo>
                  <a:pt x="156262" y="136850"/>
                </a:lnTo>
                <a:lnTo>
                  <a:pt x="124915" y="162981"/>
                </a:lnTo>
                <a:lnTo>
                  <a:pt x="98179" y="170998"/>
                </a:lnTo>
                <a:lnTo>
                  <a:pt x="81529" y="170128"/>
                </a:lnTo>
                <a:lnTo>
                  <a:pt x="39498" y="155887"/>
                </a:lnTo>
                <a:lnTo>
                  <a:pt x="11454" y="127687"/>
                </a:lnTo>
                <a:lnTo>
                  <a:pt x="111" y="90013"/>
                </a:lnTo>
                <a:lnTo>
                  <a:pt x="0" y="85617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41025" y="5653765"/>
            <a:ext cx="173583" cy="170999"/>
          </a:xfrm>
          <a:custGeom>
            <a:avLst/>
            <a:gdLst/>
            <a:ahLst/>
            <a:cxnLst/>
            <a:rect l="l" t="t" r="r" b="b"/>
            <a:pathLst>
              <a:path w="173583" h="170999">
                <a:moveTo>
                  <a:pt x="77448" y="0"/>
                </a:moveTo>
                <a:lnTo>
                  <a:pt x="37952" y="14365"/>
                </a:lnTo>
                <a:lnTo>
                  <a:pt x="10302" y="44689"/>
                </a:lnTo>
                <a:lnTo>
                  <a:pt x="112" y="82964"/>
                </a:lnTo>
                <a:lnTo>
                  <a:pt x="0" y="90020"/>
                </a:lnTo>
                <a:lnTo>
                  <a:pt x="1758" y="103363"/>
                </a:lnTo>
                <a:lnTo>
                  <a:pt x="18969" y="138384"/>
                </a:lnTo>
                <a:lnTo>
                  <a:pt x="51977" y="162417"/>
                </a:lnTo>
                <a:lnTo>
                  <a:pt x="98070" y="170999"/>
                </a:lnTo>
                <a:lnTo>
                  <a:pt x="111894" y="168050"/>
                </a:lnTo>
                <a:lnTo>
                  <a:pt x="147124" y="147228"/>
                </a:lnTo>
                <a:lnTo>
                  <a:pt x="168983" y="112068"/>
                </a:lnTo>
                <a:lnTo>
                  <a:pt x="173583" y="82964"/>
                </a:lnTo>
                <a:lnTo>
                  <a:pt x="172066" y="69369"/>
                </a:lnTo>
                <a:lnTo>
                  <a:pt x="155330" y="33607"/>
                </a:lnTo>
                <a:lnTo>
                  <a:pt x="122749" y="8952"/>
                </a:lnTo>
                <a:lnTo>
                  <a:pt x="77448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40914" y="5653765"/>
            <a:ext cx="173695" cy="170999"/>
          </a:xfrm>
          <a:custGeom>
            <a:avLst/>
            <a:gdLst/>
            <a:ahLst/>
            <a:cxnLst/>
            <a:rect l="l" t="t" r="r" b="b"/>
            <a:pathLst>
              <a:path w="173695" h="170999">
                <a:moveTo>
                  <a:pt x="0" y="85618"/>
                </a:moveTo>
                <a:lnTo>
                  <a:pt x="10414" y="44689"/>
                </a:lnTo>
                <a:lnTo>
                  <a:pt x="38063" y="14365"/>
                </a:lnTo>
                <a:lnTo>
                  <a:pt x="77559" y="0"/>
                </a:lnTo>
                <a:lnTo>
                  <a:pt x="93880" y="955"/>
                </a:lnTo>
                <a:lnTo>
                  <a:pt x="135289" y="15652"/>
                </a:lnTo>
                <a:lnTo>
                  <a:pt x="162935" y="44520"/>
                </a:lnTo>
                <a:lnTo>
                  <a:pt x="173695" y="82964"/>
                </a:lnTo>
                <a:lnTo>
                  <a:pt x="172519" y="97968"/>
                </a:lnTo>
                <a:lnTo>
                  <a:pt x="156262" y="136871"/>
                </a:lnTo>
                <a:lnTo>
                  <a:pt x="124917" y="162990"/>
                </a:lnTo>
                <a:lnTo>
                  <a:pt x="98181" y="170999"/>
                </a:lnTo>
                <a:lnTo>
                  <a:pt x="81531" y="170131"/>
                </a:lnTo>
                <a:lnTo>
                  <a:pt x="39499" y="155903"/>
                </a:lnTo>
                <a:lnTo>
                  <a:pt x="11455" y="127711"/>
                </a:lnTo>
                <a:lnTo>
                  <a:pt x="111" y="90020"/>
                </a:lnTo>
                <a:lnTo>
                  <a:pt x="0" y="8561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42901" y="5718048"/>
            <a:ext cx="74292" cy="75677"/>
          </a:xfrm>
          <a:custGeom>
            <a:avLst/>
            <a:gdLst/>
            <a:ahLst/>
            <a:cxnLst/>
            <a:rect l="l" t="t" r="r" b="b"/>
            <a:pathLst>
              <a:path w="74292" h="75677">
                <a:moveTo>
                  <a:pt x="37154" y="0"/>
                </a:moveTo>
                <a:lnTo>
                  <a:pt x="1650" y="29681"/>
                </a:lnTo>
                <a:lnTo>
                  <a:pt x="0" y="46483"/>
                </a:lnTo>
                <a:lnTo>
                  <a:pt x="5143" y="58280"/>
                </a:lnTo>
                <a:lnTo>
                  <a:pt x="14384" y="67624"/>
                </a:lnTo>
                <a:lnTo>
                  <a:pt x="27300" y="73696"/>
                </a:lnTo>
                <a:lnTo>
                  <a:pt x="43466" y="75677"/>
                </a:lnTo>
                <a:lnTo>
                  <a:pt x="56049" y="71075"/>
                </a:lnTo>
                <a:lnTo>
                  <a:pt x="66107" y="62253"/>
                </a:lnTo>
                <a:lnTo>
                  <a:pt x="72750" y="49857"/>
                </a:lnTo>
                <a:lnTo>
                  <a:pt x="73575" y="44449"/>
                </a:lnTo>
                <a:lnTo>
                  <a:pt x="37154" y="44449"/>
                </a:lnTo>
                <a:lnTo>
                  <a:pt x="37154" y="31749"/>
                </a:lnTo>
                <a:lnTo>
                  <a:pt x="74292" y="31749"/>
                </a:lnTo>
                <a:lnTo>
                  <a:pt x="71199" y="20963"/>
                </a:lnTo>
                <a:lnTo>
                  <a:pt x="62902" y="10001"/>
                </a:lnTo>
                <a:lnTo>
                  <a:pt x="51214" y="2671"/>
                </a:lnTo>
                <a:lnTo>
                  <a:pt x="37154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456944" y="5749798"/>
            <a:ext cx="987405" cy="12700"/>
          </a:xfrm>
          <a:custGeom>
            <a:avLst/>
            <a:gdLst/>
            <a:ahLst/>
            <a:cxnLst/>
            <a:rect l="l" t="t" r="r" b="b"/>
            <a:pathLst>
              <a:path w="987405" h="12700">
                <a:moveTo>
                  <a:pt x="987405" y="0"/>
                </a:moveTo>
                <a:lnTo>
                  <a:pt x="0" y="0"/>
                </a:lnTo>
                <a:lnTo>
                  <a:pt x="0" y="12699"/>
                </a:lnTo>
                <a:lnTo>
                  <a:pt x="986157" y="12699"/>
                </a:lnTo>
                <a:lnTo>
                  <a:pt x="987405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80055" y="5749798"/>
            <a:ext cx="37935" cy="12700"/>
          </a:xfrm>
          <a:custGeom>
            <a:avLst/>
            <a:gdLst/>
            <a:ahLst/>
            <a:cxnLst/>
            <a:rect l="l" t="t" r="r" b="b"/>
            <a:pathLst>
              <a:path w="37935" h="12700">
                <a:moveTo>
                  <a:pt x="37138" y="0"/>
                </a:moveTo>
                <a:lnTo>
                  <a:pt x="0" y="0"/>
                </a:lnTo>
                <a:lnTo>
                  <a:pt x="0" y="12699"/>
                </a:lnTo>
                <a:lnTo>
                  <a:pt x="36421" y="12699"/>
                </a:lnTo>
                <a:lnTo>
                  <a:pt x="37935" y="2781"/>
                </a:lnTo>
                <a:lnTo>
                  <a:pt x="37138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48840" y="4427220"/>
            <a:ext cx="74300" cy="75677"/>
          </a:xfrm>
          <a:custGeom>
            <a:avLst/>
            <a:gdLst/>
            <a:ahLst/>
            <a:cxnLst/>
            <a:rect l="l" t="t" r="r" b="b"/>
            <a:pathLst>
              <a:path w="74300" h="75677">
                <a:moveTo>
                  <a:pt x="37159" y="0"/>
                </a:moveTo>
                <a:lnTo>
                  <a:pt x="1640" y="29675"/>
                </a:lnTo>
                <a:lnTo>
                  <a:pt x="0" y="46497"/>
                </a:lnTo>
                <a:lnTo>
                  <a:pt x="5119" y="58299"/>
                </a:lnTo>
                <a:lnTo>
                  <a:pt x="14338" y="67637"/>
                </a:lnTo>
                <a:lnTo>
                  <a:pt x="27257" y="73701"/>
                </a:lnTo>
                <a:lnTo>
                  <a:pt x="43476" y="75677"/>
                </a:lnTo>
                <a:lnTo>
                  <a:pt x="56057" y="71081"/>
                </a:lnTo>
                <a:lnTo>
                  <a:pt x="66114" y="62266"/>
                </a:lnTo>
                <a:lnTo>
                  <a:pt x="72756" y="49868"/>
                </a:lnTo>
                <a:lnTo>
                  <a:pt x="73582" y="44450"/>
                </a:lnTo>
                <a:lnTo>
                  <a:pt x="37159" y="44450"/>
                </a:lnTo>
                <a:lnTo>
                  <a:pt x="37159" y="31750"/>
                </a:lnTo>
                <a:lnTo>
                  <a:pt x="74300" y="31750"/>
                </a:lnTo>
                <a:lnTo>
                  <a:pt x="71205" y="20947"/>
                </a:lnTo>
                <a:lnTo>
                  <a:pt x="62907" y="9988"/>
                </a:lnTo>
                <a:lnTo>
                  <a:pt x="51219" y="2666"/>
                </a:lnTo>
                <a:lnTo>
                  <a:pt x="37159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606296" y="4458970"/>
            <a:ext cx="643982" cy="12700"/>
          </a:xfrm>
          <a:custGeom>
            <a:avLst/>
            <a:gdLst/>
            <a:ahLst/>
            <a:cxnLst/>
            <a:rect l="l" t="t" r="r" b="b"/>
            <a:pathLst>
              <a:path w="643982" h="12700">
                <a:moveTo>
                  <a:pt x="643982" y="0"/>
                </a:moveTo>
                <a:lnTo>
                  <a:pt x="0" y="0"/>
                </a:lnTo>
                <a:lnTo>
                  <a:pt x="0" y="12700"/>
                </a:lnTo>
                <a:lnTo>
                  <a:pt x="642744" y="12700"/>
                </a:lnTo>
                <a:lnTo>
                  <a:pt x="643982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86000" y="4458970"/>
            <a:ext cx="37935" cy="12700"/>
          </a:xfrm>
          <a:custGeom>
            <a:avLst/>
            <a:gdLst/>
            <a:ahLst/>
            <a:cxnLst/>
            <a:rect l="l" t="t" r="r" b="b"/>
            <a:pathLst>
              <a:path w="37935" h="12700">
                <a:moveTo>
                  <a:pt x="37140" y="0"/>
                </a:moveTo>
                <a:lnTo>
                  <a:pt x="0" y="0"/>
                </a:lnTo>
                <a:lnTo>
                  <a:pt x="0" y="12700"/>
                </a:lnTo>
                <a:lnTo>
                  <a:pt x="36423" y="12700"/>
                </a:lnTo>
                <a:lnTo>
                  <a:pt x="37935" y="2775"/>
                </a:lnTo>
                <a:lnTo>
                  <a:pt x="37140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077015" y="3400044"/>
            <a:ext cx="74293" cy="75677"/>
          </a:xfrm>
          <a:custGeom>
            <a:avLst/>
            <a:gdLst/>
            <a:ahLst/>
            <a:cxnLst/>
            <a:rect l="l" t="t" r="r" b="b"/>
            <a:pathLst>
              <a:path w="74293" h="75677">
                <a:moveTo>
                  <a:pt x="37153" y="0"/>
                </a:moveTo>
                <a:lnTo>
                  <a:pt x="1649" y="29676"/>
                </a:lnTo>
                <a:lnTo>
                  <a:pt x="0" y="46497"/>
                </a:lnTo>
                <a:lnTo>
                  <a:pt x="5144" y="58299"/>
                </a:lnTo>
                <a:lnTo>
                  <a:pt x="14385" y="67637"/>
                </a:lnTo>
                <a:lnTo>
                  <a:pt x="27302" y="73701"/>
                </a:lnTo>
                <a:lnTo>
                  <a:pt x="43470" y="75677"/>
                </a:lnTo>
                <a:lnTo>
                  <a:pt x="56051" y="71081"/>
                </a:lnTo>
                <a:lnTo>
                  <a:pt x="66108" y="62266"/>
                </a:lnTo>
                <a:lnTo>
                  <a:pt x="72750" y="49868"/>
                </a:lnTo>
                <a:lnTo>
                  <a:pt x="73576" y="44450"/>
                </a:lnTo>
                <a:lnTo>
                  <a:pt x="37153" y="44450"/>
                </a:lnTo>
                <a:lnTo>
                  <a:pt x="37153" y="31750"/>
                </a:lnTo>
                <a:lnTo>
                  <a:pt x="74293" y="31750"/>
                </a:lnTo>
                <a:lnTo>
                  <a:pt x="71199" y="20947"/>
                </a:lnTo>
                <a:lnTo>
                  <a:pt x="62901" y="9988"/>
                </a:lnTo>
                <a:lnTo>
                  <a:pt x="51213" y="2666"/>
                </a:lnTo>
                <a:lnTo>
                  <a:pt x="37153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06296" y="3431794"/>
            <a:ext cx="472166" cy="12700"/>
          </a:xfrm>
          <a:custGeom>
            <a:avLst/>
            <a:gdLst/>
            <a:ahLst/>
            <a:cxnLst/>
            <a:rect l="l" t="t" r="r" b="b"/>
            <a:pathLst>
              <a:path w="472166" h="12700">
                <a:moveTo>
                  <a:pt x="472166" y="0"/>
                </a:moveTo>
                <a:lnTo>
                  <a:pt x="0" y="0"/>
                </a:lnTo>
                <a:lnTo>
                  <a:pt x="0" y="12700"/>
                </a:lnTo>
                <a:lnTo>
                  <a:pt x="470920" y="12700"/>
                </a:lnTo>
                <a:lnTo>
                  <a:pt x="472166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114169" y="3431794"/>
            <a:ext cx="37935" cy="12700"/>
          </a:xfrm>
          <a:custGeom>
            <a:avLst/>
            <a:gdLst/>
            <a:ahLst/>
            <a:cxnLst/>
            <a:rect l="l" t="t" r="r" b="b"/>
            <a:pathLst>
              <a:path w="37935" h="12700">
                <a:moveTo>
                  <a:pt x="37140" y="0"/>
                </a:moveTo>
                <a:lnTo>
                  <a:pt x="0" y="0"/>
                </a:lnTo>
                <a:lnTo>
                  <a:pt x="0" y="12700"/>
                </a:lnTo>
                <a:lnTo>
                  <a:pt x="36423" y="12700"/>
                </a:lnTo>
                <a:lnTo>
                  <a:pt x="37935" y="2775"/>
                </a:lnTo>
                <a:lnTo>
                  <a:pt x="37140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823015" y="2092452"/>
            <a:ext cx="74293" cy="75677"/>
          </a:xfrm>
          <a:custGeom>
            <a:avLst/>
            <a:gdLst/>
            <a:ahLst/>
            <a:cxnLst/>
            <a:rect l="l" t="t" r="r" b="b"/>
            <a:pathLst>
              <a:path w="74293" h="75677">
                <a:moveTo>
                  <a:pt x="37153" y="0"/>
                </a:moveTo>
                <a:lnTo>
                  <a:pt x="1649" y="29676"/>
                </a:lnTo>
                <a:lnTo>
                  <a:pt x="0" y="46497"/>
                </a:lnTo>
                <a:lnTo>
                  <a:pt x="5144" y="58299"/>
                </a:lnTo>
                <a:lnTo>
                  <a:pt x="14385" y="67637"/>
                </a:lnTo>
                <a:lnTo>
                  <a:pt x="27302" y="73701"/>
                </a:lnTo>
                <a:lnTo>
                  <a:pt x="43470" y="75677"/>
                </a:lnTo>
                <a:lnTo>
                  <a:pt x="56051" y="71081"/>
                </a:lnTo>
                <a:lnTo>
                  <a:pt x="66108" y="62266"/>
                </a:lnTo>
                <a:lnTo>
                  <a:pt x="72750" y="49868"/>
                </a:lnTo>
                <a:lnTo>
                  <a:pt x="73576" y="44450"/>
                </a:lnTo>
                <a:lnTo>
                  <a:pt x="37153" y="44450"/>
                </a:lnTo>
                <a:lnTo>
                  <a:pt x="37153" y="31750"/>
                </a:lnTo>
                <a:lnTo>
                  <a:pt x="74293" y="31750"/>
                </a:lnTo>
                <a:lnTo>
                  <a:pt x="71199" y="20947"/>
                </a:lnTo>
                <a:lnTo>
                  <a:pt x="62901" y="9988"/>
                </a:lnTo>
                <a:lnTo>
                  <a:pt x="51213" y="2666"/>
                </a:lnTo>
                <a:lnTo>
                  <a:pt x="37153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37716" y="2124202"/>
            <a:ext cx="286746" cy="12700"/>
          </a:xfrm>
          <a:custGeom>
            <a:avLst/>
            <a:gdLst/>
            <a:ahLst/>
            <a:cxnLst/>
            <a:rect l="l" t="t" r="r" b="b"/>
            <a:pathLst>
              <a:path w="286746" h="12700">
                <a:moveTo>
                  <a:pt x="286746" y="0"/>
                </a:moveTo>
                <a:lnTo>
                  <a:pt x="0" y="0"/>
                </a:lnTo>
                <a:lnTo>
                  <a:pt x="0" y="12700"/>
                </a:lnTo>
                <a:lnTo>
                  <a:pt x="285500" y="12700"/>
                </a:lnTo>
                <a:lnTo>
                  <a:pt x="286746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60169" y="2124202"/>
            <a:ext cx="37935" cy="12700"/>
          </a:xfrm>
          <a:custGeom>
            <a:avLst/>
            <a:gdLst/>
            <a:ahLst/>
            <a:cxnLst/>
            <a:rect l="l" t="t" r="r" b="b"/>
            <a:pathLst>
              <a:path w="37935" h="12700">
                <a:moveTo>
                  <a:pt x="37140" y="0"/>
                </a:moveTo>
                <a:lnTo>
                  <a:pt x="0" y="0"/>
                </a:lnTo>
                <a:lnTo>
                  <a:pt x="0" y="12700"/>
                </a:lnTo>
                <a:lnTo>
                  <a:pt x="36423" y="12700"/>
                </a:lnTo>
                <a:lnTo>
                  <a:pt x="37935" y="2775"/>
                </a:lnTo>
                <a:lnTo>
                  <a:pt x="37140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10043" y="658368"/>
            <a:ext cx="128016" cy="128015"/>
          </a:xfrm>
          <a:custGeom>
            <a:avLst/>
            <a:gdLst/>
            <a:ahLst/>
            <a:cxnLst/>
            <a:rect l="l" t="t" r="r" b="b"/>
            <a:pathLst>
              <a:path w="128016" h="128015">
                <a:moveTo>
                  <a:pt x="0" y="128015"/>
                </a:moveTo>
                <a:lnTo>
                  <a:pt x="128016" y="128015"/>
                </a:lnTo>
                <a:lnTo>
                  <a:pt x="128016" y="0"/>
                </a:lnTo>
                <a:lnTo>
                  <a:pt x="0" y="0"/>
                </a:lnTo>
                <a:lnTo>
                  <a:pt x="0" y="128015"/>
                </a:lnTo>
              </a:path>
            </a:pathLst>
          </a:custGeom>
          <a:solidFill>
            <a:srgbClr val="BAD1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58495" y="218021"/>
            <a:ext cx="330411" cy="328548"/>
          </a:xfrm>
          <a:custGeom>
            <a:avLst/>
            <a:gdLst/>
            <a:ahLst/>
            <a:cxnLst/>
            <a:rect l="l" t="t" r="r" b="b"/>
            <a:pathLst>
              <a:path w="330411" h="328548">
                <a:moveTo>
                  <a:pt x="159847" y="0"/>
                </a:moveTo>
                <a:lnTo>
                  <a:pt x="117181" y="7001"/>
                </a:lnTo>
                <a:lnTo>
                  <a:pt x="78949" y="24133"/>
                </a:lnTo>
                <a:lnTo>
                  <a:pt x="46632" y="49923"/>
                </a:lnTo>
                <a:lnTo>
                  <a:pt x="21713" y="82897"/>
                </a:lnTo>
                <a:lnTo>
                  <a:pt x="5675" y="121581"/>
                </a:lnTo>
                <a:lnTo>
                  <a:pt x="0" y="164502"/>
                </a:lnTo>
                <a:lnTo>
                  <a:pt x="17" y="166930"/>
                </a:lnTo>
                <a:lnTo>
                  <a:pt x="5880" y="207948"/>
                </a:lnTo>
                <a:lnTo>
                  <a:pt x="21570" y="245045"/>
                </a:lnTo>
                <a:lnTo>
                  <a:pt x="46096" y="276911"/>
                </a:lnTo>
                <a:lnTo>
                  <a:pt x="78463" y="302237"/>
                </a:lnTo>
                <a:lnTo>
                  <a:pt x="117679" y="319715"/>
                </a:lnTo>
                <a:lnTo>
                  <a:pt x="162752" y="328036"/>
                </a:lnTo>
                <a:lnTo>
                  <a:pt x="178906" y="328548"/>
                </a:lnTo>
                <a:lnTo>
                  <a:pt x="192893" y="326812"/>
                </a:lnTo>
                <a:lnTo>
                  <a:pt x="232363" y="314842"/>
                </a:lnTo>
                <a:lnTo>
                  <a:pt x="266929" y="293648"/>
                </a:lnTo>
                <a:lnTo>
                  <a:pt x="295327" y="264288"/>
                </a:lnTo>
                <a:lnTo>
                  <a:pt x="316165" y="227885"/>
                </a:lnTo>
                <a:lnTo>
                  <a:pt x="328088" y="185546"/>
                </a:lnTo>
                <a:lnTo>
                  <a:pt x="330411" y="154568"/>
                </a:lnTo>
                <a:lnTo>
                  <a:pt x="328938" y="140359"/>
                </a:lnTo>
                <a:lnTo>
                  <a:pt x="317551" y="100246"/>
                </a:lnTo>
                <a:lnTo>
                  <a:pt x="296701" y="64995"/>
                </a:lnTo>
                <a:lnTo>
                  <a:pt x="267660" y="36008"/>
                </a:lnTo>
                <a:lnTo>
                  <a:pt x="231701" y="14688"/>
                </a:lnTo>
                <a:lnTo>
                  <a:pt x="190094" y="2436"/>
                </a:lnTo>
                <a:lnTo>
                  <a:pt x="159847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58902" y="25524"/>
            <a:ext cx="5053999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C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TR</a:t>
            </a:r>
            <a:r>
              <a:rPr sz="2100" spc="-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A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ISED</a:t>
            </a:r>
            <a:r>
              <a:rPr sz="2100" spc="-1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SO</a:t>
            </a:r>
            <a:r>
              <a:rPr sz="2100" spc="-2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UTI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:</a:t>
            </a:r>
            <a:r>
              <a:rPr sz="2100" spc="1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D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ESI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G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F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R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-5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100" spc="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W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-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-1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C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OME</a:t>
            </a:r>
            <a:r>
              <a:rPr sz="2100" spc="-3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WO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KE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43331" y="258082"/>
            <a:ext cx="21036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27710" y="258082"/>
            <a:ext cx="419385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ers</a:t>
            </a:r>
            <a:r>
              <a:rPr sz="3000" spc="-4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with income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below 1,500</a:t>
            </a:r>
            <a:r>
              <a:rPr sz="3000" spc="-1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713349" y="258082"/>
            <a:ext cx="43927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per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144231" y="258082"/>
            <a:ext cx="206377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month will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quire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197855" y="258082"/>
            <a:ext cx="115825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do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to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27710" y="562882"/>
            <a:ext cx="104962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lu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ions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569920" y="562882"/>
            <a:ext cx="122229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sub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id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zed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784178" y="562882"/>
            <a:ext cx="34147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by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119110" y="562882"/>
            <a:ext cx="120950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employers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796788" y="603340"/>
            <a:ext cx="1112604" cy="231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2100" spc="0" baseline="-2145" dirty="0" smtClean="0">
                <a:solidFill>
                  <a:srgbClr val="00AF50"/>
                </a:solidFill>
                <a:latin typeface="Wingdings"/>
                <a:cs typeface="Wingdings"/>
              </a:rPr>
              <a:t></a:t>
            </a:r>
            <a:r>
              <a:rPr sz="2100" spc="129" baseline="-2070" dirty="0" smtClean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200" spc="4" baseline="40724" dirty="0" smtClean="0">
                <a:latin typeface="Segoe UI Semilight"/>
                <a:cs typeface="Segoe UI Semilight"/>
              </a:rPr>
              <a:t>Ca</a:t>
            </a:r>
            <a:r>
              <a:rPr sz="1200" spc="0" baseline="40724" dirty="0" smtClean="0">
                <a:latin typeface="Segoe UI Semilight"/>
                <a:cs typeface="Segoe UI Semilight"/>
              </a:rPr>
              <a:t>n</a:t>
            </a:r>
            <a:r>
              <a:rPr sz="1200" spc="-14" baseline="40724" dirty="0" smtClean="0">
                <a:latin typeface="Segoe UI Semilight"/>
                <a:cs typeface="Segoe UI Semilight"/>
              </a:rPr>
              <a:t> </a:t>
            </a:r>
            <a:r>
              <a:rPr sz="1200" spc="-4" baseline="40724" dirty="0" smtClean="0">
                <a:latin typeface="Segoe UI Semilight"/>
                <a:cs typeface="Segoe UI Semilight"/>
              </a:rPr>
              <a:t>b</a:t>
            </a:r>
            <a:r>
              <a:rPr sz="1200" spc="0" baseline="40724" dirty="0" smtClean="0">
                <a:latin typeface="Segoe UI Semilight"/>
                <a:cs typeface="Segoe UI Semilight"/>
              </a:rPr>
              <a:t>e</a:t>
            </a:r>
            <a:r>
              <a:rPr sz="1200" spc="14" baseline="40724" dirty="0" smtClean="0">
                <a:latin typeface="Segoe UI Semilight"/>
                <a:cs typeface="Segoe UI Semilight"/>
              </a:rPr>
              <a:t> </a:t>
            </a:r>
            <a:r>
              <a:rPr sz="1200" spc="-4" baseline="40724" dirty="0" smtClean="0">
                <a:latin typeface="Segoe UI Semilight"/>
                <a:cs typeface="Segoe UI Semilight"/>
              </a:rPr>
              <a:t>p</a:t>
            </a:r>
            <a:r>
              <a:rPr sz="1200" spc="4" baseline="40724" dirty="0" smtClean="0">
                <a:latin typeface="Segoe UI Semilight"/>
                <a:cs typeface="Segoe UI Semilight"/>
              </a:rPr>
              <a:t>r</a:t>
            </a:r>
            <a:r>
              <a:rPr sz="1200" spc="-4" baseline="40724" dirty="0" smtClean="0">
                <a:latin typeface="Segoe UI Semilight"/>
                <a:cs typeface="Segoe UI Semilight"/>
              </a:rPr>
              <a:t>o</a:t>
            </a:r>
            <a:r>
              <a:rPr sz="1200" spc="0" baseline="40724" dirty="0" smtClean="0">
                <a:latin typeface="Segoe UI Semilight"/>
                <a:cs typeface="Segoe UI Semilight"/>
              </a:rPr>
              <a:t>vi</a:t>
            </a:r>
            <a:r>
              <a:rPr sz="1200" spc="-4" baseline="40724" dirty="0" smtClean="0">
                <a:latin typeface="Segoe UI Semilight"/>
                <a:cs typeface="Segoe UI Semilight"/>
              </a:rPr>
              <a:t>de</a:t>
            </a:r>
            <a:r>
              <a:rPr sz="1200" spc="0" baseline="40724" dirty="0" smtClean="0">
                <a:latin typeface="Segoe UI Semilight"/>
                <a:cs typeface="Segoe UI Semilight"/>
              </a:rPr>
              <a:t>d</a:t>
            </a:r>
            <a:r>
              <a:rPr sz="1200" spc="24" baseline="40724" dirty="0" smtClean="0">
                <a:latin typeface="Segoe UI Semilight"/>
                <a:cs typeface="Segoe UI Semilight"/>
              </a:rPr>
              <a:t> </a:t>
            </a:r>
            <a:r>
              <a:rPr sz="1200" spc="4" baseline="40724" dirty="0" smtClean="0">
                <a:latin typeface="Segoe UI Semilight"/>
                <a:cs typeface="Segoe UI Semilight"/>
              </a:rPr>
              <a:t>a</a:t>
            </a:r>
            <a:r>
              <a:rPr sz="1200" spc="0" baseline="40724" dirty="0" smtClean="0">
                <a:latin typeface="Segoe UI Semilight"/>
                <a:cs typeface="Segoe UI Semilight"/>
              </a:rPr>
              <a:t>t</a:t>
            </a:r>
            <a:endParaRPr sz="800">
              <a:latin typeface="Segoe UI Semilight"/>
              <a:cs typeface="Segoe UI Semiligh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351014" y="603340"/>
            <a:ext cx="1468631" cy="249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55"/>
              </a:lnSpc>
              <a:spcBef>
                <a:spcPts val="47"/>
              </a:spcBef>
            </a:pPr>
            <a:r>
              <a:rPr sz="800" spc="-4" dirty="0" smtClean="0">
                <a:latin typeface="Segoe UI Semilight"/>
                <a:cs typeface="Segoe UI Semilight"/>
              </a:rPr>
              <a:t>60</a:t>
            </a:r>
            <a:r>
              <a:rPr sz="800" spc="4" dirty="0" smtClean="0">
                <a:latin typeface="Segoe UI Semilight"/>
                <a:cs typeface="Segoe UI Semilight"/>
              </a:rPr>
              <a:t>-</a:t>
            </a:r>
            <a:r>
              <a:rPr sz="800" spc="-4" dirty="0" smtClean="0">
                <a:latin typeface="Segoe UI Semilight"/>
                <a:cs typeface="Segoe UI Semilight"/>
              </a:rPr>
              <a:t>80</a:t>
            </a:r>
            <a:r>
              <a:rPr sz="800" spc="0" dirty="0" smtClean="0">
                <a:latin typeface="Segoe UI Semilight"/>
                <a:cs typeface="Segoe UI Semilight"/>
              </a:rPr>
              <a:t>%</a:t>
            </a:r>
            <a:r>
              <a:rPr sz="800" spc="25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o</a:t>
            </a:r>
            <a:r>
              <a:rPr sz="800" spc="0" dirty="0" smtClean="0">
                <a:latin typeface="Segoe UI Semilight"/>
                <a:cs typeface="Segoe UI Semilight"/>
              </a:rPr>
              <a:t>f</a:t>
            </a:r>
            <a:r>
              <a:rPr sz="800" spc="9" dirty="0" smtClean="0">
                <a:latin typeface="Segoe UI Semilight"/>
                <a:cs typeface="Segoe UI Semilight"/>
              </a:rPr>
              <a:t> </a:t>
            </a:r>
            <a:r>
              <a:rPr sz="800" spc="0" dirty="0" smtClean="0">
                <a:latin typeface="Segoe UI Semilight"/>
                <a:cs typeface="Segoe UI Semilight"/>
              </a:rPr>
              <a:t>w</a:t>
            </a:r>
            <a:r>
              <a:rPr sz="800" spc="-4" dirty="0" smtClean="0">
                <a:latin typeface="Segoe UI Semilight"/>
                <a:cs typeface="Segoe UI Semilight"/>
              </a:rPr>
              <a:t>o</a:t>
            </a:r>
            <a:r>
              <a:rPr sz="800" spc="4" dirty="0" smtClean="0">
                <a:latin typeface="Segoe UI Semilight"/>
                <a:cs typeface="Segoe UI Semilight"/>
              </a:rPr>
              <a:t>rk</a:t>
            </a:r>
            <a:r>
              <a:rPr sz="800" spc="-4" dirty="0" smtClean="0">
                <a:latin typeface="Segoe UI Semilight"/>
                <a:cs typeface="Segoe UI Semilight"/>
              </a:rPr>
              <a:t>e</a:t>
            </a:r>
            <a:r>
              <a:rPr sz="800" spc="4" dirty="0" smtClean="0">
                <a:latin typeface="Segoe UI Semilight"/>
                <a:cs typeface="Segoe UI Semilight"/>
              </a:rPr>
              <a:t>r</a:t>
            </a:r>
            <a:r>
              <a:rPr sz="800" spc="0" dirty="0" smtClean="0">
                <a:latin typeface="Segoe UI Semilight"/>
                <a:cs typeface="Segoe UI Semilight"/>
              </a:rPr>
              <a:t>s</a:t>
            </a:r>
            <a:r>
              <a:rPr sz="800" spc="-4" dirty="0" smtClean="0">
                <a:latin typeface="Segoe UI Semilight"/>
                <a:cs typeface="Segoe UI Semilight"/>
              </a:rPr>
              <a:t> </a:t>
            </a:r>
            <a:r>
              <a:rPr sz="800" spc="4" dirty="0" smtClean="0">
                <a:latin typeface="Segoe UI Semilight"/>
                <a:cs typeface="Segoe UI Semilight"/>
              </a:rPr>
              <a:t>ar</a:t>
            </a:r>
            <a:r>
              <a:rPr sz="800" spc="0" dirty="0" smtClean="0">
                <a:latin typeface="Segoe UI Semilight"/>
                <a:cs typeface="Segoe UI Semilight"/>
              </a:rPr>
              <a:t>e</a:t>
            </a:r>
            <a:r>
              <a:rPr sz="800" spc="4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e</a:t>
            </a:r>
            <a:r>
              <a:rPr sz="800" spc="4" dirty="0" smtClean="0">
                <a:latin typeface="Segoe UI Semilight"/>
                <a:cs typeface="Segoe UI Semilight"/>
              </a:rPr>
              <a:t>x</a:t>
            </a:r>
            <a:r>
              <a:rPr sz="800" spc="-4" dirty="0" smtClean="0">
                <a:latin typeface="Segoe UI Semilight"/>
                <a:cs typeface="Segoe UI Semilight"/>
              </a:rPr>
              <a:t>pecte</a:t>
            </a:r>
            <a:r>
              <a:rPr sz="800" spc="0" dirty="0" smtClean="0">
                <a:latin typeface="Segoe UI Semilight"/>
                <a:cs typeface="Segoe UI Semilight"/>
              </a:rPr>
              <a:t>d</a:t>
            </a:r>
            <a:endParaRPr sz="800">
              <a:latin typeface="Segoe UI Semilight"/>
              <a:cs typeface="Segoe UI Semilight"/>
            </a:endParaRPr>
          </a:p>
          <a:p>
            <a:pPr marL="12700" marR="15316">
              <a:lnSpc>
                <a:spcPts val="960"/>
              </a:lnSpc>
              <a:spcBef>
                <a:spcPts val="0"/>
              </a:spcBef>
            </a:pPr>
            <a:r>
              <a:rPr sz="800" spc="-4" dirty="0" smtClean="0">
                <a:latin typeface="Segoe UI Semilight"/>
                <a:cs typeface="Segoe UI Semilight"/>
              </a:rPr>
              <a:t>t</a:t>
            </a:r>
            <a:r>
              <a:rPr sz="800" spc="0" dirty="0" smtClean="0">
                <a:latin typeface="Segoe UI Semilight"/>
                <a:cs typeface="Segoe UI Semilight"/>
              </a:rPr>
              <a:t>o</a:t>
            </a:r>
            <a:r>
              <a:rPr sz="800" spc="4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b</a:t>
            </a:r>
            <a:r>
              <a:rPr sz="800" spc="0" dirty="0" smtClean="0">
                <a:latin typeface="Segoe UI Semilight"/>
                <a:cs typeface="Segoe UI Semilight"/>
              </a:rPr>
              <a:t>e</a:t>
            </a:r>
            <a:r>
              <a:rPr sz="800" spc="14" dirty="0" smtClean="0">
                <a:latin typeface="Segoe UI Semilight"/>
                <a:cs typeface="Segoe UI Semilight"/>
              </a:rPr>
              <a:t> </a:t>
            </a:r>
            <a:r>
              <a:rPr sz="800" spc="0" dirty="0" smtClean="0">
                <a:latin typeface="Segoe UI Semilight"/>
                <a:cs typeface="Segoe UI Semilight"/>
              </a:rPr>
              <a:t>in </a:t>
            </a:r>
            <a:r>
              <a:rPr sz="800" spc="-4" dirty="0" smtClean="0">
                <a:latin typeface="Segoe UI Semilight"/>
                <a:cs typeface="Segoe UI Semilight"/>
              </a:rPr>
              <a:t>t</a:t>
            </a:r>
            <a:r>
              <a:rPr sz="800" spc="0" dirty="0" smtClean="0">
                <a:latin typeface="Segoe UI Semilight"/>
                <a:cs typeface="Segoe UI Semilight"/>
              </a:rPr>
              <a:t>his</a:t>
            </a:r>
            <a:r>
              <a:rPr sz="800" spc="-14" dirty="0" smtClean="0">
                <a:latin typeface="Segoe UI Semilight"/>
                <a:cs typeface="Segoe UI Semilight"/>
              </a:rPr>
              <a:t> </a:t>
            </a:r>
            <a:r>
              <a:rPr sz="800" spc="0" dirty="0" smtClean="0">
                <a:latin typeface="Segoe UI Semilight"/>
                <a:cs typeface="Segoe UI Semilight"/>
              </a:rPr>
              <a:t>inc</a:t>
            </a:r>
            <a:r>
              <a:rPr sz="800" spc="-4" dirty="0" smtClean="0">
                <a:latin typeface="Segoe UI Semilight"/>
                <a:cs typeface="Segoe UI Semilight"/>
              </a:rPr>
              <a:t>om</a:t>
            </a:r>
            <a:r>
              <a:rPr sz="800" spc="0" dirty="0" smtClean="0">
                <a:latin typeface="Segoe UI Semilight"/>
                <a:cs typeface="Segoe UI Semilight"/>
              </a:rPr>
              <a:t>e</a:t>
            </a:r>
            <a:r>
              <a:rPr sz="800" spc="4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g</a:t>
            </a:r>
            <a:r>
              <a:rPr sz="800" spc="4" dirty="0" smtClean="0">
                <a:latin typeface="Segoe UI Semilight"/>
                <a:cs typeface="Segoe UI Semilight"/>
              </a:rPr>
              <a:t>r</a:t>
            </a:r>
            <a:r>
              <a:rPr sz="800" spc="-4" dirty="0" smtClean="0">
                <a:latin typeface="Segoe UI Semilight"/>
                <a:cs typeface="Segoe UI Semilight"/>
              </a:rPr>
              <a:t>o</a:t>
            </a:r>
            <a:r>
              <a:rPr sz="800" spc="0" dirty="0" smtClean="0">
                <a:latin typeface="Segoe UI Semilight"/>
                <a:cs typeface="Segoe UI Semilight"/>
              </a:rPr>
              <a:t>up</a:t>
            </a:r>
            <a:endParaRPr sz="800">
              <a:latin typeface="Segoe UI Semilight"/>
              <a:cs typeface="Segoe UI Semiligh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997955" y="725260"/>
            <a:ext cx="1077380" cy="127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55"/>
              </a:lnSpc>
              <a:spcBef>
                <a:spcPts val="47"/>
              </a:spcBef>
            </a:pPr>
            <a:r>
              <a:rPr sz="800" spc="-4" dirty="0" smtClean="0">
                <a:latin typeface="Segoe UI Semilight"/>
                <a:cs typeface="Segoe UI Semilight"/>
              </a:rPr>
              <a:t>sc</a:t>
            </a:r>
            <a:r>
              <a:rPr sz="800" spc="4" dirty="0" smtClean="0">
                <a:latin typeface="Segoe UI Semilight"/>
                <a:cs typeface="Segoe UI Semilight"/>
              </a:rPr>
              <a:t>a</a:t>
            </a:r>
            <a:r>
              <a:rPr sz="800" spc="0" dirty="0" smtClean="0">
                <a:latin typeface="Segoe UI Semilight"/>
                <a:cs typeface="Segoe UI Semilight"/>
              </a:rPr>
              <a:t>le</a:t>
            </a:r>
            <a:r>
              <a:rPr sz="800" spc="-9" dirty="0" smtClean="0">
                <a:latin typeface="Segoe UI Semilight"/>
                <a:cs typeface="Segoe UI Semilight"/>
              </a:rPr>
              <a:t> </a:t>
            </a:r>
            <a:r>
              <a:rPr sz="800" spc="0" dirty="0" smtClean="0">
                <a:latin typeface="Segoe UI Semilight"/>
                <a:cs typeface="Segoe UI Semilight"/>
              </a:rPr>
              <a:t>in vi</a:t>
            </a:r>
            <a:r>
              <a:rPr sz="800" spc="-4" dirty="0" smtClean="0">
                <a:latin typeface="Segoe UI Semilight"/>
                <a:cs typeface="Segoe UI Semilight"/>
              </a:rPr>
              <a:t>c</a:t>
            </a:r>
            <a:r>
              <a:rPr sz="800" spc="0" dirty="0" smtClean="0">
                <a:latin typeface="Segoe UI Semilight"/>
                <a:cs typeface="Segoe UI Semilight"/>
              </a:rPr>
              <a:t>inity</a:t>
            </a:r>
            <a:r>
              <a:rPr sz="800" spc="-9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o</a:t>
            </a:r>
            <a:r>
              <a:rPr sz="800" spc="0" dirty="0" smtClean="0">
                <a:latin typeface="Segoe UI Semilight"/>
                <a:cs typeface="Segoe UI Semilight"/>
              </a:rPr>
              <a:t>f</a:t>
            </a:r>
            <a:r>
              <a:rPr sz="800" spc="9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p</a:t>
            </a:r>
            <a:r>
              <a:rPr sz="800" spc="4" dirty="0" smtClean="0">
                <a:latin typeface="Segoe UI Semilight"/>
                <a:cs typeface="Segoe UI Semilight"/>
              </a:rPr>
              <a:t>ark</a:t>
            </a:r>
            <a:r>
              <a:rPr sz="800" spc="0" dirty="0" smtClean="0">
                <a:latin typeface="Segoe UI Semilight"/>
                <a:cs typeface="Segoe UI Semilight"/>
              </a:rPr>
              <a:t>s</a:t>
            </a:r>
            <a:endParaRPr sz="800">
              <a:latin typeface="Segoe UI Semilight"/>
              <a:cs typeface="Segoe UI Semiligh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192479" y="2176566"/>
            <a:ext cx="1318215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0"/>
              </a:lnSpc>
              <a:spcBef>
                <a:spcPts val="63"/>
              </a:spcBef>
            </a:pPr>
            <a:r>
              <a:rPr sz="1100" spc="0" dirty="0" smtClean="0">
                <a:latin typeface="Segoe UI Semilight"/>
                <a:cs typeface="Segoe UI Semilight"/>
              </a:rPr>
              <a:t>e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m</a:t>
            </a:r>
            <a:r>
              <a:rPr sz="1100" spc="0" dirty="0" smtClean="0">
                <a:latin typeface="Segoe UI Semilight"/>
                <a:cs typeface="Segoe UI Semilight"/>
              </a:rPr>
              <a:t>a</a:t>
            </a:r>
            <a:r>
              <a:rPr sz="1100" spc="4" dirty="0" smtClean="0">
                <a:latin typeface="Segoe UI Semilight"/>
                <a:cs typeface="Segoe UI Semilight"/>
              </a:rPr>
              <a:t>j</a:t>
            </a:r>
            <a:r>
              <a:rPr sz="1100" spc="0" dirty="0" smtClean="0">
                <a:latin typeface="Segoe UI Semilight"/>
                <a:cs typeface="Segoe UI Semilight"/>
              </a:rPr>
              <a:t>ority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of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w</a:t>
            </a:r>
            <a:r>
              <a:rPr sz="1100" spc="0" dirty="0" smtClean="0">
                <a:latin typeface="Segoe UI Semilight"/>
                <a:cs typeface="Segoe UI Semilight"/>
              </a:rPr>
              <a:t>or</a:t>
            </a:r>
            <a:r>
              <a:rPr sz="1100" spc="-4" dirty="0" smtClean="0">
                <a:latin typeface="Segoe UI Semilight"/>
                <a:cs typeface="Segoe UI Semilight"/>
              </a:rPr>
              <a:t>ke</a:t>
            </a:r>
            <a:r>
              <a:rPr sz="1100" spc="0" dirty="0" smtClean="0">
                <a:latin typeface="Segoe UI Semilight"/>
                <a:cs typeface="Segoe UI Semilight"/>
              </a:rPr>
              <a:t>rs</a:t>
            </a:r>
            <a:endParaRPr sz="1100">
              <a:latin typeface="Segoe UI Semilight"/>
              <a:cs typeface="Segoe UI Semiligh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231877" y="3098586"/>
            <a:ext cx="77554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0"/>
              </a:lnSpc>
              <a:spcBef>
                <a:spcPts val="63"/>
              </a:spcBef>
            </a:pPr>
            <a:r>
              <a:rPr sz="1100" spc="0" dirty="0" smtClean="0">
                <a:latin typeface="Segoe UI Semilight"/>
                <a:cs typeface="Segoe UI Semilight"/>
              </a:rPr>
              <a:t>y</a:t>
            </a:r>
            <a:r>
              <a:rPr sz="1100" spc="-25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affordab</a:t>
            </a:r>
            <a:r>
              <a:rPr sz="1100" spc="4" dirty="0" smtClean="0">
                <a:latin typeface="Segoe UI Semilight"/>
                <a:cs typeface="Segoe UI Semilight"/>
              </a:rPr>
              <a:t>l</a:t>
            </a:r>
            <a:r>
              <a:rPr sz="1100" spc="0" dirty="0" smtClean="0">
                <a:latin typeface="Segoe UI Semilight"/>
                <a:cs typeface="Segoe UI Semilight"/>
              </a:rPr>
              <a:t>e</a:t>
            </a:r>
            <a:endParaRPr sz="1100">
              <a:latin typeface="Segoe UI Semilight"/>
              <a:cs typeface="Segoe UI Semiligh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105830" y="3265979"/>
            <a:ext cx="1261522" cy="333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328">
              <a:lnSpc>
                <a:spcPts val="1275"/>
              </a:lnSpc>
              <a:spcBef>
                <a:spcPts val="63"/>
              </a:spcBef>
            </a:pPr>
            <a:r>
              <a:rPr sz="1100" spc="0" dirty="0" smtClean="0">
                <a:latin typeface="Segoe UI Semilight"/>
                <a:cs typeface="Segoe UI Semilight"/>
              </a:rPr>
              <a:t>o</a:t>
            </a:r>
            <a:r>
              <a:rPr sz="1100" spc="4" dirty="0" smtClean="0">
                <a:latin typeface="Segoe UI Semilight"/>
                <a:cs typeface="Segoe UI Semilight"/>
              </a:rPr>
              <a:t>u</a:t>
            </a:r>
            <a:r>
              <a:rPr sz="1100" spc="-4" dirty="0" smtClean="0">
                <a:latin typeface="Segoe UI Semilight"/>
                <a:cs typeface="Segoe UI Semilight"/>
              </a:rPr>
              <a:t>s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-9" dirty="0" smtClean="0"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latin typeface="Segoe UI Semilight"/>
                <a:cs typeface="Segoe UI Semilight"/>
              </a:rPr>
              <a:t>g</a:t>
            </a:r>
            <a:r>
              <a:rPr sz="1100" spc="-24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s</a:t>
            </a:r>
            <a:r>
              <a:rPr sz="1100" spc="0" dirty="0" smtClean="0">
                <a:latin typeface="Segoe UI Semilight"/>
                <a:cs typeface="Segoe UI Semilight"/>
              </a:rPr>
              <a:t>o</a:t>
            </a:r>
            <a:r>
              <a:rPr sz="1100" spc="4" dirty="0" smtClean="0">
                <a:latin typeface="Segoe UI Semilight"/>
                <a:cs typeface="Segoe UI Semilight"/>
              </a:rPr>
              <a:t>l</a:t>
            </a:r>
            <a:r>
              <a:rPr sz="1100" spc="0" dirty="0" smtClean="0">
                <a:latin typeface="Segoe UI Semilight"/>
                <a:cs typeface="Segoe UI Semilight"/>
              </a:rPr>
              <a:t>uti</a:t>
            </a:r>
            <a:r>
              <a:rPr sz="1100" spc="4" dirty="0" smtClean="0">
                <a:latin typeface="Segoe UI Semilight"/>
                <a:cs typeface="Segoe UI Semilight"/>
              </a:rPr>
              <a:t>o</a:t>
            </a:r>
            <a:r>
              <a:rPr sz="1100" spc="0" dirty="0" smtClean="0">
                <a:latin typeface="Segoe UI Semilight"/>
                <a:cs typeface="Segoe UI Semilight"/>
              </a:rPr>
              <a:t>n</a:t>
            </a:r>
            <a:r>
              <a:rPr sz="1100" spc="-44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t</a:t>
            </a:r>
            <a:r>
              <a:rPr sz="1100" spc="0" dirty="0" smtClean="0">
                <a:latin typeface="Segoe UI Semilight"/>
                <a:cs typeface="Segoe UI Semilight"/>
              </a:rPr>
              <a:t>hat</a:t>
            </a:r>
            <a:endParaRPr sz="1100">
              <a:latin typeface="Segoe UI Semilight"/>
              <a:cs typeface="Segoe UI Semilight"/>
            </a:endParaRPr>
          </a:p>
          <a:p>
            <a:pPr marL="12700" marR="21076">
              <a:lnSpc>
                <a:spcPts val="1325"/>
              </a:lnSpc>
              <a:spcBef>
                <a:spcPts val="2"/>
              </a:spcBef>
            </a:pPr>
            <a:r>
              <a:rPr sz="1100" spc="0" dirty="0" smtClean="0">
                <a:latin typeface="Segoe UI Semilight"/>
                <a:cs typeface="Segoe UI Semilight"/>
              </a:rPr>
              <a:t>an</a:t>
            </a:r>
            <a:r>
              <a:rPr sz="1100" spc="-25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be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prov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0" dirty="0" smtClean="0">
                <a:latin typeface="Segoe UI Semilight"/>
                <a:cs typeface="Segoe UI Semilight"/>
              </a:rPr>
              <a:t>ded</a:t>
            </a:r>
            <a:r>
              <a:rPr sz="1100" spc="-9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at</a:t>
            </a:r>
            <a:endParaRPr sz="1100">
              <a:latin typeface="Segoe UI Semilight"/>
              <a:cs typeface="Segoe UI Semilight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195064" y="3725585"/>
            <a:ext cx="225044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0"/>
              </a:lnSpc>
              <a:spcBef>
                <a:spcPts val="63"/>
              </a:spcBef>
            </a:pPr>
            <a:r>
              <a:rPr sz="1100" spc="4" dirty="0" smtClean="0">
                <a:latin typeface="Segoe UI Semilight"/>
                <a:cs typeface="Segoe UI Semilight"/>
              </a:rPr>
              <a:t>Mi</a:t>
            </a:r>
            <a:r>
              <a:rPr sz="1100" spc="0" dirty="0" smtClean="0">
                <a:latin typeface="Segoe UI Semilight"/>
                <a:cs typeface="Segoe UI Semilight"/>
              </a:rPr>
              <a:t>z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0" dirty="0" smtClean="0">
                <a:latin typeface="Segoe UI Semilight"/>
                <a:cs typeface="Segoe UI Semilight"/>
              </a:rPr>
              <a:t>r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s</a:t>
            </a:r>
            <a:r>
              <a:rPr sz="1100" spc="4" dirty="0" smtClean="0">
                <a:latin typeface="Segoe UI Semilight"/>
                <a:cs typeface="Segoe UI Semilight"/>
              </a:rPr>
              <a:t>ch</a:t>
            </a:r>
            <a:r>
              <a:rPr sz="1100" spc="-4" dirty="0" smtClean="0">
                <a:latin typeface="Segoe UI Semilight"/>
                <a:cs typeface="Segoe UI Semilight"/>
              </a:rPr>
              <a:t>em</a:t>
            </a:r>
            <a:r>
              <a:rPr sz="1100" spc="0" dirty="0" smtClean="0">
                <a:latin typeface="Segoe UI Semilight"/>
                <a:cs typeface="Segoe UI Semilight"/>
              </a:rPr>
              <a:t>e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w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0" dirty="0" smtClean="0">
                <a:latin typeface="Segoe UI Semilight"/>
                <a:cs typeface="Segoe UI Semilight"/>
              </a:rPr>
              <a:t>th</a:t>
            </a:r>
            <a:r>
              <a:rPr sz="1100" spc="-9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s</a:t>
            </a:r>
            <a:r>
              <a:rPr sz="1100" spc="4" dirty="0" smtClean="0">
                <a:latin typeface="Segoe UI Semilight"/>
                <a:cs typeface="Segoe UI Semilight"/>
              </a:rPr>
              <a:t>h</a:t>
            </a:r>
            <a:r>
              <a:rPr sz="1100" spc="0" dirty="0" smtClean="0">
                <a:latin typeface="Segoe UI Semilight"/>
                <a:cs typeface="Segoe UI Semilight"/>
              </a:rPr>
              <a:t>a</a:t>
            </a:r>
            <a:r>
              <a:rPr sz="1100" spc="-4" dirty="0" smtClean="0">
                <a:latin typeface="Segoe UI Semilight"/>
                <a:cs typeface="Segoe UI Semilight"/>
              </a:rPr>
              <a:t>re</a:t>
            </a:r>
            <a:r>
              <a:rPr sz="1100" spc="0" dirty="0" smtClean="0">
                <a:latin typeface="Segoe UI Semilight"/>
                <a:cs typeface="Segoe UI Semilight"/>
              </a:rPr>
              <a:t>d ro</a:t>
            </a:r>
            <a:r>
              <a:rPr sz="1100" spc="4" dirty="0" smtClean="0">
                <a:latin typeface="Segoe UI Semilight"/>
                <a:cs typeface="Segoe UI Semilight"/>
              </a:rPr>
              <a:t>o</a:t>
            </a:r>
            <a:r>
              <a:rPr sz="1100" spc="-4" dirty="0" smtClean="0">
                <a:latin typeface="Segoe UI Semilight"/>
                <a:cs typeface="Segoe UI Semilight"/>
              </a:rPr>
              <a:t>m</a:t>
            </a:r>
            <a:r>
              <a:rPr sz="1100" spc="0" dirty="0" smtClean="0">
                <a:latin typeface="Segoe UI Semilight"/>
                <a:cs typeface="Segoe UI Semilight"/>
              </a:rPr>
              <a:t>s</a:t>
            </a:r>
            <a:r>
              <a:rPr sz="1100" spc="-19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(</a:t>
            </a:r>
            <a:r>
              <a:rPr sz="1100" spc="4" dirty="0" smtClean="0">
                <a:latin typeface="Segoe UI Semilight"/>
                <a:cs typeface="Segoe UI Semilight"/>
              </a:rPr>
              <a:t>4</a:t>
            </a:r>
            <a:r>
              <a:rPr sz="1100" spc="0" dirty="0" smtClean="0">
                <a:latin typeface="Segoe UI Semilight"/>
                <a:cs typeface="Segoe UI Semilight"/>
              </a:rPr>
              <a:t>-</a:t>
            </a:r>
            <a:endParaRPr sz="1100">
              <a:latin typeface="Segoe UI Semilight"/>
              <a:cs typeface="Segoe UI Semilight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192479" y="3853347"/>
            <a:ext cx="130370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0"/>
              </a:lnSpc>
              <a:spcBef>
                <a:spcPts val="63"/>
              </a:spcBef>
            </a:pP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0" dirty="0" smtClean="0">
                <a:latin typeface="Segoe UI Semilight"/>
                <a:cs typeface="Segoe UI Semilight"/>
              </a:rPr>
              <a:t>y</a:t>
            </a:r>
            <a:r>
              <a:rPr sz="1100" spc="-25" dirty="0" smtClean="0">
                <a:latin typeface="Segoe UI Semilight"/>
                <a:cs typeface="Segoe UI Semilight"/>
              </a:rPr>
              <a:t> </a:t>
            </a:r>
            <a:r>
              <a:rPr sz="1100" spc="4" dirty="0" smtClean="0">
                <a:latin typeface="Segoe UI Semilight"/>
                <a:cs typeface="Segoe UI Semilight"/>
              </a:rPr>
              <a:t>c</a:t>
            </a:r>
            <a:r>
              <a:rPr sz="1100" spc="0" dirty="0" smtClean="0">
                <a:latin typeface="Segoe UI Semilight"/>
                <a:cs typeface="Segoe UI Semilight"/>
              </a:rPr>
              <a:t>an</a:t>
            </a:r>
            <a:r>
              <a:rPr sz="1100" spc="-9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be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devel</a:t>
            </a:r>
            <a:r>
              <a:rPr sz="1100" spc="4" dirty="0" smtClean="0">
                <a:latin typeface="Segoe UI Semilight"/>
                <a:cs typeface="Segoe UI Semilight"/>
              </a:rPr>
              <a:t>o</a:t>
            </a:r>
            <a:r>
              <a:rPr sz="1100" spc="0" dirty="0" smtClean="0">
                <a:latin typeface="Segoe UI Semilight"/>
                <a:cs typeface="Segoe UI Semilight"/>
              </a:rPr>
              <a:t>ped</a:t>
            </a:r>
            <a:endParaRPr sz="1100">
              <a:latin typeface="Segoe UI Semilight"/>
              <a:cs typeface="Segoe UI Semiligh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107232" y="4188627"/>
            <a:ext cx="1200775" cy="33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0"/>
              </a:lnSpc>
              <a:spcBef>
                <a:spcPts val="63"/>
              </a:spcBef>
            </a:pP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an</a:t>
            </a:r>
            <a:r>
              <a:rPr sz="11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1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to</a:t>
            </a:r>
            <a:endParaRPr sz="1100">
              <a:latin typeface="Segoe UI Semilight"/>
              <a:cs typeface="Segoe UI Semilight"/>
            </a:endParaRPr>
          </a:p>
          <a:p>
            <a:pPr marL="69187" marR="21031">
              <a:lnSpc>
                <a:spcPts val="1320"/>
              </a:lnSpc>
              <a:spcBef>
                <a:spcPts val="2"/>
              </a:spcBef>
            </a:pPr>
            <a:r>
              <a:rPr sz="1100" spc="0" dirty="0" smtClean="0">
                <a:latin typeface="Segoe UI Semilight"/>
                <a:cs typeface="Segoe UI Semilight"/>
              </a:rPr>
              <a:t>e</a:t>
            </a:r>
            <a:r>
              <a:rPr sz="1100" spc="-19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4" dirty="0" smtClean="0">
                <a:latin typeface="Segoe UI Semilight"/>
                <a:cs typeface="Segoe UI Semilight"/>
              </a:rPr>
              <a:t>x</a:t>
            </a:r>
            <a:r>
              <a:rPr sz="1100" spc="0" dirty="0" smtClean="0">
                <a:latin typeface="Segoe UI Semilight"/>
                <a:cs typeface="Segoe UI Semilight"/>
              </a:rPr>
              <a:t>p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0" dirty="0" smtClean="0">
                <a:latin typeface="Segoe UI Semilight"/>
                <a:cs typeface="Segoe UI Semilight"/>
              </a:rPr>
              <a:t>ct</a:t>
            </a:r>
            <a:r>
              <a:rPr sz="1100" spc="-4" dirty="0" smtClean="0">
                <a:latin typeface="Segoe UI Semilight"/>
                <a:cs typeface="Segoe UI Semilight"/>
              </a:rPr>
              <a:t>at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0" dirty="0" smtClean="0">
                <a:latin typeface="Segoe UI Semilight"/>
                <a:cs typeface="Segoe UI Semilight"/>
              </a:rPr>
              <a:t>o</a:t>
            </a:r>
            <a:r>
              <a:rPr sz="1100" spc="-4" dirty="0" smtClean="0"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latin typeface="Segoe UI Semilight"/>
                <a:cs typeface="Segoe UI Semilight"/>
              </a:rPr>
              <a:t>s</a:t>
            </a:r>
            <a:r>
              <a:rPr sz="1100" spc="-29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of</a:t>
            </a:r>
            <a:endParaRPr sz="1100">
              <a:latin typeface="Segoe UI Semilight"/>
              <a:cs typeface="Segoe UI Semiligh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041895" y="4691801"/>
            <a:ext cx="118517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0"/>
              </a:lnSpc>
              <a:spcBef>
                <a:spcPts val="63"/>
              </a:spcBef>
            </a:pPr>
            <a:r>
              <a:rPr sz="1100" spc="0" dirty="0" smtClean="0">
                <a:latin typeface="Segoe UI Semilight"/>
                <a:cs typeface="Segoe UI Semilight"/>
              </a:rPr>
              <a:t>ac</a:t>
            </a:r>
            <a:r>
              <a:rPr sz="1100" spc="4" dirty="0" smtClean="0">
                <a:latin typeface="Segoe UI Semilight"/>
                <a:cs typeface="Segoe UI Semilight"/>
              </a:rPr>
              <a:t>c</a:t>
            </a:r>
            <a:r>
              <a:rPr sz="1100" spc="-4" dirty="0" smtClean="0">
                <a:latin typeface="Segoe UI Semilight"/>
                <a:cs typeface="Segoe UI Semilight"/>
              </a:rPr>
              <a:t>es</a:t>
            </a:r>
            <a:r>
              <a:rPr sz="1100" spc="0" dirty="0" smtClean="0">
                <a:latin typeface="Segoe UI Semilight"/>
                <a:cs typeface="Segoe UI Semilight"/>
              </a:rPr>
              <a:t>s</a:t>
            </a:r>
            <a:r>
              <a:rPr sz="1100" spc="-4" dirty="0" smtClean="0">
                <a:latin typeface="Segoe UI Semilight"/>
                <a:cs typeface="Segoe UI Semilight"/>
              </a:rPr>
              <a:t> t</a:t>
            </a:r>
            <a:r>
              <a:rPr sz="1100" spc="0" dirty="0" smtClean="0">
                <a:latin typeface="Segoe UI Semilight"/>
                <a:cs typeface="Segoe UI Semilight"/>
              </a:rPr>
              <a:t>o</a:t>
            </a:r>
            <a:r>
              <a:rPr sz="1100" spc="-9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s</a:t>
            </a:r>
            <a:r>
              <a:rPr sz="1100" spc="0" dirty="0" smtClean="0">
                <a:latin typeface="Segoe UI Semilight"/>
                <a:cs typeface="Segoe UI Semilight"/>
              </a:rPr>
              <a:t>ubsi</a:t>
            </a:r>
            <a:r>
              <a:rPr sz="1100" spc="4" dirty="0" smtClean="0">
                <a:latin typeface="Segoe UI Semilight"/>
                <a:cs typeface="Segoe UI Semilight"/>
              </a:rPr>
              <a:t>di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0" dirty="0" smtClean="0">
                <a:latin typeface="Segoe UI Semilight"/>
                <a:cs typeface="Segoe UI Semilight"/>
              </a:rPr>
              <a:t>s</a:t>
            </a:r>
            <a:endParaRPr sz="1100">
              <a:latin typeface="Segoe UI Semilight"/>
              <a:cs typeface="Segoe UI Semiligh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11453" y="6133846"/>
            <a:ext cx="5931300" cy="156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00" spc="0" dirty="0" smtClean="0">
                <a:latin typeface="Segoe UI Semilight"/>
                <a:cs typeface="Segoe UI Semilight"/>
              </a:rPr>
              <a:t>1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-4" dirty="0" smtClean="0">
                <a:latin typeface="Segoe UI Semilight"/>
                <a:cs typeface="Segoe UI Semilight"/>
              </a:rPr>
              <a:t>ff</a:t>
            </a:r>
            <a:r>
              <a:rPr sz="1000" spc="4" dirty="0" smtClean="0">
                <a:latin typeface="Segoe UI Semilight"/>
                <a:cs typeface="Segoe UI Semilight"/>
              </a:rPr>
              <a:t>ic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l</a:t>
            </a:r>
            <a:r>
              <a:rPr sz="1000" spc="0" dirty="0" smtClean="0">
                <a:latin typeface="Segoe UI Semilight"/>
                <a:cs typeface="Segoe UI Semilight"/>
              </a:rPr>
              <a:t>t</a:t>
            </a:r>
            <a:r>
              <a:rPr sz="1000" spc="-22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o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ge</a:t>
            </a:r>
            <a:r>
              <a:rPr sz="1000" spc="0" dirty="0" smtClean="0">
                <a:latin typeface="Segoe UI Semilight"/>
                <a:cs typeface="Segoe UI Semilight"/>
              </a:rPr>
              <a:t>t</a:t>
            </a:r>
            <a:r>
              <a:rPr sz="1000" spc="-28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inves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3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bsid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r>
              <a:rPr sz="1000" spc="-4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sinc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26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t</a:t>
            </a:r>
            <a:r>
              <a:rPr sz="1000" spc="-10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doesn</a:t>
            </a:r>
            <a:r>
              <a:rPr sz="1000" spc="-4" dirty="0" smtClean="0">
                <a:latin typeface="Segoe UI Semilight"/>
                <a:cs typeface="Segoe UI Semilight"/>
              </a:rPr>
              <a:t>`</a:t>
            </a:r>
            <a:r>
              <a:rPr sz="1000" spc="0" dirty="0" smtClean="0">
                <a:latin typeface="Segoe UI Semilight"/>
                <a:cs typeface="Segoe UI Semilight"/>
              </a:rPr>
              <a:t>t</a:t>
            </a:r>
            <a:r>
              <a:rPr sz="1000" spc="-21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4" dirty="0" smtClean="0">
                <a:latin typeface="Segoe UI Semilight"/>
                <a:cs typeface="Segoe UI Semilight"/>
              </a:rPr>
              <a:t>ollo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-25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the</a:t>
            </a:r>
            <a:r>
              <a:rPr sz="1000" spc="-8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IL</a:t>
            </a:r>
            <a:r>
              <a:rPr sz="1000" spc="0" dirty="0" smtClean="0">
                <a:latin typeface="Segoe UI Semilight"/>
                <a:cs typeface="Segoe UI Semilight"/>
              </a:rPr>
              <a:t>O</a:t>
            </a:r>
            <a:r>
              <a:rPr sz="1000" spc="-1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anda</a:t>
            </a:r>
            <a:r>
              <a:rPr sz="1000" spc="0" dirty="0" smtClean="0">
                <a:latin typeface="Segoe UI Semilight"/>
                <a:cs typeface="Segoe UI Semilight"/>
              </a:rPr>
              <a:t>rd</a:t>
            </a:r>
            <a:r>
              <a:rPr sz="1000" spc="-42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f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4</a:t>
            </a:r>
            <a:r>
              <a:rPr sz="1000" spc="64" dirty="0" smtClean="0">
                <a:latin typeface="Segoe UI Semilight"/>
                <a:cs typeface="Segoe UI Semilight"/>
              </a:rPr>
              <a:t>m</a:t>
            </a:r>
            <a:r>
              <a:rPr sz="975" spc="0" baseline="23133" dirty="0" smtClean="0">
                <a:latin typeface="Segoe UI Semilight"/>
                <a:cs typeface="Segoe UI Semilight"/>
              </a:rPr>
              <a:t>2</a:t>
            </a:r>
            <a:r>
              <a:rPr sz="975" spc="89" baseline="2313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be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21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4" dirty="0" smtClean="0">
                <a:latin typeface="Segoe UI Semilight"/>
                <a:cs typeface="Segoe UI Semilight"/>
              </a:rPr>
              <a:t>oo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-2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spac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2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4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rker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48818" y="992886"/>
            <a:ext cx="6789928" cy="11292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500"/>
              </a:lnSpc>
              <a:spcBef>
                <a:spcPts val="8"/>
              </a:spcBef>
            </a:pPr>
            <a:endParaRPr sz="500"/>
          </a:p>
          <a:p>
            <a:pPr marL="69646">
              <a:lnSpc>
                <a:spcPct val="110839"/>
              </a:lnSpc>
              <a:tabLst>
                <a:tab pos="3746500" algn="l"/>
              </a:tabLst>
            </a:pPr>
            <a:r>
              <a:rPr sz="11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Sa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ary</a:t>
            </a:r>
            <a:r>
              <a:rPr sz="11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ra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ng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0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1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1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rk</a:t>
            </a:r>
            <a:r>
              <a:rPr sz="11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rs</a:t>
            </a:r>
            <a:r>
              <a:rPr sz="11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(e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am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pl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0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du</a:t>
            </a:r>
            <a:r>
              <a:rPr sz="11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es)	</a:t>
            </a:r>
            <a:r>
              <a:rPr sz="11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1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0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ou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si</a:t>
            </a:r>
            <a:r>
              <a:rPr sz="11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1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uti</a:t>
            </a:r>
            <a:r>
              <a:rPr sz="11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1100">
              <a:latin typeface="Segoe UI Semilight"/>
              <a:cs typeface="Segoe UI Semilight"/>
            </a:endParaRPr>
          </a:p>
          <a:p>
            <a:pPr marL="2004821">
              <a:lnSpc>
                <a:spcPct val="110839"/>
              </a:lnSpc>
              <a:spcBef>
                <a:spcPts val="592"/>
              </a:spcBef>
            </a:pPr>
            <a:r>
              <a:rPr sz="11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11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/</a:t>
            </a:r>
            <a:r>
              <a:rPr sz="11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</a:t>
            </a:r>
            <a:endParaRPr sz="1100">
              <a:latin typeface="Segoe UI Semilight"/>
              <a:cs typeface="Segoe UI Semilight"/>
            </a:endParaRPr>
          </a:p>
          <a:p>
            <a:pPr marL="3758946">
              <a:lnSpc>
                <a:spcPts val="1575"/>
              </a:lnSpc>
              <a:spcBef>
                <a:spcPts val="254"/>
              </a:spcBef>
              <a:tabLst>
                <a:tab pos="5994400" algn="l"/>
              </a:tabLst>
            </a:pPr>
            <a:r>
              <a:rPr sz="1100" spc="0" dirty="0" smtClean="0">
                <a:latin typeface="Segoe UI Semilight"/>
                <a:cs typeface="Segoe UI Semilight"/>
              </a:rPr>
              <a:t>Curr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4" dirty="0" smtClean="0"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latin typeface="Segoe UI Semilight"/>
                <a:cs typeface="Segoe UI Semilight"/>
              </a:rPr>
              <a:t>t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4" dirty="0" smtClean="0">
                <a:latin typeface="Segoe UI Semilight"/>
                <a:cs typeface="Segoe UI Semilight"/>
              </a:rPr>
              <a:t>c</a:t>
            </a:r>
            <a:r>
              <a:rPr sz="1100" spc="0" dirty="0" smtClean="0">
                <a:latin typeface="Segoe UI Semilight"/>
                <a:cs typeface="Segoe UI Semilight"/>
              </a:rPr>
              <a:t>o</a:t>
            </a:r>
            <a:r>
              <a:rPr sz="1100" spc="4" dirty="0" smtClean="0"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latin typeface="Segoe UI Semilight"/>
                <a:cs typeface="Segoe UI Semilight"/>
              </a:rPr>
              <a:t>d</a:t>
            </a:r>
            <a:r>
              <a:rPr sz="1100" spc="4" dirty="0" smtClean="0">
                <a:latin typeface="Segoe UI Semilight"/>
                <a:cs typeface="Segoe UI Semilight"/>
              </a:rPr>
              <a:t>o</a:t>
            </a:r>
            <a:r>
              <a:rPr sz="1100" spc="-4" dirty="0" smtClean="0">
                <a:latin typeface="Segoe UI Semilight"/>
                <a:cs typeface="Segoe UI Semilight"/>
              </a:rPr>
              <a:t>m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-9" dirty="0" smtClean="0">
                <a:latin typeface="Segoe UI Semilight"/>
                <a:cs typeface="Segoe UI Semilight"/>
              </a:rPr>
              <a:t>n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-9" dirty="0" smtClean="0">
                <a:latin typeface="Segoe UI Semilight"/>
                <a:cs typeface="Segoe UI Semilight"/>
              </a:rPr>
              <a:t>u</a:t>
            </a:r>
            <a:r>
              <a:rPr sz="1100" spc="0" dirty="0" smtClean="0">
                <a:latin typeface="Segoe UI Semilight"/>
                <a:cs typeface="Segoe UI Semilight"/>
              </a:rPr>
              <a:t>m</a:t>
            </a:r>
            <a:r>
              <a:rPr sz="1100" spc="-39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m</a:t>
            </a:r>
            <a:r>
              <a:rPr sz="1100" spc="0" dirty="0" smtClean="0">
                <a:latin typeface="Segoe UI Semilight"/>
                <a:cs typeface="Segoe UI Semilight"/>
              </a:rPr>
              <a:t>odel	</a:t>
            </a:r>
            <a:r>
              <a:rPr sz="2400" spc="0" baseline="-7508" dirty="0" smtClean="0">
                <a:solidFill>
                  <a:srgbClr val="00AF50"/>
                </a:solidFill>
                <a:latin typeface="Wingdings"/>
                <a:cs typeface="Wingdings"/>
              </a:rPr>
              <a:t>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226045" y="992886"/>
            <a:ext cx="1289303" cy="11292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448818" y="2122170"/>
            <a:ext cx="6378448" cy="2801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646">
              <a:lnSpc>
                <a:spcPts val="1315"/>
              </a:lnSpc>
              <a:spcBef>
                <a:spcPts val="65"/>
              </a:spcBef>
              <a:tabLst>
                <a:tab pos="3746500" algn="l"/>
                <a:tab pos="5994400" algn="l"/>
              </a:tabLst>
            </a:pPr>
            <a:r>
              <a:rPr sz="1650" spc="4" baseline="29617" dirty="0" smtClean="0">
                <a:latin typeface="Segoe UI Semilight"/>
                <a:cs typeface="Segoe UI Semilight"/>
              </a:rPr>
              <a:t>M</a:t>
            </a:r>
            <a:r>
              <a:rPr sz="1650" spc="0" baseline="29617" dirty="0" smtClean="0">
                <a:latin typeface="Segoe UI Semilight"/>
                <a:cs typeface="Segoe UI Semilight"/>
              </a:rPr>
              <a:t>a</a:t>
            </a:r>
            <a:r>
              <a:rPr sz="1650" spc="4" baseline="29617" dirty="0" smtClean="0">
                <a:latin typeface="Segoe UI Semilight"/>
                <a:cs typeface="Segoe UI Semilight"/>
              </a:rPr>
              <a:t>n</a:t>
            </a:r>
            <a:r>
              <a:rPr sz="1650" spc="0" baseline="29617" dirty="0" smtClean="0">
                <a:latin typeface="Segoe UI Semilight"/>
                <a:cs typeface="Segoe UI Semilight"/>
              </a:rPr>
              <a:t>a</a:t>
            </a:r>
            <a:r>
              <a:rPr sz="1650" spc="4" baseline="29617" dirty="0" smtClean="0">
                <a:latin typeface="Segoe UI Semilight"/>
                <a:cs typeface="Segoe UI Semilight"/>
              </a:rPr>
              <a:t>g</a:t>
            </a:r>
            <a:r>
              <a:rPr sz="1650" spc="0" baseline="29617" dirty="0" smtClean="0">
                <a:latin typeface="Segoe UI Semilight"/>
                <a:cs typeface="Segoe UI Semilight"/>
              </a:rPr>
              <a:t>ers	</a:t>
            </a:r>
            <a:r>
              <a:rPr sz="1650" spc="4" baseline="13669" dirty="0" smtClean="0">
                <a:latin typeface="Segoe UI Semilight"/>
                <a:cs typeface="Segoe UI Semilight"/>
              </a:rPr>
              <a:t>Mi</a:t>
            </a:r>
            <a:r>
              <a:rPr sz="1650" spc="0" baseline="13669" dirty="0" smtClean="0">
                <a:latin typeface="Segoe UI Semilight"/>
                <a:cs typeface="Segoe UI Semilight"/>
              </a:rPr>
              <a:t>z</a:t>
            </a:r>
            <a:r>
              <a:rPr sz="1650" spc="-4" baseline="13669" dirty="0" smtClean="0">
                <a:latin typeface="Segoe UI Semilight"/>
                <a:cs typeface="Segoe UI Semilight"/>
              </a:rPr>
              <a:t>e</a:t>
            </a:r>
            <a:r>
              <a:rPr sz="1650" spc="0" baseline="13669" dirty="0" smtClean="0">
                <a:latin typeface="Segoe UI Semilight"/>
                <a:cs typeface="Segoe UI Semilight"/>
              </a:rPr>
              <a:t>r</a:t>
            </a:r>
            <a:r>
              <a:rPr sz="1650" spc="-14" baseline="13669" dirty="0" smtClean="0">
                <a:latin typeface="Segoe UI Semilight"/>
                <a:cs typeface="Segoe UI Semilight"/>
              </a:rPr>
              <a:t> </a:t>
            </a:r>
            <a:r>
              <a:rPr sz="1650" spc="-4" baseline="13669" dirty="0" smtClean="0">
                <a:latin typeface="Segoe UI Semilight"/>
                <a:cs typeface="Segoe UI Semilight"/>
              </a:rPr>
              <a:t>s</a:t>
            </a:r>
            <a:r>
              <a:rPr sz="1650" spc="4" baseline="13669" dirty="0" smtClean="0">
                <a:latin typeface="Segoe UI Semilight"/>
                <a:cs typeface="Segoe UI Semilight"/>
              </a:rPr>
              <a:t>ch</a:t>
            </a:r>
            <a:r>
              <a:rPr sz="1650" spc="-4" baseline="13669" dirty="0" smtClean="0">
                <a:latin typeface="Segoe UI Semilight"/>
                <a:cs typeface="Segoe UI Semilight"/>
              </a:rPr>
              <a:t>em</a:t>
            </a:r>
            <a:r>
              <a:rPr sz="1650" spc="0" baseline="13669" dirty="0" smtClean="0">
                <a:latin typeface="Segoe UI Semilight"/>
                <a:cs typeface="Segoe UI Semilight"/>
              </a:rPr>
              <a:t>e</a:t>
            </a:r>
            <a:r>
              <a:rPr sz="1650" spc="-14" baseline="13669" dirty="0" smtClean="0">
                <a:latin typeface="Segoe UI Semilight"/>
                <a:cs typeface="Segoe UI Semilight"/>
              </a:rPr>
              <a:t> </a:t>
            </a:r>
            <a:r>
              <a:rPr sz="1650" spc="0" baseline="13669" dirty="0" smtClean="0">
                <a:latin typeface="Segoe UI Semilight"/>
                <a:cs typeface="Segoe UI Semilight"/>
              </a:rPr>
              <a:t>(</a:t>
            </a:r>
            <a:r>
              <a:rPr sz="1650" spc="-4" baseline="13669" dirty="0" smtClean="0">
                <a:latin typeface="Segoe UI Semilight"/>
                <a:cs typeface="Segoe UI Semilight"/>
              </a:rPr>
              <a:t>5</a:t>
            </a:r>
            <a:r>
              <a:rPr sz="1650" spc="0" baseline="13669" dirty="0" smtClean="0">
                <a:latin typeface="Segoe UI Semilight"/>
                <a:cs typeface="Segoe UI Semilight"/>
              </a:rPr>
              <a:t>0</a:t>
            </a:r>
            <a:r>
              <a:rPr sz="1650" spc="4" baseline="13669" dirty="0" smtClean="0">
                <a:latin typeface="Segoe UI Semilight"/>
                <a:cs typeface="Segoe UI Semilight"/>
              </a:rPr>
              <a:t>-</a:t>
            </a:r>
            <a:r>
              <a:rPr sz="1650" spc="-4" baseline="13669" dirty="0" smtClean="0">
                <a:latin typeface="Segoe UI Semilight"/>
                <a:cs typeface="Segoe UI Semilight"/>
              </a:rPr>
              <a:t>70</a:t>
            </a:r>
            <a:r>
              <a:rPr sz="1650" spc="-9" baseline="13669" dirty="0" smtClean="0">
                <a:latin typeface="Segoe UI Semilight"/>
                <a:cs typeface="Segoe UI Semilight"/>
              </a:rPr>
              <a:t>m</a:t>
            </a:r>
            <a:r>
              <a:rPr sz="1050" spc="0" baseline="46542" dirty="0" smtClean="0">
                <a:latin typeface="Segoe UI Semilight"/>
                <a:cs typeface="Segoe UI Semilight"/>
              </a:rPr>
              <a:t>2</a:t>
            </a:r>
            <a:r>
              <a:rPr sz="1650" spc="0" baseline="13669" dirty="0" smtClean="0">
                <a:latin typeface="Segoe UI Semilight"/>
                <a:cs typeface="Segoe UI Semilight"/>
              </a:rPr>
              <a:t>)	</a:t>
            </a:r>
            <a:r>
              <a:rPr sz="1650" spc="-286" baseline="13669" dirty="0" smtClean="0">
                <a:latin typeface="Segoe UI Semilight"/>
                <a:cs typeface="Segoe UI Semilight"/>
              </a:rPr>
              <a:t> </a:t>
            </a:r>
            <a:r>
              <a:rPr sz="2400" spc="0" baseline="1877" dirty="0" smtClean="0">
                <a:solidFill>
                  <a:srgbClr val="00AF50"/>
                </a:solidFill>
                <a:latin typeface="Wingdings"/>
                <a:cs typeface="Wingdings"/>
              </a:rPr>
              <a:t></a:t>
            </a:r>
            <a:endParaRPr sz="1600">
              <a:latin typeface="Wingdings"/>
              <a:cs typeface="Wingdings"/>
            </a:endParaRPr>
          </a:p>
          <a:p>
            <a:pPr marL="2705506" marR="3289950" algn="ctr">
              <a:lnSpc>
                <a:spcPct val="110839"/>
              </a:lnSpc>
              <a:spcBef>
                <a:spcPts val="1682"/>
              </a:spcBef>
            </a:pPr>
            <a:r>
              <a:rPr sz="1100" spc="-4" dirty="0" smtClean="0">
                <a:latin typeface="Segoe UI Semilight"/>
                <a:cs typeface="Segoe UI Semilight"/>
              </a:rPr>
              <a:t>5</a:t>
            </a:r>
            <a:r>
              <a:rPr sz="1100" spc="0" dirty="0" smtClean="0">
                <a:latin typeface="Segoe UI Semilight"/>
                <a:cs typeface="Segoe UI Semilight"/>
              </a:rPr>
              <a:t>,</a:t>
            </a:r>
            <a:r>
              <a:rPr sz="1100" spc="-9" dirty="0" smtClean="0">
                <a:latin typeface="Segoe UI Semilight"/>
                <a:cs typeface="Segoe UI Semilight"/>
              </a:rPr>
              <a:t>0</a:t>
            </a:r>
            <a:r>
              <a:rPr sz="1100" spc="-4" dirty="0" smtClean="0">
                <a:latin typeface="Segoe UI Semilight"/>
                <a:cs typeface="Segoe UI Semilight"/>
              </a:rPr>
              <a:t>0</a:t>
            </a:r>
            <a:r>
              <a:rPr sz="1100" spc="0" dirty="0" smtClean="0">
                <a:latin typeface="Segoe UI Semilight"/>
                <a:cs typeface="Segoe UI Semilight"/>
              </a:rPr>
              <a:t>0</a:t>
            </a:r>
            <a:endParaRPr sz="1100">
              <a:latin typeface="Segoe UI Semilight"/>
              <a:cs typeface="Segoe UI Semilight"/>
            </a:endParaRPr>
          </a:p>
          <a:p>
            <a:pPr marL="3758946">
              <a:lnSpc>
                <a:spcPts val="1105"/>
              </a:lnSpc>
              <a:spcBef>
                <a:spcPts val="1299"/>
              </a:spcBef>
            </a:pPr>
            <a:r>
              <a:rPr sz="1650" spc="-4" baseline="-13669" dirty="0" smtClean="0">
                <a:latin typeface="Segoe UI Semilight"/>
                <a:cs typeface="Segoe UI Semilight"/>
              </a:rPr>
              <a:t>S</a:t>
            </a:r>
            <a:r>
              <a:rPr sz="1650" spc="0" baseline="-13669" dirty="0" smtClean="0">
                <a:latin typeface="Segoe UI Semilight"/>
                <a:cs typeface="Segoe UI Semilight"/>
              </a:rPr>
              <a:t>tud</a:t>
            </a:r>
            <a:r>
              <a:rPr sz="1650" spc="4" baseline="-13669" dirty="0" smtClean="0">
                <a:latin typeface="Segoe UI Semilight"/>
                <a:cs typeface="Segoe UI Semilight"/>
              </a:rPr>
              <a:t>i</a:t>
            </a:r>
            <a:r>
              <a:rPr sz="1650" spc="0" baseline="-13669" dirty="0" smtClean="0">
                <a:latin typeface="Segoe UI Semilight"/>
                <a:cs typeface="Segoe UI Semilight"/>
              </a:rPr>
              <a:t>o</a:t>
            </a:r>
            <a:r>
              <a:rPr sz="1650" spc="-24" baseline="-13669" dirty="0" smtClean="0">
                <a:latin typeface="Segoe UI Semilight"/>
                <a:cs typeface="Segoe UI Semilight"/>
              </a:rPr>
              <a:t> </a:t>
            </a:r>
            <a:r>
              <a:rPr sz="1650" spc="0" baseline="-13669" dirty="0" smtClean="0">
                <a:latin typeface="Segoe UI Semilight"/>
                <a:cs typeface="Segoe UI Semilight"/>
              </a:rPr>
              <a:t>u</a:t>
            </a:r>
            <a:r>
              <a:rPr sz="1650" spc="4" baseline="-13669" dirty="0" smtClean="0">
                <a:latin typeface="Segoe UI Semilight"/>
                <a:cs typeface="Segoe UI Semilight"/>
              </a:rPr>
              <a:t>ni</a:t>
            </a:r>
            <a:r>
              <a:rPr sz="1650" spc="0" baseline="-13669" dirty="0" smtClean="0">
                <a:latin typeface="Segoe UI Semilight"/>
                <a:cs typeface="Segoe UI Semilight"/>
              </a:rPr>
              <a:t>ts</a:t>
            </a:r>
            <a:r>
              <a:rPr sz="1650" spc="-19" baseline="-13669" dirty="0" smtClean="0">
                <a:latin typeface="Segoe UI Semilight"/>
                <a:cs typeface="Segoe UI Semilight"/>
              </a:rPr>
              <a:t> </a:t>
            </a:r>
            <a:r>
              <a:rPr sz="1650" spc="0" baseline="-13669" dirty="0" smtClean="0">
                <a:latin typeface="Segoe UI Semilight"/>
                <a:cs typeface="Segoe UI Semilight"/>
              </a:rPr>
              <a:t>(</a:t>
            </a:r>
            <a:r>
              <a:rPr sz="1650" spc="-4" baseline="-13669" dirty="0" smtClean="0">
                <a:latin typeface="Segoe UI Semilight"/>
                <a:cs typeface="Segoe UI Semilight"/>
              </a:rPr>
              <a:t>2</a:t>
            </a:r>
            <a:r>
              <a:rPr sz="1650" spc="0" baseline="-13669" dirty="0" smtClean="0">
                <a:latin typeface="Segoe UI Semilight"/>
                <a:cs typeface="Segoe UI Semilight"/>
              </a:rPr>
              <a:t>0</a:t>
            </a:r>
            <a:r>
              <a:rPr sz="1650" spc="4" baseline="-13669" dirty="0" smtClean="0">
                <a:latin typeface="Segoe UI Semilight"/>
                <a:cs typeface="Segoe UI Semilight"/>
              </a:rPr>
              <a:t>-</a:t>
            </a:r>
            <a:r>
              <a:rPr sz="1650" spc="-4" baseline="-13669" dirty="0" smtClean="0">
                <a:latin typeface="Segoe UI Semilight"/>
                <a:cs typeface="Segoe UI Semilight"/>
              </a:rPr>
              <a:t>30</a:t>
            </a:r>
            <a:r>
              <a:rPr sz="1650" spc="0" baseline="-13669" dirty="0" smtClean="0">
                <a:latin typeface="Segoe UI Semilight"/>
                <a:cs typeface="Segoe UI Semilight"/>
              </a:rPr>
              <a:t>m</a:t>
            </a:r>
            <a:r>
              <a:rPr sz="1050" spc="0" baseline="3580" dirty="0" smtClean="0">
                <a:latin typeface="Segoe UI Semilight"/>
                <a:cs typeface="Segoe UI Semilight"/>
              </a:rPr>
              <a:t>2</a:t>
            </a:r>
            <a:r>
              <a:rPr sz="1650" spc="0" baseline="-13669" dirty="0" smtClean="0">
                <a:latin typeface="Segoe UI Semilight"/>
                <a:cs typeface="Segoe UI Semilight"/>
              </a:rPr>
              <a:t>)</a:t>
            </a:r>
            <a:r>
              <a:rPr sz="1650" spc="4" baseline="-13669" dirty="0" smtClean="0">
                <a:latin typeface="Segoe UI Semilight"/>
                <a:cs typeface="Segoe UI Semilight"/>
              </a:rPr>
              <a:t> </a:t>
            </a:r>
            <a:r>
              <a:rPr sz="1650" spc="0" baseline="-13669" dirty="0" smtClean="0">
                <a:latin typeface="Segoe UI Semilight"/>
                <a:cs typeface="Segoe UI Semilight"/>
              </a:rPr>
              <a:t>thro</a:t>
            </a:r>
            <a:r>
              <a:rPr sz="1650" spc="4" baseline="-13669" dirty="0" smtClean="0">
                <a:latin typeface="Segoe UI Semilight"/>
                <a:cs typeface="Segoe UI Semilight"/>
              </a:rPr>
              <a:t>u</a:t>
            </a:r>
            <a:r>
              <a:rPr sz="1650" spc="0" baseline="-13669" dirty="0" smtClean="0">
                <a:latin typeface="Segoe UI Semilight"/>
                <a:cs typeface="Segoe UI Semilight"/>
              </a:rPr>
              <a:t>gh</a:t>
            </a:r>
            <a:r>
              <a:rPr sz="1650" spc="-34" baseline="-13669" dirty="0" smtClean="0">
                <a:latin typeface="Segoe UI Semilight"/>
                <a:cs typeface="Segoe UI Semilight"/>
              </a:rPr>
              <a:t> </a:t>
            </a:r>
            <a:r>
              <a:rPr sz="1650" spc="4" baseline="-13669" dirty="0" smtClean="0">
                <a:latin typeface="Segoe UI Semilight"/>
                <a:cs typeface="Segoe UI Semilight"/>
              </a:rPr>
              <a:t>l</a:t>
            </a:r>
            <a:r>
              <a:rPr sz="1650" spc="0" baseline="-13669" dirty="0" smtClean="0">
                <a:latin typeface="Segoe UI Semilight"/>
                <a:cs typeface="Segoe UI Semilight"/>
              </a:rPr>
              <a:t>ow</a:t>
            </a:r>
            <a:endParaRPr sz="1100">
              <a:latin typeface="Segoe UI Semilight"/>
              <a:cs typeface="Segoe UI Semilight"/>
            </a:endParaRPr>
          </a:p>
          <a:p>
            <a:pPr marL="3758946">
              <a:lnSpc>
                <a:spcPts val="1680"/>
              </a:lnSpc>
              <a:spcBef>
                <a:spcPts val="28"/>
              </a:spcBef>
              <a:tabLst>
                <a:tab pos="5994400" algn="l"/>
              </a:tabLst>
            </a:pPr>
            <a:r>
              <a:rPr sz="1650" spc="4" baseline="-2278" dirty="0" smtClean="0">
                <a:latin typeface="Segoe UI Semilight"/>
                <a:cs typeface="Segoe UI Semilight"/>
              </a:rPr>
              <a:t>c</a:t>
            </a:r>
            <a:r>
              <a:rPr sz="1650" spc="0" baseline="-2278" dirty="0" smtClean="0">
                <a:latin typeface="Segoe UI Semilight"/>
                <a:cs typeface="Segoe UI Semilight"/>
              </a:rPr>
              <a:t>o</a:t>
            </a:r>
            <a:r>
              <a:rPr sz="1650" spc="-4" baseline="-2278" dirty="0" smtClean="0">
                <a:latin typeface="Segoe UI Semilight"/>
                <a:cs typeface="Segoe UI Semilight"/>
              </a:rPr>
              <a:t>s</a:t>
            </a:r>
            <a:r>
              <a:rPr sz="1650" spc="0" baseline="-2278" dirty="0" smtClean="0">
                <a:latin typeface="Segoe UI Semilight"/>
                <a:cs typeface="Segoe UI Semilight"/>
              </a:rPr>
              <a:t>t</a:t>
            </a:r>
            <a:r>
              <a:rPr sz="1650" spc="-14" baseline="-2278" dirty="0" smtClean="0">
                <a:latin typeface="Segoe UI Semilight"/>
                <a:cs typeface="Segoe UI Semilight"/>
              </a:rPr>
              <a:t> </a:t>
            </a:r>
            <a:r>
              <a:rPr sz="1650" spc="4" baseline="-2278" dirty="0" smtClean="0">
                <a:latin typeface="Segoe UI Semilight"/>
                <a:cs typeface="Segoe UI Semilight"/>
              </a:rPr>
              <a:t>h</a:t>
            </a:r>
            <a:r>
              <a:rPr sz="1650" spc="0" baseline="-2278" dirty="0" smtClean="0">
                <a:latin typeface="Segoe UI Semilight"/>
                <a:cs typeface="Segoe UI Semilight"/>
              </a:rPr>
              <a:t>ou</a:t>
            </a:r>
            <a:r>
              <a:rPr sz="1650" spc="-4" baseline="-2278" dirty="0" smtClean="0">
                <a:latin typeface="Segoe UI Semilight"/>
                <a:cs typeface="Segoe UI Semilight"/>
              </a:rPr>
              <a:t>s</a:t>
            </a:r>
            <a:r>
              <a:rPr sz="1650" spc="4" baseline="-2278" dirty="0" smtClean="0">
                <a:latin typeface="Segoe UI Semilight"/>
                <a:cs typeface="Segoe UI Semilight"/>
              </a:rPr>
              <a:t>in</a:t>
            </a:r>
            <a:r>
              <a:rPr sz="1650" spc="0" baseline="-2278" dirty="0" smtClean="0">
                <a:latin typeface="Segoe UI Semilight"/>
                <a:cs typeface="Segoe UI Semilight"/>
              </a:rPr>
              <a:t>g</a:t>
            </a:r>
            <a:r>
              <a:rPr sz="1650" spc="-34" baseline="-2278" dirty="0" smtClean="0">
                <a:latin typeface="Segoe UI Semilight"/>
                <a:cs typeface="Segoe UI Semilight"/>
              </a:rPr>
              <a:t> </a:t>
            </a:r>
            <a:r>
              <a:rPr sz="1650" spc="0" baseline="-2278" dirty="0" smtClean="0">
                <a:latin typeface="Segoe UI Semilight"/>
                <a:cs typeface="Segoe UI Semilight"/>
              </a:rPr>
              <a:t>devel</a:t>
            </a:r>
            <a:r>
              <a:rPr sz="1650" spc="4" baseline="-2278" dirty="0" smtClean="0">
                <a:latin typeface="Segoe UI Semilight"/>
                <a:cs typeface="Segoe UI Semilight"/>
              </a:rPr>
              <a:t>o</a:t>
            </a:r>
            <a:r>
              <a:rPr sz="1650" spc="0" baseline="-2278" dirty="0" smtClean="0">
                <a:latin typeface="Segoe UI Semilight"/>
                <a:cs typeface="Segoe UI Semilight"/>
              </a:rPr>
              <a:t>per	</a:t>
            </a:r>
            <a:r>
              <a:rPr sz="2400" spc="0" baseline="15016" dirty="0" smtClean="0">
                <a:solidFill>
                  <a:srgbClr val="00AF50"/>
                </a:solidFill>
                <a:latin typeface="Wingdings"/>
                <a:cs typeface="Wingdings"/>
              </a:rPr>
              <a:t></a:t>
            </a:r>
            <a:endParaRPr sz="1600">
              <a:latin typeface="Wingdings"/>
              <a:cs typeface="Wingdings"/>
            </a:endParaRPr>
          </a:p>
          <a:p>
            <a:pPr marL="69646" marR="3282761">
              <a:lnSpc>
                <a:spcPts val="1463"/>
              </a:lnSpc>
              <a:spcBef>
                <a:spcPts val="755"/>
              </a:spcBef>
              <a:tabLst>
                <a:tab pos="2717800" algn="l"/>
              </a:tabLst>
            </a:pPr>
            <a:r>
              <a:rPr sz="1100" spc="0" dirty="0" smtClean="0">
                <a:latin typeface="Segoe UI Semilight"/>
                <a:cs typeface="Segoe UI Semilight"/>
              </a:rPr>
              <a:t>S</a:t>
            </a:r>
            <a:r>
              <a:rPr sz="1100" spc="4" dirty="0" smtClean="0">
                <a:latin typeface="Segoe UI Semilight"/>
                <a:cs typeface="Segoe UI Semilight"/>
              </a:rPr>
              <a:t>up</a:t>
            </a:r>
            <a:r>
              <a:rPr sz="1100" spc="0" dirty="0" smtClean="0">
                <a:latin typeface="Segoe UI Semilight"/>
                <a:cs typeface="Segoe UI Semilight"/>
              </a:rPr>
              <a:t>erv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0" dirty="0" smtClean="0">
                <a:latin typeface="Segoe UI Semilight"/>
                <a:cs typeface="Segoe UI Semilight"/>
              </a:rPr>
              <a:t>s</a:t>
            </a:r>
            <a:r>
              <a:rPr sz="1100" spc="4" dirty="0" smtClean="0">
                <a:latin typeface="Segoe UI Semilight"/>
                <a:cs typeface="Segoe UI Semilight"/>
              </a:rPr>
              <a:t>o</a:t>
            </a:r>
            <a:r>
              <a:rPr sz="1100" spc="0" dirty="0" smtClean="0">
                <a:latin typeface="Segoe UI Semilight"/>
                <a:cs typeface="Segoe UI Semilight"/>
              </a:rPr>
              <a:t>rs</a:t>
            </a:r>
            <a:r>
              <a:rPr sz="1100" spc="-29" dirty="0" smtClean="0">
                <a:latin typeface="Segoe UI Semilight"/>
                <a:cs typeface="Segoe UI Semilight"/>
              </a:rPr>
              <a:t> 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0" dirty="0" smtClean="0">
                <a:latin typeface="Segoe UI Semilight"/>
                <a:cs typeface="Segoe UI Semilight"/>
              </a:rPr>
              <a:t>n	</a:t>
            </a:r>
            <a:r>
              <a:rPr sz="1650" spc="-4" baseline="-22782" dirty="0" smtClean="0">
                <a:latin typeface="Segoe UI Semilight"/>
                <a:cs typeface="Segoe UI Semilight"/>
              </a:rPr>
              <a:t>2</a:t>
            </a:r>
            <a:r>
              <a:rPr sz="1650" spc="0" baseline="-22782" dirty="0" smtClean="0">
                <a:latin typeface="Segoe UI Semilight"/>
                <a:cs typeface="Segoe UI Semilight"/>
              </a:rPr>
              <a:t>,</a:t>
            </a:r>
            <a:r>
              <a:rPr sz="1650" spc="-9" baseline="-22782" dirty="0" smtClean="0">
                <a:latin typeface="Segoe UI Semilight"/>
                <a:cs typeface="Segoe UI Semilight"/>
              </a:rPr>
              <a:t>5</a:t>
            </a:r>
            <a:r>
              <a:rPr sz="1650" spc="-4" baseline="-22782" dirty="0" smtClean="0">
                <a:latin typeface="Segoe UI Semilight"/>
                <a:cs typeface="Segoe UI Semilight"/>
              </a:rPr>
              <a:t>0</a:t>
            </a:r>
            <a:r>
              <a:rPr sz="1650" spc="0" baseline="-22782" dirty="0" smtClean="0">
                <a:latin typeface="Segoe UI Semilight"/>
                <a:cs typeface="Segoe UI Semilight"/>
              </a:rPr>
              <a:t>0 </a:t>
            </a:r>
            <a:endParaRPr sz="1100">
              <a:latin typeface="Segoe UI Semilight"/>
              <a:cs typeface="Segoe UI Semilight"/>
            </a:endParaRPr>
          </a:p>
          <a:p>
            <a:pPr marL="69646" marR="3282761">
              <a:lnSpc>
                <a:spcPts val="1319"/>
              </a:lnSpc>
              <a:tabLst>
                <a:tab pos="2717800" algn="l"/>
              </a:tabLst>
            </a:pPr>
            <a:r>
              <a:rPr sz="1100" spc="0" dirty="0" smtClean="0">
                <a:latin typeface="Segoe UI Semilight"/>
                <a:cs typeface="Segoe UI Semilight"/>
              </a:rPr>
              <a:t>t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4" dirty="0" smtClean="0">
                <a:latin typeface="Segoe UI Semilight"/>
                <a:cs typeface="Segoe UI Semilight"/>
              </a:rPr>
              <a:t>x</a:t>
            </a:r>
            <a:r>
              <a:rPr sz="1100" spc="0" dirty="0" smtClean="0">
                <a:latin typeface="Segoe UI Semilight"/>
                <a:cs typeface="Segoe UI Semilight"/>
              </a:rPr>
              <a:t>ti</a:t>
            </a:r>
            <a:r>
              <a:rPr sz="1100" spc="4" dirty="0" smtClean="0">
                <a:latin typeface="Segoe UI Semilight"/>
                <a:cs typeface="Segoe UI Semilight"/>
              </a:rPr>
              <a:t>l</a:t>
            </a:r>
            <a:r>
              <a:rPr sz="1100" spc="0" dirty="0" smtClean="0">
                <a:latin typeface="Segoe UI Semilight"/>
                <a:cs typeface="Segoe UI Semilight"/>
              </a:rPr>
              <a:t>e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a</a:t>
            </a:r>
            <a:r>
              <a:rPr sz="1100" spc="4" dirty="0" smtClean="0"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latin typeface="Segoe UI Semilight"/>
                <a:cs typeface="Segoe UI Semilight"/>
              </a:rPr>
              <a:t>d</a:t>
            </a:r>
            <a:endParaRPr sz="1100">
              <a:latin typeface="Segoe UI Semilight"/>
              <a:cs typeface="Segoe UI Semilight"/>
            </a:endParaRPr>
          </a:p>
          <a:p>
            <a:pPr marL="69646">
              <a:lnSpc>
                <a:spcPts val="1410"/>
              </a:lnSpc>
            </a:pPr>
            <a:r>
              <a:rPr sz="1100" spc="4" dirty="0" smtClean="0">
                <a:latin typeface="Segoe UI Semilight"/>
                <a:cs typeface="Segoe UI Semilight"/>
              </a:rPr>
              <a:t>g</a:t>
            </a:r>
            <a:r>
              <a:rPr sz="1100" spc="0" dirty="0" smtClean="0">
                <a:latin typeface="Segoe UI Semilight"/>
                <a:cs typeface="Segoe UI Semilight"/>
              </a:rPr>
              <a:t>arm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4" dirty="0" smtClean="0"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latin typeface="Segoe UI Semilight"/>
                <a:cs typeface="Segoe UI Semilight"/>
              </a:rPr>
              <a:t>t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4" dirty="0" smtClean="0">
                <a:latin typeface="Segoe UI Semilight"/>
                <a:cs typeface="Segoe UI Semilight"/>
              </a:rPr>
              <a:t>indu</a:t>
            </a:r>
            <a:r>
              <a:rPr sz="1100" spc="0" dirty="0" smtClean="0">
                <a:latin typeface="Segoe UI Semilight"/>
                <a:cs typeface="Segoe UI Semilight"/>
              </a:rPr>
              <a:t>s</a:t>
            </a:r>
            <a:r>
              <a:rPr sz="1100" spc="-4" dirty="0" smtClean="0">
                <a:latin typeface="Segoe UI Semilight"/>
                <a:cs typeface="Segoe UI Semilight"/>
              </a:rPr>
              <a:t>t</a:t>
            </a:r>
            <a:r>
              <a:rPr sz="1100" spc="0" dirty="0" smtClean="0">
                <a:latin typeface="Segoe UI Semilight"/>
                <a:cs typeface="Segoe UI Semilight"/>
              </a:rPr>
              <a:t>ry</a:t>
            </a:r>
            <a:endParaRPr sz="1100">
              <a:latin typeface="Segoe UI Semilight"/>
              <a:cs typeface="Segoe UI Semilight"/>
            </a:endParaRPr>
          </a:p>
          <a:p>
            <a:pPr marL="3758946">
              <a:lnSpc>
                <a:spcPts val="2110"/>
              </a:lnSpc>
              <a:spcBef>
                <a:spcPts val="35"/>
              </a:spcBef>
              <a:tabLst>
                <a:tab pos="5994400" algn="l"/>
              </a:tabLst>
            </a:pPr>
            <a:r>
              <a:rPr sz="1650" spc="0" baseline="-6834" dirty="0" smtClean="0">
                <a:latin typeface="Segoe UI Semilight"/>
                <a:cs typeface="Segoe UI Semilight"/>
              </a:rPr>
              <a:t>6</a:t>
            </a:r>
            <a:r>
              <a:rPr sz="1650" spc="-4" baseline="-6834" dirty="0" smtClean="0">
                <a:latin typeface="Segoe UI Semilight"/>
                <a:cs typeface="Segoe UI Semilight"/>
              </a:rPr>
              <a:t> </a:t>
            </a:r>
            <a:r>
              <a:rPr sz="1650" spc="0" baseline="-6834" dirty="0" smtClean="0">
                <a:latin typeface="Segoe UI Semilight"/>
                <a:cs typeface="Segoe UI Semilight"/>
              </a:rPr>
              <a:t>o</a:t>
            </a:r>
            <a:r>
              <a:rPr sz="1650" spc="4" baseline="-6834" dirty="0" smtClean="0">
                <a:latin typeface="Segoe UI Semilight"/>
                <a:cs typeface="Segoe UI Semilight"/>
              </a:rPr>
              <a:t>cc</a:t>
            </a:r>
            <a:r>
              <a:rPr sz="1650" spc="0" baseline="-6834" dirty="0" smtClean="0">
                <a:latin typeface="Segoe UI Semilight"/>
                <a:cs typeface="Segoe UI Semilight"/>
              </a:rPr>
              <a:t>u</a:t>
            </a:r>
            <a:r>
              <a:rPr sz="1650" spc="-9" baseline="-6834" dirty="0" smtClean="0">
                <a:latin typeface="Segoe UI Semilight"/>
                <a:cs typeface="Segoe UI Semilight"/>
              </a:rPr>
              <a:t>p</a:t>
            </a:r>
            <a:r>
              <a:rPr sz="1650" spc="0" baseline="-6834" dirty="0" smtClean="0">
                <a:latin typeface="Segoe UI Semilight"/>
                <a:cs typeface="Segoe UI Semilight"/>
              </a:rPr>
              <a:t>a</a:t>
            </a:r>
            <a:r>
              <a:rPr sz="1650" spc="-9" baseline="-6834" dirty="0" smtClean="0">
                <a:latin typeface="Segoe UI Semilight"/>
                <a:cs typeface="Segoe UI Semilight"/>
              </a:rPr>
              <a:t>n</a:t>
            </a:r>
            <a:r>
              <a:rPr sz="1650" spc="0" baseline="-6834" dirty="0" smtClean="0">
                <a:latin typeface="Segoe UI Semilight"/>
                <a:cs typeface="Segoe UI Semilight"/>
              </a:rPr>
              <a:t>ts</a:t>
            </a:r>
            <a:r>
              <a:rPr sz="1650" spc="-34" baseline="-6834" dirty="0" smtClean="0">
                <a:latin typeface="Segoe UI Semilight"/>
                <a:cs typeface="Segoe UI Semilight"/>
              </a:rPr>
              <a:t> </a:t>
            </a:r>
            <a:r>
              <a:rPr sz="1650" spc="0" baseline="-6834" dirty="0" smtClean="0">
                <a:latin typeface="Segoe UI Semilight"/>
                <a:cs typeface="Segoe UI Semilight"/>
              </a:rPr>
              <a:t>per</a:t>
            </a:r>
            <a:r>
              <a:rPr sz="1650" spc="-14" baseline="-6834" dirty="0" smtClean="0">
                <a:latin typeface="Segoe UI Semilight"/>
                <a:cs typeface="Segoe UI Semilight"/>
              </a:rPr>
              <a:t> </a:t>
            </a:r>
            <a:r>
              <a:rPr sz="1650" spc="0" baseline="-6834" dirty="0" smtClean="0">
                <a:latin typeface="Segoe UI Semilight"/>
                <a:cs typeface="Segoe UI Semilight"/>
              </a:rPr>
              <a:t>u</a:t>
            </a:r>
            <a:r>
              <a:rPr sz="1650" spc="4" baseline="-6834" dirty="0" smtClean="0">
                <a:latin typeface="Segoe UI Semilight"/>
                <a:cs typeface="Segoe UI Semilight"/>
              </a:rPr>
              <a:t>ni</a:t>
            </a:r>
            <a:r>
              <a:rPr sz="1650" spc="0" baseline="-6834" dirty="0" smtClean="0">
                <a:latin typeface="Segoe UI Semilight"/>
                <a:cs typeface="Segoe UI Semilight"/>
              </a:rPr>
              <a:t>t</a:t>
            </a:r>
            <a:r>
              <a:rPr sz="1650" spc="-29" baseline="-6834" dirty="0" smtClean="0">
                <a:latin typeface="Segoe UI Semilight"/>
                <a:cs typeface="Segoe UI Semilight"/>
              </a:rPr>
              <a:t> </a:t>
            </a:r>
            <a:r>
              <a:rPr sz="1650" spc="0" baseline="-6834" dirty="0" smtClean="0">
                <a:latin typeface="Segoe UI Semilight"/>
                <a:cs typeface="Segoe UI Semilight"/>
              </a:rPr>
              <a:t>of</a:t>
            </a:r>
            <a:r>
              <a:rPr sz="1650" spc="-14" baseline="-6834" dirty="0" smtClean="0">
                <a:latin typeface="Segoe UI Semilight"/>
                <a:cs typeface="Segoe UI Semilight"/>
              </a:rPr>
              <a:t> </a:t>
            </a:r>
            <a:r>
              <a:rPr sz="1650" spc="-4" baseline="-6834" dirty="0" smtClean="0">
                <a:latin typeface="Segoe UI Semilight"/>
                <a:cs typeface="Segoe UI Semilight"/>
              </a:rPr>
              <a:t>5</a:t>
            </a:r>
            <a:r>
              <a:rPr sz="1650" spc="4" baseline="-6834" dirty="0" smtClean="0">
                <a:latin typeface="Segoe UI Semilight"/>
                <a:cs typeface="Segoe UI Semilight"/>
              </a:rPr>
              <a:t>0-</a:t>
            </a:r>
            <a:r>
              <a:rPr sz="1650" spc="-4" baseline="-6834" dirty="0" smtClean="0">
                <a:latin typeface="Segoe UI Semilight"/>
                <a:cs typeface="Segoe UI Semilight"/>
              </a:rPr>
              <a:t>70m</a:t>
            </a:r>
            <a:r>
              <a:rPr sz="1050" spc="0" baseline="14320" dirty="0" smtClean="0">
                <a:latin typeface="Segoe UI Semilight"/>
                <a:cs typeface="Segoe UI Semilight"/>
              </a:rPr>
              <a:t>2</a:t>
            </a:r>
            <a:r>
              <a:rPr sz="1650" spc="0" baseline="-6834" dirty="0" smtClean="0">
                <a:latin typeface="Segoe UI Semilight"/>
                <a:cs typeface="Segoe UI Semilight"/>
              </a:rPr>
              <a:t>)	</a:t>
            </a:r>
            <a:r>
              <a:rPr sz="1650" spc="-286" baseline="-6834" dirty="0" smtClean="0">
                <a:latin typeface="Segoe UI Semilight"/>
                <a:cs typeface="Segoe UI Semilight"/>
              </a:rPr>
              <a:t> </a:t>
            </a:r>
            <a:r>
              <a:rPr sz="2400" spc="0" baseline="11262" dirty="0" smtClean="0">
                <a:solidFill>
                  <a:srgbClr val="00AF50"/>
                </a:solidFill>
                <a:latin typeface="Wingdings"/>
                <a:cs typeface="Wingdings"/>
              </a:rPr>
              <a:t>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814566" y="2122170"/>
            <a:ext cx="517083" cy="2801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0029" marR="50723" indent="-192024" algn="just">
              <a:lnSpc>
                <a:spcPts val="1320"/>
              </a:lnSpc>
              <a:spcBef>
                <a:spcPts val="430"/>
              </a:spcBef>
              <a:tabLst>
                <a:tab pos="228600" algn="l"/>
              </a:tabLst>
            </a:pPr>
            <a:r>
              <a:rPr sz="13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350" spc="-36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5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1100" spc="4" dirty="0" smtClean="0">
                <a:latin typeface="Segoe UI Semilight"/>
                <a:cs typeface="Segoe UI Semilight"/>
              </a:rPr>
              <a:t>T</a:t>
            </a:r>
            <a:r>
              <a:rPr sz="1100" spc="0" dirty="0" smtClean="0">
                <a:latin typeface="Segoe UI Semilight"/>
                <a:cs typeface="Segoe UI Semilight"/>
              </a:rPr>
              <a:t>h 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0" dirty="0" smtClean="0">
                <a:latin typeface="Segoe UI Semilight"/>
                <a:cs typeface="Segoe UI Semilight"/>
              </a:rPr>
              <a:t>n</a:t>
            </a:r>
            <a:r>
              <a:rPr sz="1100" spc="-9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i </a:t>
            </a:r>
            <a:r>
              <a:rPr sz="1100" spc="4" dirty="0" smtClean="0">
                <a:latin typeface="Segoe UI Semilight"/>
                <a:cs typeface="Segoe UI Semilight"/>
              </a:rPr>
              <a:t>ini</a:t>
            </a:r>
            <a:r>
              <a:rPr sz="1100" spc="0" dirty="0" smtClean="0">
                <a:latin typeface="Segoe UI Semilight"/>
                <a:cs typeface="Segoe UI Semilight"/>
              </a:rPr>
              <a:t>t</a:t>
            </a:r>
            <a:endParaRPr sz="1100">
              <a:latin typeface="Segoe UI Semilight"/>
              <a:cs typeface="Segoe UI Semilight"/>
            </a:endParaRPr>
          </a:p>
          <a:p>
            <a:pPr marL="240029">
              <a:lnSpc>
                <a:spcPts val="1330"/>
              </a:lnSpc>
              <a:spcBef>
                <a:spcPts val="0"/>
              </a:spcBef>
            </a:pPr>
            <a:r>
              <a:rPr sz="1100" spc="4" dirty="0" smtClean="0">
                <a:latin typeface="Segoe UI Semilight"/>
                <a:cs typeface="Segoe UI Semilight"/>
              </a:rPr>
              <a:t>1</a:t>
            </a:r>
            <a:r>
              <a:rPr sz="1100" spc="0" dirty="0" smtClean="0">
                <a:latin typeface="Segoe UI Semilight"/>
                <a:cs typeface="Segoe UI Semilight"/>
              </a:rPr>
              <a:t>,</a:t>
            </a:r>
            <a:r>
              <a:rPr sz="1100" spc="-9" dirty="0" smtClean="0">
                <a:latin typeface="Segoe UI Semilight"/>
                <a:cs typeface="Segoe UI Semilight"/>
              </a:rPr>
              <a:t>5</a:t>
            </a:r>
            <a:r>
              <a:rPr sz="1100" spc="0" dirty="0" smtClean="0">
                <a:latin typeface="Segoe UI Semilight"/>
                <a:cs typeface="Segoe UI Semilight"/>
              </a:rPr>
              <a:t>0</a:t>
            </a:r>
            <a:endParaRPr sz="1100">
              <a:latin typeface="Segoe UI Semilight"/>
              <a:cs typeface="Segoe UI Semilight"/>
            </a:endParaRPr>
          </a:p>
          <a:p>
            <a:pPr marL="240029" marR="46971" indent="-192024" algn="just">
              <a:lnSpc>
                <a:spcPts val="1320"/>
              </a:lnSpc>
              <a:spcBef>
                <a:spcPts val="647"/>
              </a:spcBef>
              <a:tabLst>
                <a:tab pos="228600" algn="l"/>
              </a:tabLst>
            </a:pPr>
            <a:r>
              <a:rPr sz="13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350" spc="-36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5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1100" spc="-4" dirty="0" smtClean="0">
                <a:latin typeface="Segoe UI Semilight"/>
                <a:cs typeface="Segoe UI Semilight"/>
              </a:rPr>
              <a:t>D</a:t>
            </a:r>
            <a:r>
              <a:rPr sz="1100" spc="0" dirty="0" smtClean="0">
                <a:latin typeface="Segoe UI Semilight"/>
                <a:cs typeface="Segoe UI Semilight"/>
              </a:rPr>
              <a:t>o o</a:t>
            </a:r>
            <a:r>
              <a:rPr sz="1100" spc="4" dirty="0" smtClean="0"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latin typeface="Segoe UI Semilight"/>
                <a:cs typeface="Segoe UI Semilight"/>
              </a:rPr>
              <a:t>l h</a:t>
            </a:r>
            <a:endParaRPr sz="1100">
              <a:latin typeface="Segoe UI Semilight"/>
              <a:cs typeface="Segoe UI Semilight"/>
            </a:endParaRPr>
          </a:p>
          <a:p>
            <a:pPr marL="240029" marR="45941">
              <a:lnSpc>
                <a:spcPts val="1320"/>
              </a:lnSpc>
            </a:pPr>
            <a:r>
              <a:rPr sz="1100" spc="0" dirty="0" smtClean="0">
                <a:latin typeface="Segoe UI Semilight"/>
                <a:cs typeface="Segoe UI Semilight"/>
              </a:rPr>
              <a:t>c </a:t>
            </a:r>
            <a:r>
              <a:rPr sz="1100" spc="-4" dirty="0" smtClean="0">
                <a:latin typeface="Segoe UI Semilight"/>
                <a:cs typeface="Segoe UI Semilight"/>
              </a:rPr>
              <a:t>s</a:t>
            </a:r>
            <a:r>
              <a:rPr sz="1100" spc="4" dirty="0" smtClean="0">
                <a:latin typeface="Segoe UI Semilight"/>
                <a:cs typeface="Segoe UI Semilight"/>
              </a:rPr>
              <a:t>c</a:t>
            </a:r>
            <a:r>
              <a:rPr sz="1100" spc="0" dirty="0" smtClean="0">
                <a:latin typeface="Segoe UI Semilight"/>
                <a:cs typeface="Segoe UI Semilight"/>
              </a:rPr>
              <a:t>a</a:t>
            </a:r>
            <a:endParaRPr sz="1100">
              <a:latin typeface="Segoe UI Semilight"/>
              <a:cs typeface="Segoe UI Semilight"/>
            </a:endParaRPr>
          </a:p>
          <a:p>
            <a:pPr marL="240029" marR="26835" indent="-192024">
              <a:lnSpc>
                <a:spcPts val="1320"/>
              </a:lnSpc>
              <a:spcBef>
                <a:spcPts val="660"/>
              </a:spcBef>
              <a:tabLst>
                <a:tab pos="228600" algn="l"/>
              </a:tabLst>
            </a:pPr>
            <a:r>
              <a:rPr sz="13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350" spc="-36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5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1100" spc="4" dirty="0" smtClean="0">
                <a:latin typeface="Segoe UI Semilight"/>
                <a:cs typeface="Segoe UI Semilight"/>
              </a:rPr>
              <a:t>T</a:t>
            </a:r>
            <a:r>
              <a:rPr sz="1100" spc="0" dirty="0" smtClean="0">
                <a:latin typeface="Segoe UI Semilight"/>
                <a:cs typeface="Segoe UI Semilight"/>
              </a:rPr>
              <a:t>h at</a:t>
            </a:r>
            <a:r>
              <a:rPr sz="1100" spc="-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s 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endParaRPr sz="1100">
              <a:latin typeface="Segoe UI Semilight"/>
              <a:cs typeface="Segoe UI Semilight"/>
            </a:endParaRPr>
          </a:p>
          <a:p>
            <a:pPr marL="240029" marR="92903">
              <a:lnSpc>
                <a:spcPts val="1330"/>
              </a:lnSpc>
              <a:spcBef>
                <a:spcPts val="0"/>
              </a:spcBef>
            </a:pPr>
            <a:r>
              <a:rPr sz="1100" spc="-4" dirty="0" smtClean="0">
                <a:latin typeface="Segoe UI Semilight"/>
                <a:cs typeface="Segoe UI Semilight"/>
              </a:rPr>
              <a:t>t</a:t>
            </a:r>
            <a:r>
              <a:rPr sz="1100" spc="0" dirty="0" smtClean="0">
                <a:latin typeface="Segoe UI Semilight"/>
                <a:cs typeface="Segoe UI Semilight"/>
              </a:rPr>
              <a:t>h</a:t>
            </a:r>
            <a:endParaRPr sz="1100">
              <a:latin typeface="Segoe UI Semilight"/>
              <a:cs typeface="Segoe UI Semilight"/>
            </a:endParaRPr>
          </a:p>
          <a:p>
            <a:pPr marL="240029" marR="55947">
              <a:lnSpc>
                <a:spcPts val="1320"/>
              </a:lnSpc>
            </a:pPr>
            <a:r>
              <a:rPr sz="1100" spc="4" dirty="0" smtClean="0">
                <a:latin typeface="Segoe UI Semilight"/>
                <a:cs typeface="Segoe UI Semilight"/>
              </a:rPr>
              <a:t>in</a:t>
            </a:r>
            <a:r>
              <a:rPr sz="1100" spc="0" dirty="0" smtClean="0">
                <a:latin typeface="Segoe UI Semilight"/>
                <a:cs typeface="Segoe UI Semilight"/>
              </a:rPr>
              <a:t>v</a:t>
            </a:r>
            <a:endParaRPr sz="1100">
              <a:latin typeface="Segoe UI Semilight"/>
              <a:cs typeface="Segoe UI Semiligh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226045" y="2122170"/>
            <a:ext cx="1302003" cy="2801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14325" marR="152133" indent="-7991">
              <a:lnSpc>
                <a:spcPts val="1320"/>
              </a:lnSpc>
              <a:spcBef>
                <a:spcPts val="1066"/>
              </a:spcBef>
            </a:pPr>
            <a:r>
              <a:rPr sz="1100" spc="4" dirty="0" smtClean="0"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latin typeface="Segoe UI Semilight"/>
                <a:cs typeface="Segoe UI Semilight"/>
              </a:rPr>
              <a:t>d</a:t>
            </a:r>
            <a:r>
              <a:rPr sz="1100" spc="4" dirty="0" smtClean="0">
                <a:latin typeface="Segoe UI Semilight"/>
                <a:cs typeface="Segoe UI Semilight"/>
              </a:rPr>
              <a:t>u</a:t>
            </a:r>
            <a:r>
              <a:rPr sz="1100" spc="-4" dirty="0" smtClean="0">
                <a:latin typeface="Segoe UI Semilight"/>
                <a:cs typeface="Segoe UI Semilight"/>
              </a:rPr>
              <a:t>s</a:t>
            </a:r>
            <a:r>
              <a:rPr sz="1100" spc="0" dirty="0" smtClean="0">
                <a:latin typeface="Segoe UI Semilight"/>
                <a:cs typeface="Segoe UI Semilight"/>
              </a:rPr>
              <a:t>t</a:t>
            </a:r>
            <a:r>
              <a:rPr sz="1100" spc="-4" dirty="0" smtClean="0">
                <a:latin typeface="Segoe UI Semilight"/>
                <a:cs typeface="Segoe UI Semilight"/>
              </a:rPr>
              <a:t>r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0" dirty="0" smtClean="0">
                <a:latin typeface="Segoe UI Semilight"/>
                <a:cs typeface="Segoe UI Semilight"/>
              </a:rPr>
              <a:t>al</a:t>
            </a:r>
            <a:r>
              <a:rPr sz="1100" spc="-2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par</a:t>
            </a:r>
            <a:r>
              <a:rPr sz="1100" spc="-4" dirty="0" smtClean="0">
                <a:latin typeface="Segoe UI Semilight"/>
                <a:cs typeface="Segoe UI Semilight"/>
              </a:rPr>
              <a:t>k</a:t>
            </a:r>
            <a:r>
              <a:rPr sz="1100" spc="0" dirty="0" smtClean="0">
                <a:latin typeface="Segoe UI Semilight"/>
                <a:cs typeface="Segoe UI Semilight"/>
              </a:rPr>
              <a:t>s</a:t>
            </a:r>
            <a:r>
              <a:rPr sz="1100" spc="-4" dirty="0" smtClean="0">
                <a:latin typeface="Segoe UI Semilight"/>
                <a:cs typeface="Segoe UI Semilight"/>
              </a:rPr>
              <a:t> w</a:t>
            </a:r>
            <a:r>
              <a:rPr sz="1100" spc="4" dirty="0" smtClean="0">
                <a:latin typeface="Segoe UI Semilight"/>
                <a:cs typeface="Segoe UI Semilight"/>
              </a:rPr>
              <a:t>il</a:t>
            </a:r>
            <a:r>
              <a:rPr sz="1100" spc="0" dirty="0" smtClean="0">
                <a:latin typeface="Segoe UI Semilight"/>
                <a:cs typeface="Segoe UI Semilight"/>
              </a:rPr>
              <a:t>l ia</a:t>
            </a:r>
            <a:r>
              <a:rPr sz="1100" spc="4" dirty="0" smtClean="0">
                <a:latin typeface="Segoe UI Semilight"/>
                <a:cs typeface="Segoe UI Semilight"/>
              </a:rPr>
              <a:t>ll</a:t>
            </a:r>
            <a:r>
              <a:rPr sz="1100" spc="0" dirty="0" smtClean="0">
                <a:latin typeface="Segoe UI Semilight"/>
                <a:cs typeface="Segoe UI Semilight"/>
              </a:rPr>
              <a:t>y</a:t>
            </a:r>
            <a:r>
              <a:rPr sz="1100" spc="-25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0" dirty="0" smtClean="0">
                <a:latin typeface="Segoe UI Semilight"/>
                <a:cs typeface="Segoe UI Semilight"/>
              </a:rPr>
              <a:t>a</a:t>
            </a:r>
            <a:r>
              <a:rPr sz="1100" spc="-4" dirty="0" smtClean="0">
                <a:latin typeface="Segoe UI Semilight"/>
                <a:cs typeface="Segoe UI Semilight"/>
              </a:rPr>
              <a:t>r</a:t>
            </a:r>
            <a:r>
              <a:rPr sz="1100" spc="0" dirty="0" smtClean="0">
                <a:latin typeface="Segoe UI Semilight"/>
                <a:cs typeface="Segoe UI Semilight"/>
              </a:rPr>
              <a:t>n</a:t>
            </a:r>
            <a:r>
              <a:rPr sz="1100" spc="-9" dirty="0" smtClean="0">
                <a:latin typeface="Segoe UI Semilight"/>
                <a:cs typeface="Segoe UI Semilight"/>
              </a:rPr>
              <a:t> </a:t>
            </a:r>
            <a:r>
              <a:rPr sz="1100" spc="4" dirty="0" smtClean="0">
                <a:latin typeface="Segoe UI Semilight"/>
                <a:cs typeface="Segoe UI Semilight"/>
              </a:rPr>
              <a:t>l</a:t>
            </a:r>
            <a:r>
              <a:rPr sz="1100" spc="-4" dirty="0" smtClean="0">
                <a:latin typeface="Segoe UI Semilight"/>
                <a:cs typeface="Segoe UI Semilight"/>
              </a:rPr>
              <a:t>es</a:t>
            </a:r>
            <a:r>
              <a:rPr sz="1100" spc="0" dirty="0" smtClean="0">
                <a:latin typeface="Segoe UI Semilight"/>
                <a:cs typeface="Segoe UI Semilight"/>
              </a:rPr>
              <a:t>s</a:t>
            </a:r>
            <a:r>
              <a:rPr sz="1100" spc="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than</a:t>
            </a:r>
            <a:endParaRPr sz="1100">
              <a:latin typeface="Segoe UI Semilight"/>
              <a:cs typeface="Segoe UI Semilight"/>
            </a:endParaRPr>
          </a:p>
          <a:p>
            <a:pPr marL="58491">
              <a:lnSpc>
                <a:spcPts val="1330"/>
              </a:lnSpc>
              <a:spcBef>
                <a:spcPts val="0"/>
              </a:spcBef>
            </a:pPr>
            <a:r>
              <a:rPr sz="1100" spc="0" dirty="0" smtClean="0">
                <a:latin typeface="Segoe UI Semilight"/>
                <a:cs typeface="Segoe UI Semilight"/>
              </a:rPr>
              <a:t>0</a:t>
            </a:r>
            <a:r>
              <a:rPr sz="1100" spc="-19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4" dirty="0" smtClean="0">
                <a:latin typeface="Segoe UI Semilight"/>
                <a:cs typeface="Segoe UI Semilight"/>
              </a:rPr>
              <a:t>T</a:t>
            </a:r>
            <a:r>
              <a:rPr sz="1100" spc="0" dirty="0" smtClean="0">
                <a:latin typeface="Segoe UI Semilight"/>
                <a:cs typeface="Segoe UI Semilight"/>
              </a:rPr>
              <a:t>B</a:t>
            </a:r>
            <a:r>
              <a:rPr sz="1100" spc="-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p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0" dirty="0" smtClean="0">
                <a:latin typeface="Segoe UI Semilight"/>
                <a:cs typeface="Segoe UI Semilight"/>
              </a:rPr>
              <a:t>r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m</a:t>
            </a:r>
            <a:r>
              <a:rPr sz="1100" spc="0" dirty="0" smtClean="0">
                <a:latin typeface="Segoe UI Semilight"/>
                <a:cs typeface="Segoe UI Semilight"/>
              </a:rPr>
              <a:t>o</a:t>
            </a:r>
            <a:r>
              <a:rPr sz="1100" spc="4" dirty="0" smtClean="0"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latin typeface="Segoe UI Semilight"/>
                <a:cs typeface="Segoe UI Semilight"/>
              </a:rPr>
              <a:t>th</a:t>
            </a:r>
            <a:endParaRPr sz="1100">
              <a:latin typeface="Segoe UI Semilight"/>
              <a:cs typeface="Segoe UI Semilight"/>
            </a:endParaRPr>
          </a:p>
          <a:p>
            <a:pPr marL="5212">
              <a:lnSpc>
                <a:spcPct val="110839"/>
              </a:lnSpc>
              <a:spcBef>
                <a:spcPts val="450"/>
              </a:spcBef>
            </a:pPr>
            <a:r>
              <a:rPr sz="1100" spc="0" dirty="0" smtClean="0">
                <a:latin typeface="Segoe UI Semilight"/>
                <a:cs typeface="Segoe UI Semilight"/>
              </a:rPr>
              <a:t>r</a:t>
            </a:r>
            <a:r>
              <a:rPr sz="1100" spc="-4" dirty="0" smtClean="0">
                <a:latin typeface="Segoe UI Semilight"/>
                <a:cs typeface="Segoe UI Semilight"/>
              </a:rPr>
              <a:t>m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0" dirty="0" smtClean="0">
                <a:latin typeface="Segoe UI Semilight"/>
                <a:cs typeface="Segoe UI Semilight"/>
              </a:rPr>
              <a:t>tories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a</a:t>
            </a:r>
            <a:r>
              <a:rPr sz="1100" spc="-4" dirty="0" smtClean="0">
                <a:latin typeface="Segoe UI Semilight"/>
                <a:cs typeface="Segoe UI Semilight"/>
              </a:rPr>
              <a:t>r</a:t>
            </a:r>
            <a:r>
              <a:rPr sz="1100" spc="0" dirty="0" smtClean="0">
                <a:latin typeface="Segoe UI Semilight"/>
                <a:cs typeface="Segoe UI Semilight"/>
              </a:rPr>
              <a:t>e </a:t>
            </a:r>
            <a:r>
              <a:rPr sz="1100" spc="-4" dirty="0" smtClean="0">
                <a:latin typeface="Segoe UI Semilight"/>
                <a:cs typeface="Segoe UI Semilight"/>
              </a:rPr>
              <a:t>t</a:t>
            </a:r>
            <a:r>
              <a:rPr sz="1100" spc="4" dirty="0" smtClean="0">
                <a:latin typeface="Segoe UI Semilight"/>
                <a:cs typeface="Segoe UI Semilight"/>
              </a:rPr>
              <a:t>h</a:t>
            </a:r>
            <a:r>
              <a:rPr sz="1100" spc="0" dirty="0" smtClean="0">
                <a:latin typeface="Segoe UI Semilight"/>
                <a:cs typeface="Segoe UI Semilight"/>
              </a:rPr>
              <a:t>e</a:t>
            </a:r>
            <a:endParaRPr sz="1100">
              <a:latin typeface="Segoe UI Semilight"/>
              <a:cs typeface="Segoe UI Semilight"/>
            </a:endParaRPr>
          </a:p>
          <a:p>
            <a:pPr marL="37319" marR="96369" indent="-18227">
              <a:lnSpc>
                <a:spcPts val="1463"/>
              </a:lnSpc>
              <a:spcBef>
                <a:spcPts val="3819"/>
              </a:spcBef>
            </a:pPr>
            <a:r>
              <a:rPr sz="1100" spc="4" dirty="0" smtClean="0">
                <a:latin typeface="Segoe UI Semilight"/>
                <a:cs typeface="Segoe UI Semilight"/>
              </a:rPr>
              <a:t>l</a:t>
            </a:r>
            <a:r>
              <a:rPr sz="1100" spc="0" dirty="0" smtClean="0">
                <a:latin typeface="Segoe UI Semilight"/>
                <a:cs typeface="Segoe UI Semilight"/>
              </a:rPr>
              <a:t>e for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th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0" dirty="0" smtClean="0">
                <a:latin typeface="Segoe UI Semilight"/>
                <a:cs typeface="Segoe UI Semilight"/>
              </a:rPr>
              <a:t>s</a:t>
            </a:r>
            <a:r>
              <a:rPr sz="1100" spc="-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gro</a:t>
            </a:r>
            <a:r>
              <a:rPr sz="1100" spc="4" dirty="0" smtClean="0">
                <a:latin typeface="Segoe UI Semilight"/>
                <a:cs typeface="Segoe UI Semilight"/>
              </a:rPr>
              <a:t>u</a:t>
            </a:r>
            <a:r>
              <a:rPr sz="1100" spc="0" dirty="0" smtClean="0">
                <a:latin typeface="Segoe UI Semilight"/>
                <a:cs typeface="Segoe UI Semilight"/>
              </a:rPr>
              <a:t>p </a:t>
            </a:r>
            <a:endParaRPr sz="1100">
              <a:latin typeface="Segoe UI Semilight"/>
              <a:cs typeface="Segoe UI Semilight"/>
            </a:endParaRPr>
          </a:p>
          <a:p>
            <a:pPr marL="37319" marR="96369">
              <a:lnSpc>
                <a:spcPts val="1463"/>
              </a:lnSpc>
              <a:spcBef>
                <a:spcPts val="1837"/>
              </a:spcBef>
            </a:pPr>
            <a:r>
              <a:rPr sz="1100" spc="4" dirty="0" smtClean="0">
                <a:latin typeface="Segoe UI Semilight"/>
                <a:cs typeface="Segoe UI Semilight"/>
              </a:rPr>
              <a:t>c</a:t>
            </a:r>
            <a:r>
              <a:rPr sz="1100" spc="0" dirty="0" smtClean="0">
                <a:latin typeface="Segoe UI Semilight"/>
                <a:cs typeface="Segoe UI Semilight"/>
              </a:rPr>
              <a:t>a</a:t>
            </a:r>
            <a:r>
              <a:rPr sz="1100" spc="4" dirty="0" smtClean="0">
                <a:latin typeface="Segoe UI Semilight"/>
                <a:cs typeface="Segoe UI Semilight"/>
              </a:rPr>
              <a:t>l</a:t>
            </a:r>
            <a:r>
              <a:rPr sz="1100" spc="0" dirty="0" smtClean="0">
                <a:latin typeface="Segoe UI Semilight"/>
                <a:cs typeface="Segoe UI Semilight"/>
              </a:rPr>
              <a:t>e </a:t>
            </a:r>
            <a:r>
              <a:rPr sz="1100" spc="-4" dirty="0" smtClean="0">
                <a:latin typeface="Segoe UI Semilight"/>
                <a:cs typeface="Segoe UI Semilight"/>
              </a:rPr>
              <a:t>a</a:t>
            </a:r>
            <a:r>
              <a:rPr sz="1100" spc="4" dirty="0" smtClean="0"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latin typeface="Segoe UI Semilight"/>
                <a:cs typeface="Segoe UI Semilight"/>
              </a:rPr>
              <a:t>d</a:t>
            </a:r>
            <a:r>
              <a:rPr sz="1100" spc="-9" dirty="0" smtClean="0">
                <a:latin typeface="Segoe UI Semilight"/>
                <a:cs typeface="Segoe UI Semilight"/>
              </a:rPr>
              <a:t> </a:t>
            </a:r>
            <a:r>
              <a:rPr sz="11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andards</a:t>
            </a:r>
            <a:endParaRPr sz="1100">
              <a:latin typeface="Segoe UI Semilight"/>
              <a:cs typeface="Segoe UI Semilight"/>
            </a:endParaRPr>
          </a:p>
          <a:p>
            <a:pPr marL="3249">
              <a:lnSpc>
                <a:spcPct val="110839"/>
              </a:lnSpc>
              <a:spcBef>
                <a:spcPts val="2498"/>
              </a:spcBef>
            </a:pPr>
            <a:r>
              <a:rPr sz="1100" spc="0" dirty="0" smtClean="0">
                <a:latin typeface="Segoe UI Semilight"/>
                <a:cs typeface="Segoe UI Semilight"/>
              </a:rPr>
              <a:t>e</a:t>
            </a:r>
            <a:r>
              <a:rPr sz="1100" spc="-4" dirty="0" smtClean="0">
                <a:latin typeface="Segoe UI Semilight"/>
                <a:cs typeface="Segoe UI Semilight"/>
              </a:rPr>
              <a:t>s</a:t>
            </a:r>
            <a:r>
              <a:rPr sz="1100" spc="0" dirty="0" smtClean="0">
                <a:latin typeface="Segoe UI Semilight"/>
                <a:cs typeface="Segoe UI Semilight"/>
              </a:rPr>
              <a:t>tors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to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fac</a:t>
            </a:r>
            <a:r>
              <a:rPr sz="1100" spc="4" dirty="0" smtClean="0">
                <a:latin typeface="Segoe UI Semilight"/>
                <a:cs typeface="Segoe UI Semilight"/>
              </a:rPr>
              <a:t>ili</a:t>
            </a:r>
            <a:r>
              <a:rPr sz="1100" spc="0" dirty="0" smtClean="0">
                <a:latin typeface="Segoe UI Semilight"/>
                <a:cs typeface="Segoe UI Semilight"/>
              </a:rPr>
              <a:t>t</a:t>
            </a:r>
            <a:r>
              <a:rPr sz="1100" spc="-4" dirty="0" smtClean="0">
                <a:latin typeface="Segoe UI Semilight"/>
                <a:cs typeface="Segoe UI Semilight"/>
              </a:rPr>
              <a:t>a</a:t>
            </a:r>
            <a:r>
              <a:rPr sz="1100" spc="0" dirty="0" smtClean="0">
                <a:latin typeface="Segoe UI Semilight"/>
                <a:cs typeface="Segoe UI Semilight"/>
              </a:rPr>
              <a:t>te</a:t>
            </a:r>
            <a:endParaRPr sz="1100">
              <a:latin typeface="Segoe UI Semilight"/>
              <a:cs typeface="Segoe UI Semiligh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48818" y="4923282"/>
            <a:ext cx="6789928" cy="1127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1000"/>
              </a:lnSpc>
            </a:pPr>
            <a:endParaRPr sz="1000"/>
          </a:p>
          <a:p>
            <a:pPr marL="69646">
              <a:lnSpc>
                <a:spcPts val="2277"/>
              </a:lnSpc>
              <a:spcBef>
                <a:spcPts val="4406"/>
              </a:spcBef>
              <a:tabLst>
                <a:tab pos="2717800" algn="l"/>
                <a:tab pos="3746500" algn="l"/>
                <a:tab pos="5994400" algn="l"/>
              </a:tabLst>
            </a:pPr>
            <a:r>
              <a:rPr sz="1100" spc="4" dirty="0" smtClean="0">
                <a:latin typeface="Segoe UI Semilight"/>
                <a:cs typeface="Segoe UI Semilight"/>
              </a:rPr>
              <a:t>p</a:t>
            </a:r>
            <a:r>
              <a:rPr sz="1100" spc="0" dirty="0" smtClean="0">
                <a:latin typeface="Segoe UI Semilight"/>
                <a:cs typeface="Segoe UI Semilight"/>
              </a:rPr>
              <a:t>ro</a:t>
            </a:r>
            <a:r>
              <a:rPr sz="1100" spc="4" dirty="0" smtClean="0">
                <a:latin typeface="Segoe UI Semilight"/>
                <a:cs typeface="Segoe UI Semilight"/>
              </a:rPr>
              <a:t>c</a:t>
            </a:r>
            <a:r>
              <a:rPr sz="1100" spc="0" dirty="0" smtClean="0">
                <a:latin typeface="Segoe UI Semilight"/>
                <a:cs typeface="Segoe UI Semilight"/>
              </a:rPr>
              <a:t>es</a:t>
            </a:r>
            <a:r>
              <a:rPr sz="1100" spc="-4" dirty="0" smtClean="0">
                <a:latin typeface="Segoe UI Semilight"/>
                <a:cs typeface="Segoe UI Semilight"/>
              </a:rPr>
              <a:t>s</a:t>
            </a:r>
            <a:r>
              <a:rPr sz="1100" spc="4" dirty="0" smtClean="0">
                <a:latin typeface="Segoe UI Semilight"/>
                <a:cs typeface="Segoe UI Semilight"/>
              </a:rPr>
              <a:t>ing</a:t>
            </a:r>
            <a:r>
              <a:rPr sz="1100" spc="0" dirty="0" smtClean="0">
                <a:latin typeface="Segoe UI Semilight"/>
                <a:cs typeface="Segoe UI Semilight"/>
              </a:rPr>
              <a:t>,	</a:t>
            </a:r>
            <a:r>
              <a:rPr sz="1650" spc="-4" baseline="18226" dirty="0" smtClean="0">
                <a:latin typeface="Segoe UI Semilight"/>
                <a:cs typeface="Segoe UI Semilight"/>
              </a:rPr>
              <a:t>75</a:t>
            </a:r>
            <a:r>
              <a:rPr sz="1650" spc="0" baseline="18226" dirty="0" smtClean="0">
                <a:latin typeface="Segoe UI Semilight"/>
                <a:cs typeface="Segoe UI Semilight"/>
              </a:rPr>
              <a:t>0	</a:t>
            </a:r>
            <a:r>
              <a:rPr sz="1650" spc="9" baseline="2278" dirty="0" smtClean="0">
                <a:latin typeface="Segoe UI Semilight"/>
                <a:cs typeface="Segoe UI Semilight"/>
              </a:rPr>
              <a:t>e</a:t>
            </a:r>
            <a:r>
              <a:rPr sz="1650" spc="4" baseline="2278" dirty="0" smtClean="0">
                <a:latin typeface="Segoe UI Semilight"/>
                <a:cs typeface="Segoe UI Semilight"/>
              </a:rPr>
              <a:t>m</a:t>
            </a:r>
            <a:r>
              <a:rPr sz="1650" spc="14" baseline="2278" dirty="0" smtClean="0">
                <a:latin typeface="Segoe UI Semilight"/>
                <a:cs typeface="Segoe UI Semilight"/>
              </a:rPr>
              <a:t>p</a:t>
            </a:r>
            <a:r>
              <a:rPr sz="1650" spc="4" baseline="2278" dirty="0" smtClean="0">
                <a:latin typeface="Segoe UI Semilight"/>
                <a:cs typeface="Segoe UI Semilight"/>
              </a:rPr>
              <a:t>l</a:t>
            </a:r>
            <a:r>
              <a:rPr sz="1650" spc="-9" baseline="2278" dirty="0" smtClean="0">
                <a:latin typeface="Segoe UI Semilight"/>
                <a:cs typeface="Segoe UI Semilight"/>
              </a:rPr>
              <a:t>o</a:t>
            </a:r>
            <a:r>
              <a:rPr sz="1650" spc="0" baseline="2278" dirty="0" smtClean="0">
                <a:latin typeface="Segoe UI Semilight"/>
                <a:cs typeface="Segoe UI Semilight"/>
              </a:rPr>
              <a:t>y</a:t>
            </a:r>
            <a:r>
              <a:rPr sz="1650" spc="-4" baseline="2278" dirty="0" smtClean="0">
                <a:latin typeface="Segoe UI Semilight"/>
                <a:cs typeface="Segoe UI Semilight"/>
              </a:rPr>
              <a:t>e</a:t>
            </a:r>
            <a:r>
              <a:rPr sz="1650" spc="0" baseline="2278" dirty="0" smtClean="0">
                <a:latin typeface="Segoe UI Semilight"/>
                <a:cs typeface="Segoe UI Semilight"/>
              </a:rPr>
              <a:t>rs</a:t>
            </a:r>
            <a:r>
              <a:rPr sz="1650" spc="-39" baseline="2278" dirty="0" smtClean="0">
                <a:latin typeface="Segoe UI Semilight"/>
                <a:cs typeface="Segoe UI Semilight"/>
              </a:rPr>
              <a:t> </a:t>
            </a:r>
            <a:r>
              <a:rPr sz="1650" spc="0" baseline="2278" dirty="0" smtClean="0">
                <a:latin typeface="Segoe UI Semilight"/>
                <a:cs typeface="Segoe UI Semilight"/>
              </a:rPr>
              <a:t>(4</a:t>
            </a:r>
            <a:r>
              <a:rPr sz="1650" spc="-4" baseline="2278" dirty="0" smtClean="0">
                <a:latin typeface="Segoe UI Semilight"/>
                <a:cs typeface="Segoe UI Semilight"/>
              </a:rPr>
              <a:t> </a:t>
            </a:r>
            <a:r>
              <a:rPr sz="1650" spc="0" baseline="2278" dirty="0" smtClean="0">
                <a:latin typeface="Segoe UI Semilight"/>
                <a:cs typeface="Segoe UI Semilight"/>
              </a:rPr>
              <a:t>o</a:t>
            </a:r>
            <a:r>
              <a:rPr sz="1650" spc="4" baseline="2278" dirty="0" smtClean="0">
                <a:latin typeface="Segoe UI Semilight"/>
                <a:cs typeface="Segoe UI Semilight"/>
              </a:rPr>
              <a:t>cc</a:t>
            </a:r>
            <a:r>
              <a:rPr sz="1650" spc="0" baseline="2278" dirty="0" smtClean="0">
                <a:latin typeface="Segoe UI Semilight"/>
                <a:cs typeface="Segoe UI Semilight"/>
              </a:rPr>
              <a:t>upa</a:t>
            </a:r>
            <a:r>
              <a:rPr sz="1650" spc="-4" baseline="2278" dirty="0" smtClean="0">
                <a:latin typeface="Segoe UI Semilight"/>
                <a:cs typeface="Segoe UI Semilight"/>
              </a:rPr>
              <a:t>n</a:t>
            </a:r>
            <a:r>
              <a:rPr sz="1650" spc="0" baseline="2278" dirty="0" smtClean="0">
                <a:latin typeface="Segoe UI Semilight"/>
                <a:cs typeface="Segoe UI Semilight"/>
              </a:rPr>
              <a:t>ts</a:t>
            </a:r>
            <a:r>
              <a:rPr sz="1650" spc="-44" baseline="2278" dirty="0" smtClean="0">
                <a:latin typeface="Segoe UI Semilight"/>
                <a:cs typeface="Segoe UI Semilight"/>
              </a:rPr>
              <a:t> </a:t>
            </a:r>
            <a:r>
              <a:rPr sz="1650" spc="4" baseline="2278" dirty="0" smtClean="0">
                <a:latin typeface="Segoe UI Semilight"/>
                <a:cs typeface="Segoe UI Semilight"/>
              </a:rPr>
              <a:t>i</a:t>
            </a:r>
            <a:r>
              <a:rPr sz="1650" spc="0" baseline="2278" dirty="0" smtClean="0">
                <a:latin typeface="Segoe UI Semilight"/>
                <a:cs typeface="Segoe UI Semilight"/>
              </a:rPr>
              <a:t>n</a:t>
            </a:r>
            <a:r>
              <a:rPr sz="1650" spc="-9" baseline="2278" dirty="0" smtClean="0">
                <a:latin typeface="Segoe UI Semilight"/>
                <a:cs typeface="Segoe UI Semilight"/>
              </a:rPr>
              <a:t> </a:t>
            </a:r>
            <a:r>
              <a:rPr sz="1650" spc="4" baseline="2278" dirty="0" smtClean="0">
                <a:latin typeface="Segoe UI Semilight"/>
                <a:cs typeface="Segoe UI Semilight"/>
              </a:rPr>
              <a:t>1</a:t>
            </a:r>
            <a:r>
              <a:rPr sz="1650" spc="-4" baseline="2278" dirty="0" smtClean="0">
                <a:latin typeface="Segoe UI Semilight"/>
                <a:cs typeface="Segoe UI Semilight"/>
              </a:rPr>
              <a:t>6</a:t>
            </a:r>
            <a:r>
              <a:rPr sz="1650" spc="4" baseline="2278" dirty="0" smtClean="0">
                <a:latin typeface="Segoe UI Semilight"/>
                <a:cs typeface="Segoe UI Semilight"/>
              </a:rPr>
              <a:t>m</a:t>
            </a:r>
            <a:r>
              <a:rPr sz="1050" spc="0" baseline="25061" dirty="0" smtClean="0">
                <a:latin typeface="Segoe UI Semilight"/>
                <a:cs typeface="Segoe UI Semilight"/>
              </a:rPr>
              <a:t>2</a:t>
            </a:r>
            <a:r>
              <a:rPr sz="1650" spc="0" baseline="2278" dirty="0" smtClean="0">
                <a:latin typeface="Segoe UI Semilight"/>
                <a:cs typeface="Segoe UI Semilight"/>
              </a:rPr>
              <a:t>)	</a:t>
            </a:r>
            <a:r>
              <a:rPr sz="1650" spc="-286" baseline="2278" dirty="0" smtClean="0">
                <a:latin typeface="Segoe UI Semilight"/>
                <a:cs typeface="Segoe UI Semilight"/>
              </a:rPr>
              <a:t> </a:t>
            </a:r>
            <a:r>
              <a:rPr sz="2400" spc="0" baseline="18771" dirty="0" smtClean="0">
                <a:solidFill>
                  <a:srgbClr val="00AF50"/>
                </a:solidFill>
                <a:latin typeface="Wingdings"/>
                <a:cs typeface="Wingdings"/>
              </a:rPr>
              <a:t>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226045" y="4923282"/>
            <a:ext cx="1289303" cy="1127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490727" y="4175760"/>
            <a:ext cx="6229096" cy="17769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736" marR="3197255">
              <a:lnSpc>
                <a:spcPts val="1863"/>
              </a:lnSpc>
              <a:spcBef>
                <a:spcPts val="245"/>
              </a:spcBef>
              <a:tabLst>
                <a:tab pos="2679700" algn="l"/>
              </a:tabLst>
            </a:pPr>
            <a:r>
              <a:rPr sz="1100" spc="4" dirty="0" smtClean="0">
                <a:latin typeface="Segoe UI Semilight"/>
                <a:cs typeface="Segoe UI Semilight"/>
              </a:rPr>
              <a:t>H</a:t>
            </a:r>
            <a:r>
              <a:rPr sz="1100" spc="0" dirty="0" smtClean="0">
                <a:latin typeface="Segoe UI Semilight"/>
                <a:cs typeface="Segoe UI Semilight"/>
              </a:rPr>
              <a:t>ea</a:t>
            </a:r>
            <a:r>
              <a:rPr sz="1100" spc="4" dirty="0" smtClean="0">
                <a:latin typeface="Segoe UI Semilight"/>
                <a:cs typeface="Segoe UI Semilight"/>
              </a:rPr>
              <a:t>v</a:t>
            </a:r>
            <a:r>
              <a:rPr sz="1100" spc="0" dirty="0" smtClean="0">
                <a:latin typeface="Segoe UI Semilight"/>
                <a:cs typeface="Segoe UI Semilight"/>
              </a:rPr>
              <a:t>y</a:t>
            </a:r>
            <a:r>
              <a:rPr sz="1100" spc="-9" dirty="0" smtClean="0">
                <a:latin typeface="Segoe UI Semilight"/>
                <a:cs typeface="Segoe UI Semilight"/>
              </a:rPr>
              <a:t> </a:t>
            </a:r>
            <a:r>
              <a:rPr sz="1100" spc="4" dirty="0" smtClean="0">
                <a:latin typeface="Segoe UI Semilight"/>
                <a:cs typeface="Segoe UI Semilight"/>
              </a:rPr>
              <a:t>indu</a:t>
            </a:r>
            <a:r>
              <a:rPr sz="1100" spc="0" dirty="0" smtClean="0">
                <a:latin typeface="Segoe UI Semilight"/>
                <a:cs typeface="Segoe UI Semilight"/>
              </a:rPr>
              <a:t>s</a:t>
            </a:r>
            <a:r>
              <a:rPr sz="1100" spc="-4" dirty="0" smtClean="0">
                <a:latin typeface="Segoe UI Semilight"/>
                <a:cs typeface="Segoe UI Semilight"/>
              </a:rPr>
              <a:t>t</a:t>
            </a:r>
            <a:r>
              <a:rPr sz="1100" spc="0" dirty="0" smtClean="0">
                <a:latin typeface="Segoe UI Semilight"/>
                <a:cs typeface="Segoe UI Semilight"/>
              </a:rPr>
              <a:t>ry,	</a:t>
            </a:r>
            <a:r>
              <a:rPr sz="1650" spc="4" baseline="18226" dirty="0" smtClean="0">
                <a:latin typeface="Segoe UI Semilight"/>
                <a:cs typeface="Segoe UI Semilight"/>
              </a:rPr>
              <a:t>1</a:t>
            </a:r>
            <a:r>
              <a:rPr sz="1650" spc="0" baseline="18226" dirty="0" smtClean="0">
                <a:latin typeface="Segoe UI Semilight"/>
                <a:cs typeface="Segoe UI Semilight"/>
              </a:rPr>
              <a:t>,</a:t>
            </a:r>
            <a:r>
              <a:rPr sz="1650" spc="-9" baseline="18226" dirty="0" smtClean="0">
                <a:latin typeface="Segoe UI Semilight"/>
                <a:cs typeface="Segoe UI Semilight"/>
              </a:rPr>
              <a:t>5</a:t>
            </a:r>
            <a:r>
              <a:rPr sz="1650" spc="-4" baseline="18226" dirty="0" smtClean="0">
                <a:latin typeface="Segoe UI Semilight"/>
                <a:cs typeface="Segoe UI Semilight"/>
              </a:rPr>
              <a:t>0</a:t>
            </a:r>
            <a:r>
              <a:rPr sz="1650" spc="0" baseline="18226" dirty="0" smtClean="0">
                <a:latin typeface="Segoe UI Semilight"/>
                <a:cs typeface="Segoe UI Semilight"/>
              </a:rPr>
              <a:t>0 </a:t>
            </a:r>
            <a:endParaRPr sz="1100">
              <a:latin typeface="Segoe UI Semilight"/>
              <a:cs typeface="Segoe UI Semilight"/>
            </a:endParaRPr>
          </a:p>
          <a:p>
            <a:pPr marL="27736" marR="3197255">
              <a:lnSpc>
                <a:spcPts val="1319"/>
              </a:lnSpc>
              <a:tabLst>
                <a:tab pos="2679700" algn="l"/>
              </a:tabLst>
            </a:pPr>
            <a:r>
              <a:rPr sz="1100" spc="4" dirty="0" smtClean="0">
                <a:latin typeface="Segoe UI Semilight"/>
                <a:cs typeface="Segoe UI Semilight"/>
              </a:rPr>
              <a:t>con</a:t>
            </a:r>
            <a:r>
              <a:rPr sz="1100" spc="0" dirty="0" smtClean="0">
                <a:latin typeface="Segoe UI Semilight"/>
                <a:cs typeface="Segoe UI Semilight"/>
              </a:rPr>
              <a:t>s</a:t>
            </a:r>
            <a:r>
              <a:rPr sz="1100" spc="-4" dirty="0" smtClean="0">
                <a:latin typeface="Segoe UI Semilight"/>
                <a:cs typeface="Segoe UI Semilight"/>
              </a:rPr>
              <a:t>t</a:t>
            </a:r>
            <a:r>
              <a:rPr sz="1100" spc="0" dirty="0" smtClean="0">
                <a:latin typeface="Segoe UI Semilight"/>
                <a:cs typeface="Segoe UI Semilight"/>
              </a:rPr>
              <a:t>r</a:t>
            </a:r>
            <a:r>
              <a:rPr sz="1100" spc="4" dirty="0" smtClean="0">
                <a:latin typeface="Segoe UI Semilight"/>
                <a:cs typeface="Segoe UI Semilight"/>
              </a:rPr>
              <a:t>uc</a:t>
            </a:r>
            <a:r>
              <a:rPr sz="1100" spc="0" dirty="0" smtClean="0">
                <a:latin typeface="Segoe UI Semilight"/>
                <a:cs typeface="Segoe UI Semilight"/>
              </a:rPr>
              <a:t>ti</a:t>
            </a:r>
            <a:r>
              <a:rPr sz="1100" spc="-4" dirty="0" smtClean="0">
                <a:latin typeface="Segoe UI Semilight"/>
                <a:cs typeface="Segoe UI Semilight"/>
              </a:rPr>
              <a:t>o</a:t>
            </a:r>
            <a:r>
              <a:rPr sz="1100" spc="0" dirty="0" smtClean="0">
                <a:latin typeface="Segoe UI Semilight"/>
                <a:cs typeface="Segoe UI Semilight"/>
              </a:rPr>
              <a:t>n</a:t>
            </a:r>
            <a:endParaRPr sz="1100">
              <a:latin typeface="Segoe UI Semilight"/>
              <a:cs typeface="Segoe UI Semilight"/>
            </a:endParaRPr>
          </a:p>
          <a:p>
            <a:pPr marL="27736">
              <a:lnSpc>
                <a:spcPts val="1340"/>
              </a:lnSpc>
            </a:pPr>
            <a:r>
              <a:rPr sz="1100" spc="0" dirty="0" smtClean="0">
                <a:latin typeface="Segoe UI Semilight"/>
                <a:cs typeface="Segoe UI Semilight"/>
              </a:rPr>
              <a:t>ma</a:t>
            </a:r>
            <a:r>
              <a:rPr sz="1100" spc="-4" dirty="0" smtClean="0">
                <a:latin typeface="Segoe UI Semilight"/>
                <a:cs typeface="Segoe UI Semilight"/>
              </a:rPr>
              <a:t>t</a:t>
            </a:r>
            <a:r>
              <a:rPr sz="1100" spc="0" dirty="0" smtClean="0">
                <a:latin typeface="Segoe UI Semilight"/>
                <a:cs typeface="Segoe UI Semilight"/>
              </a:rPr>
              <a:t>erial</a:t>
            </a:r>
            <a:r>
              <a:rPr sz="1100" spc="9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w</a:t>
            </a:r>
            <a:r>
              <a:rPr sz="1100" spc="4" dirty="0" smtClean="0">
                <a:latin typeface="Segoe UI Semilight"/>
                <a:cs typeface="Segoe UI Semilight"/>
              </a:rPr>
              <a:t>o</a:t>
            </a:r>
            <a:r>
              <a:rPr sz="1100" spc="0" dirty="0" smtClean="0">
                <a:latin typeface="Segoe UI Semilight"/>
                <a:cs typeface="Segoe UI Semilight"/>
              </a:rPr>
              <a:t>rk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0" dirty="0" smtClean="0">
                <a:latin typeface="Segoe UI Semilight"/>
                <a:cs typeface="Segoe UI Semilight"/>
              </a:rPr>
              <a:t>rs</a:t>
            </a:r>
            <a:endParaRPr sz="1100">
              <a:latin typeface="Segoe UI Semilight"/>
              <a:cs typeface="Segoe UI Semilight"/>
            </a:endParaRPr>
          </a:p>
          <a:p>
            <a:pPr marL="27736">
              <a:lnSpc>
                <a:spcPct val="110839"/>
              </a:lnSpc>
              <a:spcBef>
                <a:spcPts val="4710"/>
              </a:spcBef>
            </a:pPr>
            <a:r>
              <a:rPr sz="1100" spc="4" dirty="0" smtClean="0">
                <a:latin typeface="Segoe UI Semilight"/>
                <a:cs typeface="Segoe UI Semilight"/>
              </a:rPr>
              <a:t>T</a:t>
            </a:r>
            <a:r>
              <a:rPr sz="1100" spc="0" dirty="0" smtClean="0">
                <a:latin typeface="Segoe UI Semilight"/>
                <a:cs typeface="Segoe UI Semilight"/>
              </a:rPr>
              <a:t>e</a:t>
            </a:r>
            <a:r>
              <a:rPr sz="1100" spc="4" dirty="0" smtClean="0">
                <a:latin typeface="Segoe UI Semilight"/>
                <a:cs typeface="Segoe UI Semilight"/>
              </a:rPr>
              <a:t>x</a:t>
            </a:r>
            <a:r>
              <a:rPr sz="1100" spc="0" dirty="0" smtClean="0">
                <a:latin typeface="Segoe UI Semilight"/>
                <a:cs typeface="Segoe UI Semilight"/>
              </a:rPr>
              <a:t>ti</a:t>
            </a:r>
            <a:r>
              <a:rPr sz="1100" spc="4" dirty="0" smtClean="0">
                <a:latin typeface="Segoe UI Semilight"/>
                <a:cs typeface="Segoe UI Semilight"/>
              </a:rPr>
              <a:t>l</a:t>
            </a:r>
            <a:r>
              <a:rPr sz="1100" spc="0" dirty="0" smtClean="0">
                <a:latin typeface="Segoe UI Semilight"/>
                <a:cs typeface="Segoe UI Semilight"/>
              </a:rPr>
              <a:t>e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4" dirty="0" smtClean="0">
                <a:latin typeface="Segoe UI Semilight"/>
                <a:cs typeface="Segoe UI Semilight"/>
              </a:rPr>
              <a:t>op</a:t>
            </a:r>
            <a:r>
              <a:rPr sz="1100" spc="0" dirty="0" smtClean="0">
                <a:latin typeface="Segoe UI Semilight"/>
                <a:cs typeface="Segoe UI Semilight"/>
              </a:rPr>
              <a:t>era</a:t>
            </a:r>
            <a:r>
              <a:rPr sz="1100" spc="-4" dirty="0" smtClean="0">
                <a:latin typeface="Segoe UI Semilight"/>
                <a:cs typeface="Segoe UI Semilight"/>
              </a:rPr>
              <a:t>t</a:t>
            </a:r>
            <a:r>
              <a:rPr sz="1100" spc="4" dirty="0" smtClean="0">
                <a:latin typeface="Segoe UI Semilight"/>
                <a:cs typeface="Segoe UI Semilight"/>
              </a:rPr>
              <a:t>o</a:t>
            </a:r>
            <a:r>
              <a:rPr sz="1100" spc="0" dirty="0" smtClean="0">
                <a:latin typeface="Segoe UI Semilight"/>
                <a:cs typeface="Segoe UI Semilight"/>
              </a:rPr>
              <a:t>r</a:t>
            </a:r>
            <a:r>
              <a:rPr sz="1100" spc="-4" dirty="0" smtClean="0">
                <a:latin typeface="Segoe UI Semilight"/>
                <a:cs typeface="Segoe UI Semilight"/>
              </a:rPr>
              <a:t>s</a:t>
            </a:r>
            <a:r>
              <a:rPr sz="1100" spc="0" dirty="0" smtClean="0">
                <a:latin typeface="Segoe UI Semilight"/>
                <a:cs typeface="Segoe UI Semilight"/>
              </a:rPr>
              <a:t>,</a:t>
            </a:r>
            <a:endParaRPr sz="1100">
              <a:latin typeface="Segoe UI Semilight"/>
              <a:cs typeface="Segoe UI Semilight"/>
            </a:endParaRPr>
          </a:p>
          <a:p>
            <a:pPr marL="27736">
              <a:lnSpc>
                <a:spcPts val="1320"/>
              </a:lnSpc>
              <a:spcBef>
                <a:spcPts val="66"/>
              </a:spcBef>
              <a:tabLst>
                <a:tab pos="3708400" algn="l"/>
              </a:tabLst>
            </a:pPr>
            <a:r>
              <a:rPr sz="1100" spc="0" dirty="0" smtClean="0">
                <a:latin typeface="Segoe UI Semilight"/>
                <a:cs typeface="Segoe UI Semilight"/>
              </a:rPr>
              <a:t>W</a:t>
            </a:r>
            <a:r>
              <a:rPr sz="1100" spc="4" dirty="0" smtClean="0">
                <a:latin typeface="Segoe UI Semilight"/>
                <a:cs typeface="Segoe UI Semilight"/>
              </a:rPr>
              <a:t>o</a:t>
            </a:r>
            <a:r>
              <a:rPr sz="1100" spc="0" dirty="0" smtClean="0">
                <a:latin typeface="Segoe UI Semilight"/>
                <a:cs typeface="Segoe UI Semilight"/>
              </a:rPr>
              <a:t>rk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0" dirty="0" smtClean="0">
                <a:latin typeface="Segoe UI Semilight"/>
                <a:cs typeface="Segoe UI Semilight"/>
              </a:rPr>
              <a:t>rs</a:t>
            </a:r>
            <a:r>
              <a:rPr sz="1100" spc="-19" dirty="0" smtClean="0">
                <a:latin typeface="Segoe UI Semilight"/>
                <a:cs typeface="Segoe UI Semilight"/>
              </a:rPr>
              <a:t> 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0" dirty="0" smtClean="0">
                <a:latin typeface="Segoe UI Semilight"/>
                <a:cs typeface="Segoe UI Semilight"/>
              </a:rPr>
              <a:t>n</a:t>
            </a:r>
            <a:r>
              <a:rPr sz="1100" spc="-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f</a:t>
            </a:r>
            <a:r>
              <a:rPr sz="1100" spc="4" dirty="0" smtClean="0">
                <a:latin typeface="Segoe UI Semilight"/>
                <a:cs typeface="Segoe UI Semilight"/>
              </a:rPr>
              <a:t>oo</a:t>
            </a:r>
            <a:r>
              <a:rPr sz="1100" spc="0" dirty="0" smtClean="0">
                <a:latin typeface="Segoe UI Semilight"/>
                <a:cs typeface="Segoe UI Semilight"/>
              </a:rPr>
              <a:t>d	</a:t>
            </a:r>
            <a:r>
              <a:rPr sz="1650" spc="-4" baseline="2278" dirty="0" smtClean="0">
                <a:latin typeface="Segoe UI Semilight"/>
                <a:cs typeface="Segoe UI Semilight"/>
              </a:rPr>
              <a:t>D</a:t>
            </a:r>
            <a:r>
              <a:rPr sz="1650" spc="0" baseline="2278" dirty="0" smtClean="0">
                <a:latin typeface="Segoe UI Semilight"/>
                <a:cs typeface="Segoe UI Semilight"/>
              </a:rPr>
              <a:t>or</a:t>
            </a:r>
            <a:r>
              <a:rPr sz="1650" spc="-4" baseline="2278" dirty="0" smtClean="0">
                <a:latin typeface="Segoe UI Semilight"/>
                <a:cs typeface="Segoe UI Semilight"/>
              </a:rPr>
              <a:t>m</a:t>
            </a:r>
            <a:r>
              <a:rPr sz="1650" spc="4" baseline="2278" dirty="0" smtClean="0">
                <a:latin typeface="Segoe UI Semilight"/>
                <a:cs typeface="Segoe UI Semilight"/>
              </a:rPr>
              <a:t>i</a:t>
            </a:r>
            <a:r>
              <a:rPr sz="1650" spc="0" baseline="2278" dirty="0" smtClean="0">
                <a:latin typeface="Segoe UI Semilight"/>
                <a:cs typeface="Segoe UI Semilight"/>
              </a:rPr>
              <a:t>torie</a:t>
            </a:r>
            <a:r>
              <a:rPr sz="1650" spc="-4" baseline="2278" dirty="0" smtClean="0">
                <a:latin typeface="Segoe UI Semilight"/>
                <a:cs typeface="Segoe UI Semilight"/>
              </a:rPr>
              <a:t>s</a:t>
            </a:r>
            <a:r>
              <a:rPr sz="1650" spc="0" baseline="2278" dirty="0" smtClean="0">
                <a:latin typeface="Segoe UI Semilight"/>
                <a:cs typeface="Segoe UI Semilight"/>
              </a:rPr>
              <a:t>,</a:t>
            </a:r>
            <a:r>
              <a:rPr sz="1650" spc="-14" baseline="2278" dirty="0" smtClean="0">
                <a:latin typeface="Segoe UI Semilight"/>
                <a:cs typeface="Segoe UI Semilight"/>
              </a:rPr>
              <a:t> </a:t>
            </a:r>
            <a:r>
              <a:rPr sz="1650" spc="4" baseline="2278" dirty="0" smtClean="0">
                <a:latin typeface="Segoe UI Semilight"/>
                <a:cs typeface="Segoe UI Semilight"/>
              </a:rPr>
              <a:t>s</a:t>
            </a:r>
            <a:r>
              <a:rPr sz="1650" spc="14" baseline="2278" dirty="0" smtClean="0">
                <a:latin typeface="Segoe UI Semilight"/>
                <a:cs typeface="Segoe UI Semilight"/>
              </a:rPr>
              <a:t>ub</a:t>
            </a:r>
            <a:r>
              <a:rPr sz="1650" spc="4" baseline="2278" dirty="0" smtClean="0">
                <a:latin typeface="Segoe UI Semilight"/>
                <a:cs typeface="Segoe UI Semilight"/>
              </a:rPr>
              <a:t>si</a:t>
            </a:r>
            <a:r>
              <a:rPr sz="1650" spc="0" baseline="2278" dirty="0" smtClean="0">
                <a:latin typeface="Segoe UI Semilight"/>
                <a:cs typeface="Segoe UI Semilight"/>
              </a:rPr>
              <a:t>d</a:t>
            </a:r>
            <a:r>
              <a:rPr sz="1650" spc="4" baseline="2278" dirty="0" smtClean="0">
                <a:latin typeface="Segoe UI Semilight"/>
                <a:cs typeface="Segoe UI Semilight"/>
              </a:rPr>
              <a:t>i</a:t>
            </a:r>
            <a:r>
              <a:rPr sz="1650" spc="0" baseline="2278" dirty="0" smtClean="0">
                <a:latin typeface="Segoe UI Semilight"/>
                <a:cs typeface="Segoe UI Semilight"/>
              </a:rPr>
              <a:t>z</a:t>
            </a:r>
            <a:r>
              <a:rPr sz="1650" spc="-4" baseline="2278" dirty="0" smtClean="0">
                <a:latin typeface="Segoe UI Semilight"/>
                <a:cs typeface="Segoe UI Semilight"/>
              </a:rPr>
              <a:t>e</a:t>
            </a:r>
            <a:r>
              <a:rPr sz="1650" spc="0" baseline="2278" dirty="0" smtClean="0">
                <a:latin typeface="Segoe UI Semilight"/>
                <a:cs typeface="Segoe UI Semilight"/>
              </a:rPr>
              <a:t>d</a:t>
            </a:r>
            <a:r>
              <a:rPr sz="1650" spc="-34" baseline="2278" dirty="0" smtClean="0">
                <a:latin typeface="Segoe UI Semilight"/>
                <a:cs typeface="Segoe UI Semilight"/>
              </a:rPr>
              <a:t> </a:t>
            </a:r>
            <a:r>
              <a:rPr sz="1650" spc="14" baseline="2278" dirty="0" smtClean="0">
                <a:latin typeface="Segoe UI Semilight"/>
                <a:cs typeface="Segoe UI Semilight"/>
              </a:rPr>
              <a:t>b</a:t>
            </a:r>
            <a:r>
              <a:rPr sz="1650" spc="0" baseline="2278" dirty="0" smtClean="0">
                <a:latin typeface="Segoe UI Semilight"/>
                <a:cs typeface="Segoe UI Semilight"/>
              </a:rPr>
              <a:t>y</a:t>
            </a:r>
            <a:endParaRPr sz="1100">
              <a:latin typeface="Segoe UI Semilight"/>
              <a:cs typeface="Segoe UI Semiligh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210043" y="658368"/>
            <a:ext cx="128016" cy="128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518159" y="1155700"/>
            <a:ext cx="339280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4206240" y="1155700"/>
            <a:ext cx="240893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625601" y="1587246"/>
            <a:ext cx="7711440" cy="3549396"/>
          </a:xfrm>
          <a:custGeom>
            <a:avLst/>
            <a:gdLst/>
            <a:ahLst/>
            <a:cxnLst/>
            <a:rect l="l" t="t" r="r" b="b"/>
            <a:pathLst>
              <a:path w="7711440" h="3549396">
                <a:moveTo>
                  <a:pt x="0" y="3549396"/>
                </a:moveTo>
                <a:lnTo>
                  <a:pt x="7711440" y="3549396"/>
                </a:lnTo>
                <a:lnTo>
                  <a:pt x="7711440" y="0"/>
                </a:lnTo>
                <a:lnTo>
                  <a:pt x="0" y="0"/>
                </a:lnTo>
                <a:lnTo>
                  <a:pt x="0" y="3549396"/>
                </a:lnTo>
                <a:close/>
              </a:path>
            </a:pathLst>
          </a:custGeom>
          <a:ln w="19811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8283" y="2351532"/>
            <a:ext cx="1822703" cy="1214628"/>
          </a:xfrm>
          <a:custGeom>
            <a:avLst/>
            <a:gdLst/>
            <a:ahLst/>
            <a:cxnLst/>
            <a:rect l="l" t="t" r="r" b="b"/>
            <a:pathLst>
              <a:path w="1822703" h="1214627">
                <a:moveTo>
                  <a:pt x="0" y="1214628"/>
                </a:moveTo>
                <a:lnTo>
                  <a:pt x="1822703" y="1214628"/>
                </a:lnTo>
                <a:lnTo>
                  <a:pt x="1822703" y="0"/>
                </a:lnTo>
                <a:lnTo>
                  <a:pt x="0" y="0"/>
                </a:lnTo>
                <a:lnTo>
                  <a:pt x="0" y="1214628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8283" y="3808476"/>
            <a:ext cx="1822703" cy="1214627"/>
          </a:xfrm>
          <a:custGeom>
            <a:avLst/>
            <a:gdLst/>
            <a:ahLst/>
            <a:cxnLst/>
            <a:rect l="l" t="t" r="r" b="b"/>
            <a:pathLst>
              <a:path w="1822703" h="1214627">
                <a:moveTo>
                  <a:pt x="0" y="1214627"/>
                </a:moveTo>
                <a:lnTo>
                  <a:pt x="1822703" y="1214627"/>
                </a:lnTo>
                <a:lnTo>
                  <a:pt x="1822703" y="0"/>
                </a:lnTo>
                <a:lnTo>
                  <a:pt x="0" y="0"/>
                </a:lnTo>
                <a:lnTo>
                  <a:pt x="0" y="1214627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8283" y="2243328"/>
            <a:ext cx="1821561" cy="0"/>
          </a:xfrm>
          <a:custGeom>
            <a:avLst/>
            <a:gdLst/>
            <a:ahLst/>
            <a:cxnLst/>
            <a:rect l="l" t="t" r="r" b="b"/>
            <a:pathLst>
              <a:path w="1821561">
                <a:moveTo>
                  <a:pt x="0" y="0"/>
                </a:moveTo>
                <a:lnTo>
                  <a:pt x="1821561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05100" y="2243328"/>
            <a:ext cx="5498338" cy="0"/>
          </a:xfrm>
          <a:custGeom>
            <a:avLst/>
            <a:gdLst/>
            <a:ahLst/>
            <a:cxnLst/>
            <a:rect l="l" t="t" r="r" b="b"/>
            <a:pathLst>
              <a:path w="5498338">
                <a:moveTo>
                  <a:pt x="0" y="0"/>
                </a:moveTo>
                <a:lnTo>
                  <a:pt x="5498338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8283" y="3686556"/>
            <a:ext cx="7454773" cy="0"/>
          </a:xfrm>
          <a:custGeom>
            <a:avLst/>
            <a:gdLst/>
            <a:ahLst/>
            <a:cxnLst/>
            <a:rect l="l" t="t" r="r" b="b"/>
            <a:pathLst>
              <a:path w="7454773">
                <a:moveTo>
                  <a:pt x="0" y="0"/>
                </a:moveTo>
                <a:lnTo>
                  <a:pt x="7454773" y="0"/>
                </a:lnTo>
              </a:path>
            </a:pathLst>
          </a:custGeom>
          <a:ln w="12192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8495" y="218021"/>
            <a:ext cx="330411" cy="328548"/>
          </a:xfrm>
          <a:custGeom>
            <a:avLst/>
            <a:gdLst/>
            <a:ahLst/>
            <a:cxnLst/>
            <a:rect l="l" t="t" r="r" b="b"/>
            <a:pathLst>
              <a:path w="330411" h="328548">
                <a:moveTo>
                  <a:pt x="159847" y="0"/>
                </a:moveTo>
                <a:lnTo>
                  <a:pt x="117181" y="7001"/>
                </a:lnTo>
                <a:lnTo>
                  <a:pt x="78949" y="24133"/>
                </a:lnTo>
                <a:lnTo>
                  <a:pt x="46632" y="49923"/>
                </a:lnTo>
                <a:lnTo>
                  <a:pt x="21713" y="82897"/>
                </a:lnTo>
                <a:lnTo>
                  <a:pt x="5675" y="121581"/>
                </a:lnTo>
                <a:lnTo>
                  <a:pt x="0" y="164502"/>
                </a:lnTo>
                <a:lnTo>
                  <a:pt x="17" y="166930"/>
                </a:lnTo>
                <a:lnTo>
                  <a:pt x="5880" y="207948"/>
                </a:lnTo>
                <a:lnTo>
                  <a:pt x="21570" y="245045"/>
                </a:lnTo>
                <a:lnTo>
                  <a:pt x="46096" y="276911"/>
                </a:lnTo>
                <a:lnTo>
                  <a:pt x="78463" y="302237"/>
                </a:lnTo>
                <a:lnTo>
                  <a:pt x="117679" y="319715"/>
                </a:lnTo>
                <a:lnTo>
                  <a:pt x="162752" y="328036"/>
                </a:lnTo>
                <a:lnTo>
                  <a:pt x="178906" y="328548"/>
                </a:lnTo>
                <a:lnTo>
                  <a:pt x="192893" y="326812"/>
                </a:lnTo>
                <a:lnTo>
                  <a:pt x="232363" y="314842"/>
                </a:lnTo>
                <a:lnTo>
                  <a:pt x="266929" y="293648"/>
                </a:lnTo>
                <a:lnTo>
                  <a:pt x="295327" y="264288"/>
                </a:lnTo>
                <a:lnTo>
                  <a:pt x="316165" y="227885"/>
                </a:lnTo>
                <a:lnTo>
                  <a:pt x="328088" y="185546"/>
                </a:lnTo>
                <a:lnTo>
                  <a:pt x="330411" y="154568"/>
                </a:lnTo>
                <a:lnTo>
                  <a:pt x="328938" y="140359"/>
                </a:lnTo>
                <a:lnTo>
                  <a:pt x="317551" y="100246"/>
                </a:lnTo>
                <a:lnTo>
                  <a:pt x="296701" y="64995"/>
                </a:lnTo>
                <a:lnTo>
                  <a:pt x="267660" y="36008"/>
                </a:lnTo>
                <a:lnTo>
                  <a:pt x="231701" y="14688"/>
                </a:lnTo>
                <a:lnTo>
                  <a:pt x="190094" y="2436"/>
                </a:lnTo>
                <a:lnTo>
                  <a:pt x="159847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8902" y="25524"/>
            <a:ext cx="5053999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C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TR</a:t>
            </a:r>
            <a:r>
              <a:rPr sz="2100" spc="-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A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ISED</a:t>
            </a:r>
            <a:r>
              <a:rPr sz="2100" spc="-1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SO</a:t>
            </a:r>
            <a:r>
              <a:rPr sz="2100" spc="-2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UTI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:</a:t>
            </a:r>
            <a:r>
              <a:rPr sz="2100" spc="1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D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ESI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G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F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R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-5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100" spc="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W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-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-1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C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OME</a:t>
            </a:r>
            <a:r>
              <a:rPr sz="2100" spc="-3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WO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KE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3331" y="258082"/>
            <a:ext cx="21036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7710" y="258082"/>
            <a:ext cx="350532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he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-1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-1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two potential options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26432" y="258082"/>
            <a:ext cx="30307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to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2933" y="258082"/>
            <a:ext cx="78887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sup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ly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03255" y="258082"/>
            <a:ext cx="42796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23957" y="258082"/>
            <a:ext cx="62394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need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7710" y="562882"/>
            <a:ext cx="38335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for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4138" y="562882"/>
            <a:ext cx="119466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affo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88642" y="562882"/>
            <a:ext cx="166885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fam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ly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hou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ing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94558" y="2818654"/>
            <a:ext cx="510052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wn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600" i="1" spc="0" dirty="0" smtClean="0">
                <a:latin typeface="Segoe UI Semilight"/>
                <a:cs typeface="Segoe UI Semilight"/>
              </a:rPr>
              <a:t>:</a:t>
            </a:r>
            <a:r>
              <a:rPr sz="1600" i="1" spc="-122" dirty="0" smtClean="0">
                <a:latin typeface="Segoe UI Semilight"/>
                <a:cs typeface="Segoe UI Semilight"/>
              </a:rPr>
              <a:t> </a:t>
            </a:r>
            <a:r>
              <a:rPr sz="1600" spc="-4" dirty="0" smtClean="0">
                <a:latin typeface="Segoe UI Semilight"/>
                <a:cs typeface="Segoe UI Semilight"/>
              </a:rPr>
              <a:t>C</a:t>
            </a:r>
            <a:r>
              <a:rPr sz="1600" spc="0" dirty="0" smtClean="0">
                <a:latin typeface="Segoe UI Semilight"/>
                <a:cs typeface="Segoe UI Semilight"/>
              </a:rPr>
              <a:t>hange</a:t>
            </a:r>
            <a:r>
              <a:rPr sz="1600" spc="-42" dirty="0" smtClean="0"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 a</a:t>
            </a:r>
            <a:r>
              <a:rPr sz="1600" spc="-8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c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n</a:t>
            </a:r>
            <a:r>
              <a:rPr sz="1600" spc="-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ra</a:t>
            </a:r>
            <a:r>
              <a:rPr sz="1600" spc="4" dirty="0" smtClean="0">
                <a:latin typeface="Segoe UI Semilight"/>
                <a:cs typeface="Segoe UI Semilight"/>
              </a:rPr>
              <a:t>l</a:t>
            </a:r>
            <a:r>
              <a:rPr sz="1600" spc="0" dirty="0" smtClean="0">
                <a:latin typeface="Segoe UI Semilight"/>
                <a:cs typeface="Segoe UI Semilight"/>
              </a:rPr>
              <a:t>ized</a:t>
            </a:r>
            <a:r>
              <a:rPr sz="1600" spc="-3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ow</a:t>
            </a:r>
            <a:r>
              <a:rPr sz="1600" spc="-4" dirty="0" smtClean="0"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ship</a:t>
            </a:r>
            <a:r>
              <a:rPr sz="1600" spc="-50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sch</a:t>
            </a:r>
            <a:r>
              <a:rPr sz="1600" spc="-9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me,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86582" y="4074567"/>
            <a:ext cx="4922090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00"/>
              </a:lnSpc>
              <a:spcBef>
                <a:spcPts val="90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lo</a:t>
            </a:r>
            <a:r>
              <a:rPr sz="2400" spc="-4" baseline="1566" dirty="0" smtClean="0">
                <a:latin typeface="Segoe UI Semilight"/>
                <a:cs typeface="Segoe UI Semilight"/>
              </a:rPr>
              <a:t>w</a:t>
            </a:r>
            <a:r>
              <a:rPr sz="2400" spc="0" baseline="1566" dirty="0" smtClean="0">
                <a:latin typeface="Segoe UI Semilight"/>
                <a:cs typeface="Segoe UI Semilight"/>
              </a:rPr>
              <a:t>-c</a:t>
            </a:r>
            <a:r>
              <a:rPr sz="2400" spc="-9" baseline="1566" dirty="0" smtClean="0">
                <a:latin typeface="Segoe UI Semilight"/>
                <a:cs typeface="Segoe UI Semilight"/>
              </a:rPr>
              <a:t>o</a:t>
            </a:r>
            <a:r>
              <a:rPr sz="2400" spc="0" baseline="1566" dirty="0" smtClean="0">
                <a:latin typeface="Segoe UI Semilight"/>
                <a:cs typeface="Segoe UI Semilight"/>
              </a:rPr>
              <a:t>st</a:t>
            </a:r>
            <a:r>
              <a:rPr sz="2400" spc="-33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s</a:t>
            </a:r>
            <a:r>
              <a:rPr sz="2400" spc="-4" baseline="1566" dirty="0" smtClean="0">
                <a:latin typeface="Segoe UI Semilight"/>
                <a:cs typeface="Segoe UI Semilight"/>
              </a:rPr>
              <a:t>o</a:t>
            </a:r>
            <a:r>
              <a:rPr sz="2400" spc="0" baseline="1566" dirty="0" smtClean="0">
                <a:latin typeface="Segoe UI Semilight"/>
                <a:cs typeface="Segoe UI Semilight"/>
              </a:rPr>
              <a:t>lu</a:t>
            </a:r>
            <a:r>
              <a:rPr sz="2400" spc="-4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ion</a:t>
            </a:r>
            <a:r>
              <a:rPr sz="2400" spc="-29" baseline="1566" dirty="0" smtClean="0">
                <a:latin typeface="Segoe UI Semilight"/>
                <a:cs typeface="Segoe UI Semilight"/>
              </a:rPr>
              <a:t> o</a:t>
            </a:r>
            <a:r>
              <a:rPr sz="2400" spc="0" baseline="1566" dirty="0" smtClean="0">
                <a:latin typeface="Segoe UI Semilight"/>
                <a:cs typeface="Segoe UI Semilight"/>
              </a:rPr>
              <a:t>f</a:t>
            </a:r>
            <a:r>
              <a:rPr sz="2400" spc="-19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G+1</a:t>
            </a:r>
            <a:r>
              <a:rPr sz="2400" spc="-22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h</a:t>
            </a:r>
            <a:r>
              <a:rPr sz="2400" spc="-4" baseline="1566" dirty="0" smtClean="0">
                <a:latin typeface="Segoe UI Semilight"/>
                <a:cs typeface="Segoe UI Semilight"/>
              </a:rPr>
              <a:t>o</a:t>
            </a:r>
            <a:r>
              <a:rPr sz="2400" spc="0" baseline="1566" dirty="0" smtClean="0">
                <a:latin typeface="Segoe UI Semilight"/>
                <a:cs typeface="Segoe UI Semilight"/>
              </a:rPr>
              <a:t>u</a:t>
            </a:r>
            <a:r>
              <a:rPr sz="2400" spc="-4" baseline="1566" dirty="0" smtClean="0">
                <a:latin typeface="Segoe UI Semilight"/>
                <a:cs typeface="Segoe UI Semilight"/>
              </a:rPr>
              <a:t>s</a:t>
            </a:r>
            <a:r>
              <a:rPr sz="2400" spc="0" baseline="1566" dirty="0" smtClean="0">
                <a:latin typeface="Segoe UI Semilight"/>
                <a:cs typeface="Segoe UI Semilight"/>
              </a:rPr>
              <a:t>ing</a:t>
            </a:r>
            <a:r>
              <a:rPr sz="2400" spc="-34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f</a:t>
            </a:r>
            <a:r>
              <a:rPr sz="2400" spc="-4" baseline="1566" dirty="0" smtClean="0">
                <a:latin typeface="Segoe UI Semilight"/>
                <a:cs typeface="Segoe UI Semilight"/>
              </a:rPr>
              <a:t>o</a:t>
            </a:r>
            <a:r>
              <a:rPr sz="2400" spc="0" baseline="1566" dirty="0" smtClean="0">
                <a:latin typeface="Segoe UI Semilight"/>
                <a:cs typeface="Segoe UI Semilight"/>
              </a:rPr>
              <a:t>r</a:t>
            </a:r>
            <a:r>
              <a:rPr sz="2400" spc="-19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co</a:t>
            </a:r>
            <a:r>
              <a:rPr sz="2400" spc="-4" baseline="1566" dirty="0" smtClean="0">
                <a:latin typeface="Segoe UI Semilight"/>
                <a:cs typeface="Segoe UI Semilight"/>
              </a:rPr>
              <a:t>up</a:t>
            </a:r>
            <a:r>
              <a:rPr sz="2400" spc="0" baseline="1566" dirty="0" smtClean="0">
                <a:latin typeface="Segoe UI Semilight"/>
                <a:cs typeface="Segoe UI Semilight"/>
              </a:rPr>
              <a:t>les</a:t>
            </a:r>
            <a:r>
              <a:rPr sz="2400" spc="-27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or</a:t>
            </a:r>
            <a:r>
              <a:rPr sz="2400" spc="-29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fami</a:t>
            </a:r>
            <a:r>
              <a:rPr sz="2400" spc="4" baseline="1566" dirty="0" smtClean="0">
                <a:latin typeface="Segoe UI Semilight"/>
                <a:cs typeface="Segoe UI Semilight"/>
              </a:rPr>
              <a:t>l</a:t>
            </a:r>
            <a:r>
              <a:rPr sz="2400" spc="0" baseline="1566" dirty="0" smtClean="0">
                <a:latin typeface="Segoe UI Semilight"/>
                <a:cs typeface="Segoe UI Semilight"/>
              </a:rPr>
              <a:t>ies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94558" y="4277122"/>
            <a:ext cx="16637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86582" y="4562748"/>
            <a:ext cx="5170558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-14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o</a:t>
            </a:r>
            <a:r>
              <a:rPr sz="2400" spc="-14" baseline="1566" dirty="0" smtClean="0">
                <a:latin typeface="Segoe UI Semilight"/>
                <a:cs typeface="Segoe UI Semilight"/>
              </a:rPr>
              <a:t> </a:t>
            </a:r>
            <a:r>
              <a:rPr sz="2400" spc="4" baseline="1566" dirty="0" smtClean="0">
                <a:latin typeface="Segoe UI Semilight"/>
                <a:cs typeface="Segoe UI Semilight"/>
              </a:rPr>
              <a:t>m</a:t>
            </a:r>
            <a:r>
              <a:rPr sz="2400" spc="0" baseline="1566" dirty="0" smtClean="0">
                <a:latin typeface="Segoe UI Semilight"/>
                <a:cs typeface="Segoe UI Semilight"/>
              </a:rPr>
              <a:t>a</a:t>
            </a:r>
            <a:r>
              <a:rPr sz="2400" spc="4" baseline="1566" dirty="0" smtClean="0">
                <a:latin typeface="Segoe UI Semilight"/>
                <a:cs typeface="Segoe UI Semilight"/>
              </a:rPr>
              <a:t>i</a:t>
            </a:r>
            <a:r>
              <a:rPr sz="2400" spc="0" baseline="1566" dirty="0" smtClean="0">
                <a:latin typeface="Segoe UI Semilight"/>
                <a:cs typeface="Segoe UI Semilight"/>
              </a:rPr>
              <a:t>n</a:t>
            </a:r>
            <a:r>
              <a:rPr sz="2400" spc="-4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a</a:t>
            </a:r>
            <a:r>
              <a:rPr sz="2400" spc="4" baseline="1566" dirty="0" smtClean="0">
                <a:latin typeface="Segoe UI Semilight"/>
                <a:cs typeface="Segoe UI Semilight"/>
              </a:rPr>
              <a:t>i</a:t>
            </a:r>
            <a:r>
              <a:rPr sz="2400" spc="0" baseline="1566" dirty="0" smtClean="0">
                <a:latin typeface="Segoe UI Semilight"/>
                <a:cs typeface="Segoe UI Semilight"/>
              </a:rPr>
              <a:t>n</a:t>
            </a:r>
            <a:r>
              <a:rPr sz="2400" spc="-59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c</a:t>
            </a:r>
            <a:r>
              <a:rPr sz="2400" spc="-4" baseline="1566" dirty="0" smtClean="0">
                <a:latin typeface="Segoe UI Semilight"/>
                <a:cs typeface="Segoe UI Semilight"/>
              </a:rPr>
              <a:t>o</a:t>
            </a:r>
            <a:r>
              <a:rPr sz="2400" spc="0" baseline="1566" dirty="0" smtClean="0">
                <a:latin typeface="Segoe UI Semilight"/>
                <a:cs typeface="Segoe UI Semilight"/>
              </a:rPr>
              <a:t>s</a:t>
            </a:r>
            <a:r>
              <a:rPr sz="2400" spc="4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-c</a:t>
            </a:r>
            <a:r>
              <a:rPr sz="2400" spc="-4" baseline="1566" dirty="0" smtClean="0">
                <a:latin typeface="Segoe UI Semilight"/>
                <a:cs typeface="Segoe UI Semilight"/>
              </a:rPr>
              <a:t>o</a:t>
            </a:r>
            <a:r>
              <a:rPr sz="2400" spc="0" baseline="1566" dirty="0" smtClean="0">
                <a:latin typeface="Segoe UI Semilight"/>
                <a:cs typeface="Segoe UI Semilight"/>
              </a:rPr>
              <a:t>mp</a:t>
            </a:r>
            <a:r>
              <a:rPr sz="2400" spc="-4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tit</a:t>
            </a:r>
            <a:r>
              <a:rPr sz="2400" spc="9" baseline="1566" dirty="0" smtClean="0">
                <a:latin typeface="Segoe UI Semilight"/>
                <a:cs typeface="Segoe UI Semilight"/>
              </a:rPr>
              <a:t>i</a:t>
            </a:r>
            <a:r>
              <a:rPr sz="2400" spc="0" baseline="1566" dirty="0" smtClean="0">
                <a:latin typeface="Segoe UI Semilight"/>
                <a:cs typeface="Segoe UI Semilight"/>
              </a:rPr>
              <a:t>ve</a:t>
            </a:r>
            <a:r>
              <a:rPr sz="2400" spc="4" baseline="1566" dirty="0" smtClean="0">
                <a:latin typeface="Segoe UI Semilight"/>
                <a:cs typeface="Segoe UI Semilight"/>
              </a:rPr>
              <a:t>n</a:t>
            </a:r>
            <a:r>
              <a:rPr sz="2400" spc="0" baseline="1566" dirty="0" smtClean="0">
                <a:latin typeface="Segoe UI Semilight"/>
                <a:cs typeface="Segoe UI Semilight"/>
              </a:rPr>
              <a:t>ess,</a:t>
            </a:r>
            <a:r>
              <a:rPr sz="2400" spc="-93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as</a:t>
            </a:r>
            <a:r>
              <a:rPr sz="2400" spc="-14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s</a:t>
            </a:r>
            <a:r>
              <a:rPr sz="2400" spc="-4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en</a:t>
            </a:r>
            <a:r>
              <a:rPr sz="2400" spc="-21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in</a:t>
            </a:r>
            <a:r>
              <a:rPr sz="2400" spc="-12" baseline="1566" dirty="0" smtClean="0">
                <a:latin typeface="Segoe UI Semilight"/>
                <a:cs typeface="Segoe UI Semilight"/>
              </a:rPr>
              <a:t> </a:t>
            </a:r>
            <a:r>
              <a:rPr sz="2400" spc="-4" baseline="1566" dirty="0" smtClean="0">
                <a:latin typeface="Segoe UI Semilight"/>
                <a:cs typeface="Segoe UI Semilight"/>
              </a:rPr>
              <a:t>M</a:t>
            </a:r>
            <a:r>
              <a:rPr sz="2400" spc="0" baseline="1566" dirty="0" smtClean="0">
                <a:latin typeface="Segoe UI Semilight"/>
                <a:cs typeface="Segoe UI Semilight"/>
              </a:rPr>
              <a:t>izer</a:t>
            </a:r>
            <a:r>
              <a:rPr sz="2400" spc="-13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sch</a:t>
            </a:r>
            <a:r>
              <a:rPr sz="2400" spc="-9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me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5601" y="1587246"/>
            <a:ext cx="7724140" cy="3549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123291">
              <a:lnSpc>
                <a:spcPct val="110839"/>
              </a:lnSpc>
            </a:pP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pt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-8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to</a:t>
            </a:r>
            <a:r>
              <a:rPr sz="16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6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endParaRPr sz="1600">
              <a:latin typeface="Segoe UI Semilight"/>
              <a:cs typeface="Segoe UI Semilight"/>
            </a:endParaRPr>
          </a:p>
          <a:p>
            <a:pPr marL="123291">
              <a:lnSpc>
                <a:spcPts val="1920"/>
              </a:lnSpc>
              <a:spcBef>
                <a:spcPts val="96"/>
              </a:spcBef>
              <a:tabLst>
                <a:tab pos="2070100" algn="l"/>
              </a:tabLst>
            </a:pP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mo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ph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ic</a:t>
            </a:r>
            <a:r>
              <a:rPr sz="1600" spc="-12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ee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	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scr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ion</a:t>
            </a:r>
            <a:endParaRPr sz="1600">
              <a:latin typeface="Segoe UI Semilight"/>
              <a:cs typeface="Segoe UI Semilight"/>
            </a:endParaRPr>
          </a:p>
          <a:p>
            <a:pPr marL="2081657">
              <a:lnSpc>
                <a:spcPts val="2299"/>
              </a:lnSpc>
              <a:spcBef>
                <a:spcPts val="811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es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i="1" spc="0" dirty="0" smtClean="0">
                <a:latin typeface="Segoe UI Semilight"/>
                <a:cs typeface="Segoe UI Semilight"/>
              </a:rPr>
              <a:t>:</a:t>
            </a:r>
            <a:r>
              <a:rPr sz="1600" i="1" spc="-85" dirty="0" smtClean="0">
                <a:latin typeface="Segoe UI Semilight"/>
                <a:cs typeface="Segoe UI Semilight"/>
              </a:rPr>
              <a:t> </a:t>
            </a:r>
            <a:r>
              <a:rPr sz="1600" spc="-4" dirty="0" smtClean="0">
                <a:latin typeface="Segoe UI Semilight"/>
                <a:cs typeface="Segoe UI Semilight"/>
              </a:rPr>
              <a:t>C</a:t>
            </a:r>
            <a:r>
              <a:rPr sz="1600" spc="0" dirty="0" smtClean="0">
                <a:latin typeface="Segoe UI Semilight"/>
                <a:cs typeface="Segoe UI Semilight"/>
              </a:rPr>
              <a:t>han</a:t>
            </a:r>
            <a:r>
              <a:rPr sz="1600" spc="-9" dirty="0" smtClean="0">
                <a:latin typeface="Segoe UI Semilight"/>
                <a:cs typeface="Segoe UI Semilight"/>
              </a:rPr>
              <a:t>g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27" dirty="0" smtClean="0">
                <a:latin typeface="Segoe UI Semilight"/>
                <a:cs typeface="Segoe UI Semilight"/>
              </a:rPr>
              <a:t> </a:t>
            </a:r>
            <a:r>
              <a:rPr sz="1600" spc="-4" dirty="0" smtClean="0">
                <a:latin typeface="Segoe UI Semilight"/>
                <a:cs typeface="Segoe UI Semilight"/>
              </a:rPr>
              <a:t>de</a:t>
            </a:r>
            <a:r>
              <a:rPr sz="1600" spc="0" dirty="0" smtClean="0">
                <a:latin typeface="Segoe UI Semilight"/>
                <a:cs typeface="Segoe UI Semilight"/>
              </a:rPr>
              <a:t>sign</a:t>
            </a:r>
            <a:r>
              <a:rPr sz="1600" spc="-2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</a:t>
            </a:r>
            <a:r>
              <a:rPr sz="1600" spc="-2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om</a:t>
            </a:r>
            <a:r>
              <a:rPr sz="1600" spc="-22" dirty="0" smtClean="0">
                <a:latin typeface="Segoe UI Semilight"/>
                <a:cs typeface="Segoe UI Semilight"/>
              </a:rPr>
              <a:t> </a:t>
            </a:r>
            <a:r>
              <a:rPr sz="1600" spc="-4" dirty="0" smtClean="0">
                <a:latin typeface="Segoe UI Semilight"/>
                <a:cs typeface="Segoe UI Semilight"/>
              </a:rPr>
              <a:t>d</a:t>
            </a:r>
            <a:r>
              <a:rPr sz="1600" spc="0" dirty="0" smtClean="0">
                <a:latin typeface="Segoe UI Semilight"/>
                <a:cs typeface="Segoe UI Semilight"/>
              </a:rPr>
              <a:t>e-sizing</a:t>
            </a:r>
            <a:r>
              <a:rPr sz="1600" spc="-2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u</a:t>
            </a:r>
            <a:r>
              <a:rPr sz="1600" spc="-9" dirty="0" smtClean="0"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latin typeface="Segoe UI Semilight"/>
                <a:cs typeface="Segoe UI Semilight"/>
              </a:rPr>
              <a:t>its</a:t>
            </a:r>
            <a:r>
              <a:rPr sz="1600" spc="-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</a:t>
            </a:r>
            <a:r>
              <a:rPr sz="1600" spc="-2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om</a:t>
            </a:r>
            <a:r>
              <a:rPr sz="1600" spc="-2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65m</a:t>
            </a:r>
            <a:r>
              <a:rPr sz="1575" spc="0" baseline="23867" dirty="0" smtClean="0">
                <a:latin typeface="Segoe UI Semilight"/>
                <a:cs typeface="Segoe UI Semilight"/>
              </a:rPr>
              <a:t>2</a:t>
            </a:r>
            <a:r>
              <a:rPr sz="1575" spc="132" baseline="2386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-</a:t>
            </a:r>
            <a:endParaRPr sz="1600">
              <a:latin typeface="Segoe UI Semilight"/>
              <a:cs typeface="Segoe UI Semilight"/>
            </a:endParaRPr>
          </a:p>
          <a:p>
            <a:pPr marL="2273681">
              <a:lnSpc>
                <a:spcPts val="1900"/>
              </a:lnSpc>
              <a:spcBef>
                <a:spcPts val="95"/>
              </a:spcBef>
            </a:pPr>
            <a:r>
              <a:rPr sz="1600" spc="0" dirty="0" smtClean="0">
                <a:latin typeface="Segoe UI Semilight"/>
                <a:cs typeface="Segoe UI Semilight"/>
              </a:rPr>
              <a:t>70</a:t>
            </a:r>
            <a:r>
              <a:rPr sz="1600" spc="4" dirty="0" smtClean="0">
                <a:latin typeface="Segoe UI Semilight"/>
                <a:cs typeface="Segoe UI Semilight"/>
              </a:rPr>
              <a:t>m</a:t>
            </a:r>
            <a:r>
              <a:rPr sz="1575" spc="0" baseline="23867" dirty="0" smtClean="0">
                <a:latin typeface="Segoe UI Semilight"/>
                <a:cs typeface="Segoe UI Semilight"/>
              </a:rPr>
              <a:t>2</a:t>
            </a:r>
            <a:r>
              <a:rPr sz="1575" spc="133" baseline="23867" dirty="0" smtClean="0"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1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20m</a:t>
            </a:r>
            <a:r>
              <a:rPr sz="1575" spc="0" baseline="23867" dirty="0" smtClean="0">
                <a:latin typeface="Segoe UI Semilight"/>
                <a:cs typeface="Segoe UI Semilight"/>
              </a:rPr>
              <a:t>2</a:t>
            </a:r>
            <a:r>
              <a:rPr sz="1600" spc="0" dirty="0" smtClean="0">
                <a:latin typeface="Segoe UI Semilight"/>
                <a:cs typeface="Segoe UI Semilight"/>
              </a:rPr>
              <a:t>-30m</a:t>
            </a:r>
            <a:r>
              <a:rPr sz="1575" spc="0" baseline="23867" dirty="0" smtClean="0">
                <a:latin typeface="Segoe UI Semilight"/>
                <a:cs typeface="Segoe UI Semilight"/>
              </a:rPr>
              <a:t>2</a:t>
            </a:r>
            <a:r>
              <a:rPr sz="1575" spc="101" baseline="2386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p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r</a:t>
            </a:r>
            <a:r>
              <a:rPr sz="1600" spc="-2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u</a:t>
            </a:r>
            <a:r>
              <a:rPr sz="1600" spc="-4" dirty="0" smtClean="0"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latin typeface="Segoe UI Semilight"/>
                <a:cs typeface="Segoe UI Semilight"/>
              </a:rPr>
              <a:t>it</a:t>
            </a:r>
            <a:endParaRPr sz="1600">
              <a:latin typeface="Segoe UI Semilight"/>
              <a:cs typeface="Segoe UI Semilight"/>
            </a:endParaRPr>
          </a:p>
          <a:p>
            <a:pPr marL="2273681" marR="194507">
              <a:lnSpc>
                <a:spcPts val="1920"/>
              </a:lnSpc>
              <a:spcBef>
                <a:spcPts val="1903"/>
              </a:spcBef>
            </a:pPr>
            <a:r>
              <a:rPr sz="1600" spc="0" dirty="0" smtClean="0">
                <a:latin typeface="Segoe UI Semilight"/>
                <a:cs typeface="Segoe UI Semilight"/>
              </a:rPr>
              <a:t>ei</a:t>
            </a:r>
            <a:r>
              <a:rPr sz="1600" spc="-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h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r</a:t>
            </a:r>
            <a:r>
              <a:rPr sz="1600" spc="-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t</a:t>
            </a:r>
            <a:r>
              <a:rPr sz="1600" spc="-4" dirty="0" smtClean="0">
                <a:latin typeface="Segoe UI Semilight"/>
                <a:cs typeface="Segoe UI Semilight"/>
              </a:rPr>
              <a:t>h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4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gh</a:t>
            </a:r>
            <a:r>
              <a:rPr sz="1600" spc="-3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IP</a:t>
            </a:r>
            <a:r>
              <a:rPr sz="1600" spc="-9" dirty="0" smtClean="0">
                <a:latin typeface="Segoe UI Semilight"/>
                <a:cs typeface="Segoe UI Semilight"/>
              </a:rPr>
              <a:t>D</a:t>
            </a:r>
            <a:r>
              <a:rPr sz="1600" spc="0" dirty="0" smtClean="0">
                <a:latin typeface="Segoe UI Semilight"/>
                <a:cs typeface="Segoe UI Semilight"/>
              </a:rPr>
              <a:t>C</a:t>
            </a:r>
            <a:r>
              <a:rPr sz="1600" spc="-2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or</a:t>
            </a:r>
            <a:r>
              <a:rPr sz="1600" spc="-1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Me</a:t>
            </a:r>
            <a:r>
              <a:rPr sz="1600" spc="-29" dirty="0" smtClean="0">
                <a:latin typeface="Segoe UI Semilight"/>
                <a:cs typeface="Segoe UI Semilight"/>
              </a:rPr>
              <a:t>k</a:t>
            </a:r>
            <a:r>
              <a:rPr sz="1600" spc="0" dirty="0" smtClean="0">
                <a:latin typeface="Segoe UI Semilight"/>
                <a:cs typeface="Segoe UI Semilight"/>
              </a:rPr>
              <a:t>ele</a:t>
            </a:r>
            <a:r>
              <a:rPr sz="1600" spc="-2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city</a:t>
            </a:r>
            <a:r>
              <a:rPr sz="1600" spc="-1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admin</a:t>
            </a:r>
            <a:r>
              <a:rPr sz="1600" spc="4" dirty="0" smtClean="0">
                <a:latin typeface="Segoe UI Semilight"/>
                <a:cs typeface="Segoe UI Semilight"/>
              </a:rPr>
              <a:t>i</a:t>
            </a:r>
            <a:r>
              <a:rPr sz="1600" spc="0" dirty="0" smtClean="0">
                <a:latin typeface="Segoe UI Semilight"/>
                <a:cs typeface="Segoe UI Semilight"/>
              </a:rPr>
              <a:t>stration</a:t>
            </a:r>
            <a:r>
              <a:rPr sz="1600" spc="-6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p</a:t>
            </a:r>
            <a:r>
              <a:rPr sz="1600" spc="-2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oviding cap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4" dirty="0" smtClean="0">
                <a:latin typeface="Segoe UI Semilight"/>
                <a:cs typeface="Segoe UI Semilight"/>
              </a:rPr>
              <a:t>x</a:t>
            </a:r>
            <a:r>
              <a:rPr sz="1600" spc="0" dirty="0" smtClean="0">
                <a:latin typeface="Segoe UI Semilight"/>
                <a:cs typeface="Segoe UI Semilight"/>
              </a:rPr>
              <a:t>;</a:t>
            </a:r>
            <a:r>
              <a:rPr sz="1600" spc="-43" dirty="0" smtClean="0">
                <a:latin typeface="Segoe UI Semilight"/>
                <a:cs typeface="Segoe UI Semilight"/>
              </a:rPr>
              <a:t> 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9" dirty="0" smtClean="0">
                <a:latin typeface="Segoe UI Semilight"/>
                <a:cs typeface="Segoe UI Semilight"/>
              </a:rPr>
              <a:t>g</a:t>
            </a:r>
            <a:r>
              <a:rPr sz="1600" spc="0" dirty="0" smtClean="0">
                <a:latin typeface="Segoe UI Semilight"/>
                <a:cs typeface="Segoe UI Semilight"/>
              </a:rPr>
              <a:t>ula</a:t>
            </a:r>
            <a:r>
              <a:rPr sz="1600" spc="-9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21" dirty="0" smtClean="0">
                <a:latin typeface="Segoe UI Semilight"/>
                <a:cs typeface="Segoe UI Semilight"/>
              </a:rPr>
              <a:t> 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latin typeface="Segoe UI Semilight"/>
                <a:cs typeface="Segoe UI Semilight"/>
              </a:rPr>
              <a:t>tal</a:t>
            </a:r>
            <a:r>
              <a:rPr sz="1600" spc="-1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p</a:t>
            </a:r>
            <a:r>
              <a:rPr sz="1600" spc="-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ic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2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for</a:t>
            </a:r>
            <a:r>
              <a:rPr sz="1600" spc="-19" dirty="0" smtClean="0"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latin typeface="Segoe UI Semilight"/>
                <a:cs typeface="Segoe UI Semilight"/>
              </a:rPr>
              <a:t>ff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dable</a:t>
            </a:r>
            <a:r>
              <a:rPr sz="1600" spc="-50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ho</a:t>
            </a:r>
            <a:r>
              <a:rPr sz="1600" spc="-9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sing</a:t>
            </a:r>
            <a:endParaRPr sz="1600">
              <a:latin typeface="Segoe UI Semilight"/>
              <a:cs typeface="Segoe UI Semilight"/>
            </a:endParaRPr>
          </a:p>
          <a:p>
            <a:pPr marL="2081657">
              <a:lnSpc>
                <a:spcPct val="95825"/>
              </a:lnSpc>
              <a:spcBef>
                <a:spcPts val="1446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Invi</a:t>
            </a:r>
            <a:r>
              <a:rPr sz="1600" spc="-9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1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in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national</a:t>
            </a:r>
            <a:r>
              <a:rPr sz="1600" spc="-66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pla</a:t>
            </a:r>
            <a:r>
              <a:rPr sz="1600" spc="-9" dirty="0" smtClean="0">
                <a:latin typeface="Segoe UI Semilight"/>
                <a:cs typeface="Segoe UI Semilight"/>
              </a:rPr>
              <a:t>y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s,</a:t>
            </a:r>
            <a:r>
              <a:rPr sz="1600" spc="-36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.</a:t>
            </a:r>
            <a:r>
              <a:rPr sz="1600" spc="0" dirty="0" smtClean="0">
                <a:latin typeface="Segoe UI Semilight"/>
                <a:cs typeface="Segoe UI Semilight"/>
              </a:rPr>
              <a:t>g</a:t>
            </a:r>
            <a:r>
              <a:rPr sz="1600" spc="-4" dirty="0" smtClean="0">
                <a:latin typeface="Segoe UI Semilight"/>
                <a:cs typeface="Segoe UI Semilight"/>
              </a:rPr>
              <a:t>.</a:t>
            </a:r>
            <a:r>
              <a:rPr sz="1600" spc="0" dirty="0" smtClean="0">
                <a:latin typeface="Segoe UI Semilight"/>
                <a:cs typeface="Segoe UI Semilight"/>
              </a:rPr>
              <a:t>,</a:t>
            </a:r>
            <a:r>
              <a:rPr sz="1600" spc="-2" dirty="0" smtClean="0">
                <a:latin typeface="Segoe UI Semilight"/>
                <a:cs typeface="Segoe UI Semilight"/>
              </a:rPr>
              <a:t> </a:t>
            </a:r>
            <a:r>
              <a:rPr sz="1600" spc="-16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ata</a:t>
            </a:r>
            <a:r>
              <a:rPr sz="1600" spc="-2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Ho</a:t>
            </a:r>
            <a:r>
              <a:rPr sz="1600" spc="-9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sing</a:t>
            </a:r>
            <a:r>
              <a:rPr sz="1600" spc="-32" dirty="0" smtClean="0"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1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desi</a:t>
            </a:r>
            <a:r>
              <a:rPr sz="1600" spc="-4" dirty="0" smtClean="0">
                <a:latin typeface="Segoe UI Semilight"/>
                <a:cs typeface="Segoe UI Semilight"/>
              </a:rPr>
              <a:t>g</a:t>
            </a:r>
            <a:r>
              <a:rPr sz="1600" spc="0" dirty="0" smtClean="0">
                <a:latin typeface="Segoe UI Semilight"/>
                <a:cs typeface="Segoe UI Semilight"/>
              </a:rPr>
              <a:t>n</a:t>
            </a:r>
            <a:r>
              <a:rPr sz="1600" spc="-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</a:t>
            </a:r>
            <a:endParaRPr sz="1600">
              <a:latin typeface="Segoe UI Semilight"/>
              <a:cs typeface="Segoe UI Semilight"/>
            </a:endParaRPr>
          </a:p>
          <a:p>
            <a:pPr marL="2273681">
              <a:lnSpc>
                <a:spcPct val="110839"/>
              </a:lnSpc>
              <a:spcBef>
                <a:spcPts val="1691"/>
              </a:spcBef>
            </a:pPr>
            <a:r>
              <a:rPr sz="1600" spc="0" dirty="0" smtClean="0">
                <a:latin typeface="Segoe UI Semilight"/>
                <a:cs typeface="Segoe UI Semilight"/>
              </a:rPr>
              <a:t>L</a:t>
            </a:r>
            <a:r>
              <a:rPr sz="1600" spc="4" dirty="0" smtClean="0"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latin typeface="Segoe UI Semilight"/>
                <a:cs typeface="Segoe UI Semilight"/>
              </a:rPr>
              <a:t>nd</a:t>
            </a:r>
            <a:r>
              <a:rPr sz="1600" spc="-3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and</a:t>
            </a:r>
            <a:r>
              <a:rPr sz="1600" spc="-2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infrastr</a:t>
            </a:r>
            <a:r>
              <a:rPr sz="1600" spc="-4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c</a:t>
            </a:r>
            <a:r>
              <a:rPr sz="1600" spc="-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u</a:t>
            </a:r>
            <a:r>
              <a:rPr sz="1600" spc="-2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</a:t>
            </a:r>
            <a:r>
              <a:rPr sz="1600" spc="-1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2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p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ovid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-26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for</a:t>
            </a:r>
            <a:r>
              <a:rPr sz="1600" spc="-1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ee</a:t>
            </a:r>
            <a:r>
              <a:rPr sz="1600" spc="-16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by</a:t>
            </a:r>
            <a:r>
              <a:rPr sz="1600" spc="-16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M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-29" dirty="0" smtClean="0">
                <a:latin typeface="Segoe UI Semilight"/>
                <a:cs typeface="Segoe UI Semilight"/>
              </a:rPr>
              <a:t>k</a:t>
            </a:r>
            <a:r>
              <a:rPr sz="1600" spc="0" dirty="0" smtClean="0">
                <a:latin typeface="Segoe UI Semilight"/>
                <a:cs typeface="Segoe UI Semilight"/>
              </a:rPr>
              <a:t>ele</a:t>
            </a:r>
            <a:r>
              <a:rPr sz="1600" spc="-1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city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8283" y="3808476"/>
            <a:ext cx="1822703" cy="1214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9"/>
              </a:spcBef>
            </a:pPr>
            <a:endParaRPr sz="950"/>
          </a:p>
          <a:p>
            <a:pPr marL="76809" marR="99356">
              <a:lnSpc>
                <a:spcPts val="1920"/>
              </a:lnSpc>
              <a:spcBef>
                <a:spcPts val="96"/>
              </a:spcBef>
            </a:pP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al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-1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-c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ost</a:t>
            </a:r>
            <a:r>
              <a:rPr sz="1600" spc="-9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orm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-7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con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om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um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8283" y="2351532"/>
            <a:ext cx="1822703" cy="1214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6"/>
              </a:spcBef>
            </a:pPr>
            <a:endParaRPr sz="900"/>
          </a:p>
          <a:p>
            <a:pPr marL="76809" marR="166923">
              <a:lnSpc>
                <a:spcPts val="1920"/>
              </a:lnSpc>
              <a:spcBef>
                <a:spcPts val="1096"/>
              </a:spcBef>
            </a:pP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600" spc="-7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z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sch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-77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600" spc="-3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we</a:t>
            </a:r>
            <a:r>
              <a:rPr sz="1600" spc="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-c</a:t>
            </a:r>
            <a:r>
              <a:rPr sz="16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-10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ode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48283" y="2103628"/>
            <a:ext cx="18215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2705100" y="2103628"/>
            <a:ext cx="54983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748283" y="3546855"/>
            <a:ext cx="745477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348838"/>
            <a:ext cx="8973812" cy="372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153">
              <a:lnSpc>
                <a:spcPts val="1330"/>
              </a:lnSpc>
              <a:spcBef>
                <a:spcPts val="315"/>
              </a:spcBef>
              <a:tabLst>
                <a:tab pos="8674100" algn="l"/>
              </a:tabLst>
            </a:pP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OUR</a:t>
            </a:r>
            <a:r>
              <a:rPr sz="1000" spc="-9" dirty="0" smtClean="0">
                <a:latin typeface="Segoe UI Semilight"/>
                <a:cs typeface="Segoe UI Semilight"/>
              </a:rPr>
              <a:t>C</a:t>
            </a:r>
            <a:r>
              <a:rPr sz="1000" spc="0" dirty="0" smtClean="0">
                <a:latin typeface="Segoe UI Semilight"/>
                <a:cs typeface="Segoe UI Semilight"/>
              </a:rPr>
              <a:t>E:</a:t>
            </a:r>
            <a:r>
              <a:rPr sz="1000" spc="-13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k</a:t>
            </a:r>
            <a:r>
              <a:rPr sz="1000" spc="4" dirty="0" smtClean="0">
                <a:latin typeface="Segoe UI Semilight"/>
                <a:cs typeface="Segoe UI Semilight"/>
              </a:rPr>
              <a:t>el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35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lan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2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ad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inis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ra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io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66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as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3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planning</a:t>
            </a:r>
            <a:r>
              <a:rPr sz="1000" spc="0" dirty="0" smtClean="0">
                <a:latin typeface="Segoe UI Semilight"/>
                <a:cs typeface="Segoe UI Semilight"/>
              </a:rPr>
              <a:t>;</a:t>
            </a:r>
            <a:r>
              <a:rPr sz="1000" spc="-4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in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rn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iona</a:t>
            </a:r>
            <a:r>
              <a:rPr sz="1000" spc="0" dirty="0" smtClean="0">
                <a:latin typeface="Segoe UI Semilight"/>
                <a:cs typeface="Segoe UI Semilight"/>
              </a:rPr>
              <a:t>l</a:t>
            </a:r>
            <a:r>
              <a:rPr sz="1000" spc="-7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</a:t>
            </a:r>
            <a:r>
              <a:rPr sz="1000" spc="0" dirty="0" smtClean="0">
                <a:latin typeface="Segoe UI Semilight"/>
                <a:cs typeface="Segoe UI Semilight"/>
              </a:rPr>
              <a:t>re</a:t>
            </a: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-7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sea</a:t>
            </a:r>
            <a:r>
              <a:rPr sz="1000" spc="0" dirty="0" smtClean="0">
                <a:latin typeface="Segoe UI Semilight"/>
                <a:cs typeface="Segoe UI Semilight"/>
              </a:rPr>
              <a:t>rch</a:t>
            </a:r>
            <a:r>
              <a:rPr sz="1000" spc="-32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16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bli</a:t>
            </a:r>
            <a:r>
              <a:rPr sz="1000" spc="0" dirty="0" smtClean="0">
                <a:latin typeface="Segoe UI Semilight"/>
                <a:cs typeface="Segoe UI Semilight"/>
              </a:rPr>
              <a:t>c</a:t>
            </a:r>
            <a:r>
              <a:rPr sz="1000" spc="-30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b</a:t>
            </a:r>
            <a:r>
              <a:rPr sz="1000" spc="0" dirty="0" smtClean="0">
                <a:latin typeface="Segoe UI Semilight"/>
                <a:cs typeface="Segoe UI Semilight"/>
              </a:rPr>
              <a:t>us</a:t>
            </a:r>
            <a:r>
              <a:rPr sz="1000" spc="-10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O</a:t>
            </a:r>
            <a:r>
              <a:rPr sz="1000" spc="4" dirty="0" smtClean="0">
                <a:latin typeface="Segoe UI Semilight"/>
                <a:cs typeface="Segoe UI Semilight"/>
              </a:rPr>
              <a:t>P</a:t>
            </a:r>
            <a:r>
              <a:rPr sz="1000" spc="0" dirty="0" smtClean="0">
                <a:latin typeface="Segoe UI Semilight"/>
                <a:cs typeface="Segoe UI Semilight"/>
              </a:rPr>
              <a:t>EX</a:t>
            </a:r>
            <a:r>
              <a:rPr sz="1000" spc="-2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bench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0" dirty="0" smtClean="0">
                <a:latin typeface="Segoe UI Semilight"/>
                <a:cs typeface="Segoe UI Semilight"/>
              </a:rPr>
              <a:t>rks	</a:t>
            </a:r>
            <a:r>
              <a:rPr sz="1500" spc="14" baseline="-20048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29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45108" y="1624584"/>
            <a:ext cx="2327148" cy="4047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5632" y="1633728"/>
            <a:ext cx="1470659" cy="1091184"/>
          </a:xfrm>
          <a:custGeom>
            <a:avLst/>
            <a:gdLst/>
            <a:ahLst/>
            <a:cxnLst/>
            <a:rect l="l" t="t" r="r" b="b"/>
            <a:pathLst>
              <a:path w="1470659" h="1091184">
                <a:moveTo>
                  <a:pt x="0" y="1091184"/>
                </a:moveTo>
                <a:lnTo>
                  <a:pt x="1470659" y="1091184"/>
                </a:lnTo>
                <a:lnTo>
                  <a:pt x="1470659" y="0"/>
                </a:lnTo>
                <a:lnTo>
                  <a:pt x="0" y="0"/>
                </a:lnTo>
                <a:lnTo>
                  <a:pt x="0" y="1091184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5632" y="1633728"/>
            <a:ext cx="1470659" cy="1091184"/>
          </a:xfrm>
          <a:custGeom>
            <a:avLst/>
            <a:gdLst/>
            <a:ahLst/>
            <a:cxnLst/>
            <a:rect l="l" t="t" r="r" b="b"/>
            <a:pathLst>
              <a:path w="1470659" h="1091184">
                <a:moveTo>
                  <a:pt x="0" y="1091184"/>
                </a:moveTo>
                <a:lnTo>
                  <a:pt x="1470659" y="1091184"/>
                </a:lnTo>
                <a:lnTo>
                  <a:pt x="1470659" y="0"/>
                </a:lnTo>
                <a:lnTo>
                  <a:pt x="0" y="0"/>
                </a:lnTo>
                <a:lnTo>
                  <a:pt x="0" y="1091184"/>
                </a:lnTo>
                <a:close/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9046" y="1018794"/>
            <a:ext cx="7464552" cy="4820412"/>
          </a:xfrm>
          <a:custGeom>
            <a:avLst/>
            <a:gdLst/>
            <a:ahLst/>
            <a:cxnLst/>
            <a:rect l="l" t="t" r="r" b="b"/>
            <a:pathLst>
              <a:path w="7464552" h="4820412">
                <a:moveTo>
                  <a:pt x="0" y="4820412"/>
                </a:moveTo>
                <a:lnTo>
                  <a:pt x="7464552" y="4820412"/>
                </a:lnTo>
                <a:lnTo>
                  <a:pt x="7464552" y="0"/>
                </a:lnTo>
                <a:lnTo>
                  <a:pt x="0" y="0"/>
                </a:lnTo>
                <a:lnTo>
                  <a:pt x="0" y="4820412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45820" y="1514856"/>
            <a:ext cx="3006471" cy="0"/>
          </a:xfrm>
          <a:custGeom>
            <a:avLst/>
            <a:gdLst/>
            <a:ahLst/>
            <a:cxnLst/>
            <a:rect l="l" t="t" r="r" b="b"/>
            <a:pathLst>
              <a:path w="3006471">
                <a:moveTo>
                  <a:pt x="0" y="0"/>
                </a:moveTo>
                <a:lnTo>
                  <a:pt x="3006471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95728" y="5356859"/>
            <a:ext cx="1082039" cy="280416"/>
          </a:xfrm>
          <a:custGeom>
            <a:avLst/>
            <a:gdLst/>
            <a:ahLst/>
            <a:cxnLst/>
            <a:rect l="l" t="t" r="r" b="b"/>
            <a:pathLst>
              <a:path w="1082039" h="280415">
                <a:moveTo>
                  <a:pt x="0" y="280415"/>
                </a:moveTo>
                <a:lnTo>
                  <a:pt x="1082039" y="280415"/>
                </a:lnTo>
                <a:lnTo>
                  <a:pt x="1082039" y="0"/>
                </a:lnTo>
                <a:lnTo>
                  <a:pt x="0" y="0"/>
                </a:lnTo>
                <a:lnTo>
                  <a:pt x="0" y="280415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95728" y="5356859"/>
            <a:ext cx="1082039" cy="280416"/>
          </a:xfrm>
          <a:custGeom>
            <a:avLst/>
            <a:gdLst/>
            <a:ahLst/>
            <a:cxnLst/>
            <a:rect l="l" t="t" r="r" b="b"/>
            <a:pathLst>
              <a:path w="1082039" h="280415">
                <a:moveTo>
                  <a:pt x="0" y="280415"/>
                </a:moveTo>
                <a:lnTo>
                  <a:pt x="1082039" y="280415"/>
                </a:lnTo>
                <a:lnTo>
                  <a:pt x="1082039" y="0"/>
                </a:lnTo>
                <a:lnTo>
                  <a:pt x="0" y="0"/>
                </a:lnTo>
                <a:lnTo>
                  <a:pt x="0" y="280415"/>
                </a:lnTo>
                <a:close/>
              </a:path>
            </a:pathLst>
          </a:custGeom>
          <a:ln w="30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69641" y="5528309"/>
            <a:ext cx="924813" cy="76200"/>
          </a:xfrm>
          <a:custGeom>
            <a:avLst/>
            <a:gdLst/>
            <a:ahLst/>
            <a:cxnLst/>
            <a:rect l="l" t="t" r="r" b="b"/>
            <a:pathLst>
              <a:path w="924813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8005"/>
                </a:lnTo>
                <a:lnTo>
                  <a:pt x="63500" y="48005"/>
                </a:lnTo>
                <a:lnTo>
                  <a:pt x="63500" y="28193"/>
                </a:lnTo>
                <a:lnTo>
                  <a:pt x="76200" y="28193"/>
                </a:lnTo>
                <a:lnTo>
                  <a:pt x="76200" y="0"/>
                </a:lnTo>
              </a:path>
              <a:path w="924813" h="76200">
                <a:moveTo>
                  <a:pt x="848613" y="0"/>
                </a:moveTo>
                <a:lnTo>
                  <a:pt x="848613" y="76199"/>
                </a:lnTo>
                <a:lnTo>
                  <a:pt x="905001" y="48005"/>
                </a:lnTo>
                <a:lnTo>
                  <a:pt x="861313" y="48005"/>
                </a:lnTo>
                <a:lnTo>
                  <a:pt x="861313" y="28193"/>
                </a:lnTo>
                <a:lnTo>
                  <a:pt x="905001" y="28193"/>
                </a:lnTo>
                <a:lnTo>
                  <a:pt x="848613" y="0"/>
                </a:lnTo>
              </a:path>
              <a:path w="924813" h="76200">
                <a:moveTo>
                  <a:pt x="76200" y="28193"/>
                </a:moveTo>
                <a:lnTo>
                  <a:pt x="63500" y="28193"/>
                </a:lnTo>
                <a:lnTo>
                  <a:pt x="63500" y="48005"/>
                </a:lnTo>
                <a:lnTo>
                  <a:pt x="76200" y="48005"/>
                </a:lnTo>
                <a:lnTo>
                  <a:pt x="76200" y="28193"/>
                </a:lnTo>
              </a:path>
              <a:path w="924813" h="76200">
                <a:moveTo>
                  <a:pt x="848613" y="28193"/>
                </a:moveTo>
                <a:lnTo>
                  <a:pt x="76200" y="28193"/>
                </a:lnTo>
                <a:lnTo>
                  <a:pt x="76200" y="48005"/>
                </a:lnTo>
                <a:lnTo>
                  <a:pt x="848613" y="48005"/>
                </a:lnTo>
                <a:lnTo>
                  <a:pt x="848613" y="28193"/>
                </a:lnTo>
              </a:path>
              <a:path w="924813" h="76200">
                <a:moveTo>
                  <a:pt x="905001" y="28193"/>
                </a:moveTo>
                <a:lnTo>
                  <a:pt x="861313" y="28193"/>
                </a:lnTo>
                <a:lnTo>
                  <a:pt x="861313" y="48005"/>
                </a:lnTo>
                <a:lnTo>
                  <a:pt x="905001" y="48005"/>
                </a:lnTo>
                <a:lnTo>
                  <a:pt x="924813" y="38099"/>
                </a:lnTo>
                <a:lnTo>
                  <a:pt x="905001" y="28193"/>
                </a:lnTo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49093" y="2724277"/>
            <a:ext cx="401319" cy="184276"/>
          </a:xfrm>
          <a:custGeom>
            <a:avLst/>
            <a:gdLst/>
            <a:ahLst/>
            <a:cxnLst/>
            <a:rect l="l" t="t" r="r" b="b"/>
            <a:pathLst>
              <a:path w="401319" h="184276">
                <a:moveTo>
                  <a:pt x="19304" y="0"/>
                </a:moveTo>
                <a:lnTo>
                  <a:pt x="0" y="58927"/>
                </a:lnTo>
                <a:lnTo>
                  <a:pt x="382015" y="184276"/>
                </a:lnTo>
                <a:lnTo>
                  <a:pt x="401319" y="125349"/>
                </a:lnTo>
                <a:lnTo>
                  <a:pt x="19304" y="0"/>
                </a:lnTo>
              </a:path>
            </a:pathLst>
          </a:custGeom>
          <a:solidFill>
            <a:srgbClr val="BD541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49093" y="2724277"/>
            <a:ext cx="401319" cy="184276"/>
          </a:xfrm>
          <a:custGeom>
            <a:avLst/>
            <a:gdLst/>
            <a:ahLst/>
            <a:cxnLst/>
            <a:rect l="l" t="t" r="r" b="b"/>
            <a:pathLst>
              <a:path w="401319" h="184276">
                <a:moveTo>
                  <a:pt x="0" y="58927"/>
                </a:moveTo>
                <a:lnTo>
                  <a:pt x="19304" y="0"/>
                </a:lnTo>
                <a:lnTo>
                  <a:pt x="401319" y="125349"/>
                </a:lnTo>
                <a:lnTo>
                  <a:pt x="382015" y="184276"/>
                </a:lnTo>
                <a:lnTo>
                  <a:pt x="0" y="58927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39923" y="2200529"/>
            <a:ext cx="379221" cy="1019301"/>
          </a:xfrm>
          <a:custGeom>
            <a:avLst/>
            <a:gdLst/>
            <a:ahLst/>
            <a:cxnLst/>
            <a:rect l="l" t="t" r="r" b="b"/>
            <a:pathLst>
              <a:path w="379221" h="1019301">
                <a:moveTo>
                  <a:pt x="322580" y="0"/>
                </a:moveTo>
                <a:lnTo>
                  <a:pt x="0" y="1001013"/>
                </a:lnTo>
                <a:lnTo>
                  <a:pt x="56768" y="1019301"/>
                </a:lnTo>
                <a:lnTo>
                  <a:pt x="379221" y="18287"/>
                </a:lnTo>
                <a:lnTo>
                  <a:pt x="322580" y="0"/>
                </a:lnTo>
              </a:path>
            </a:pathLst>
          </a:custGeom>
          <a:solidFill>
            <a:srgbClr val="BD541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39923" y="2200529"/>
            <a:ext cx="379221" cy="1019301"/>
          </a:xfrm>
          <a:custGeom>
            <a:avLst/>
            <a:gdLst/>
            <a:ahLst/>
            <a:cxnLst/>
            <a:rect l="l" t="t" r="r" b="b"/>
            <a:pathLst>
              <a:path w="379221" h="1019301">
                <a:moveTo>
                  <a:pt x="322580" y="0"/>
                </a:moveTo>
                <a:lnTo>
                  <a:pt x="379221" y="18287"/>
                </a:lnTo>
                <a:lnTo>
                  <a:pt x="56768" y="1019301"/>
                </a:lnTo>
                <a:lnTo>
                  <a:pt x="0" y="1001013"/>
                </a:lnTo>
                <a:lnTo>
                  <a:pt x="322580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63470" y="3207766"/>
            <a:ext cx="120777" cy="583692"/>
          </a:xfrm>
          <a:custGeom>
            <a:avLst/>
            <a:gdLst/>
            <a:ahLst/>
            <a:cxnLst/>
            <a:rect l="l" t="t" r="r" b="b"/>
            <a:pathLst>
              <a:path w="120777" h="583692">
                <a:moveTo>
                  <a:pt x="70612" y="0"/>
                </a:moveTo>
                <a:lnTo>
                  <a:pt x="0" y="577596"/>
                </a:lnTo>
                <a:lnTo>
                  <a:pt x="50165" y="583692"/>
                </a:lnTo>
                <a:lnTo>
                  <a:pt x="120777" y="6223"/>
                </a:lnTo>
                <a:lnTo>
                  <a:pt x="70612" y="0"/>
                </a:lnTo>
              </a:path>
            </a:pathLst>
          </a:custGeom>
          <a:solidFill>
            <a:srgbClr val="BD541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63470" y="3207766"/>
            <a:ext cx="120777" cy="583692"/>
          </a:xfrm>
          <a:custGeom>
            <a:avLst/>
            <a:gdLst/>
            <a:ahLst/>
            <a:cxnLst/>
            <a:rect l="l" t="t" r="r" b="b"/>
            <a:pathLst>
              <a:path w="120777" h="583692">
                <a:moveTo>
                  <a:pt x="70612" y="0"/>
                </a:moveTo>
                <a:lnTo>
                  <a:pt x="120777" y="6223"/>
                </a:lnTo>
                <a:lnTo>
                  <a:pt x="50165" y="583692"/>
                </a:lnTo>
                <a:lnTo>
                  <a:pt x="0" y="577596"/>
                </a:lnTo>
                <a:lnTo>
                  <a:pt x="70612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91918" y="3786378"/>
            <a:ext cx="0" cy="169163"/>
          </a:xfrm>
          <a:custGeom>
            <a:avLst/>
            <a:gdLst/>
            <a:ahLst/>
            <a:cxnLst/>
            <a:rect l="l" t="t" r="r" b="b"/>
            <a:pathLst>
              <a:path h="169163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56133">
            <a:solidFill>
              <a:srgbClr val="BD541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64486" y="3786378"/>
            <a:ext cx="54863" cy="169163"/>
          </a:xfrm>
          <a:custGeom>
            <a:avLst/>
            <a:gdLst/>
            <a:ahLst/>
            <a:cxnLst/>
            <a:rect l="l" t="t" r="r" b="b"/>
            <a:pathLst>
              <a:path w="54863" h="169163">
                <a:moveTo>
                  <a:pt x="0" y="169163"/>
                </a:moveTo>
                <a:lnTo>
                  <a:pt x="54863" y="169163"/>
                </a:lnTo>
                <a:lnTo>
                  <a:pt x="54863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18043" y="2941324"/>
            <a:ext cx="234642" cy="234665"/>
          </a:xfrm>
          <a:custGeom>
            <a:avLst/>
            <a:gdLst/>
            <a:ahLst/>
            <a:cxnLst/>
            <a:rect l="l" t="t" r="r" b="b"/>
            <a:pathLst>
              <a:path w="234642" h="234665">
                <a:moveTo>
                  <a:pt x="116308" y="0"/>
                </a:moveTo>
                <a:lnTo>
                  <a:pt x="74235" y="8164"/>
                </a:lnTo>
                <a:lnTo>
                  <a:pt x="39015" y="29958"/>
                </a:lnTo>
                <a:lnTo>
                  <a:pt x="13582" y="62449"/>
                </a:lnTo>
                <a:lnTo>
                  <a:pt x="866" y="102706"/>
                </a:lnTo>
                <a:lnTo>
                  <a:pt x="0" y="120406"/>
                </a:lnTo>
                <a:lnTo>
                  <a:pt x="1252" y="134789"/>
                </a:lnTo>
                <a:lnTo>
                  <a:pt x="14749" y="174237"/>
                </a:lnTo>
                <a:lnTo>
                  <a:pt x="40783" y="205926"/>
                </a:lnTo>
                <a:lnTo>
                  <a:pt x="76692" y="227016"/>
                </a:lnTo>
                <a:lnTo>
                  <a:pt x="119811" y="234665"/>
                </a:lnTo>
                <a:lnTo>
                  <a:pt x="134254" y="233473"/>
                </a:lnTo>
                <a:lnTo>
                  <a:pt x="173883" y="220102"/>
                </a:lnTo>
                <a:lnTo>
                  <a:pt x="205735" y="194163"/>
                </a:lnTo>
                <a:lnTo>
                  <a:pt x="226943" y="158390"/>
                </a:lnTo>
                <a:lnTo>
                  <a:pt x="234642" y="115520"/>
                </a:lnTo>
                <a:lnTo>
                  <a:pt x="233525" y="101004"/>
                </a:lnTo>
                <a:lnTo>
                  <a:pt x="220306" y="61155"/>
                </a:lnTo>
                <a:lnTo>
                  <a:pt x="194481" y="29108"/>
                </a:lnTo>
                <a:lnTo>
                  <a:pt x="158874" y="7758"/>
                </a:lnTo>
                <a:lnTo>
                  <a:pt x="116308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18004" y="2941324"/>
            <a:ext cx="234682" cy="234665"/>
          </a:xfrm>
          <a:custGeom>
            <a:avLst/>
            <a:gdLst/>
            <a:ahLst/>
            <a:cxnLst/>
            <a:rect l="l" t="t" r="r" b="b"/>
            <a:pathLst>
              <a:path w="234682" h="234665">
                <a:moveTo>
                  <a:pt x="0" y="117343"/>
                </a:moveTo>
                <a:lnTo>
                  <a:pt x="7825" y="75150"/>
                </a:lnTo>
                <a:lnTo>
                  <a:pt x="29345" y="39745"/>
                </a:lnTo>
                <a:lnTo>
                  <a:pt x="61628" y="14059"/>
                </a:lnTo>
                <a:lnTo>
                  <a:pt x="101742" y="1026"/>
                </a:lnTo>
                <a:lnTo>
                  <a:pt x="116347" y="0"/>
                </a:lnTo>
                <a:lnTo>
                  <a:pt x="131135" y="897"/>
                </a:lnTo>
                <a:lnTo>
                  <a:pt x="171695" y="13507"/>
                </a:lnTo>
                <a:lnTo>
                  <a:pt x="204355" y="38744"/>
                </a:lnTo>
                <a:lnTo>
                  <a:pt x="226292" y="73714"/>
                </a:lnTo>
                <a:lnTo>
                  <a:pt x="234682" y="115520"/>
                </a:lnTo>
                <a:lnTo>
                  <a:pt x="233793" y="130430"/>
                </a:lnTo>
                <a:lnTo>
                  <a:pt x="221272" y="171238"/>
                </a:lnTo>
                <a:lnTo>
                  <a:pt x="196198" y="204037"/>
                </a:lnTo>
                <a:lnTo>
                  <a:pt x="161435" y="226091"/>
                </a:lnTo>
                <a:lnTo>
                  <a:pt x="119850" y="234665"/>
                </a:lnTo>
                <a:lnTo>
                  <a:pt x="104840" y="233784"/>
                </a:lnTo>
                <a:lnTo>
                  <a:pt x="63829" y="221339"/>
                </a:lnTo>
                <a:lnTo>
                  <a:pt x="30916" y="196401"/>
                </a:lnTo>
                <a:lnTo>
                  <a:pt x="8765" y="161809"/>
                </a:lnTo>
                <a:lnTo>
                  <a:pt x="39" y="120406"/>
                </a:lnTo>
                <a:lnTo>
                  <a:pt x="0" y="11734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93531" y="2570992"/>
            <a:ext cx="234642" cy="234665"/>
          </a:xfrm>
          <a:custGeom>
            <a:avLst/>
            <a:gdLst/>
            <a:ahLst/>
            <a:cxnLst/>
            <a:rect l="l" t="t" r="r" b="b"/>
            <a:pathLst>
              <a:path w="234642" h="234665">
                <a:moveTo>
                  <a:pt x="116308" y="0"/>
                </a:moveTo>
                <a:lnTo>
                  <a:pt x="74235" y="8164"/>
                </a:lnTo>
                <a:lnTo>
                  <a:pt x="39015" y="29958"/>
                </a:lnTo>
                <a:lnTo>
                  <a:pt x="13582" y="62449"/>
                </a:lnTo>
                <a:lnTo>
                  <a:pt x="866" y="102706"/>
                </a:lnTo>
                <a:lnTo>
                  <a:pt x="0" y="120406"/>
                </a:lnTo>
                <a:lnTo>
                  <a:pt x="1252" y="134789"/>
                </a:lnTo>
                <a:lnTo>
                  <a:pt x="14749" y="174237"/>
                </a:lnTo>
                <a:lnTo>
                  <a:pt x="40783" y="205926"/>
                </a:lnTo>
                <a:lnTo>
                  <a:pt x="76692" y="227016"/>
                </a:lnTo>
                <a:lnTo>
                  <a:pt x="119811" y="234665"/>
                </a:lnTo>
                <a:lnTo>
                  <a:pt x="134254" y="233473"/>
                </a:lnTo>
                <a:lnTo>
                  <a:pt x="173883" y="220102"/>
                </a:lnTo>
                <a:lnTo>
                  <a:pt x="205735" y="194163"/>
                </a:lnTo>
                <a:lnTo>
                  <a:pt x="226943" y="158390"/>
                </a:lnTo>
                <a:lnTo>
                  <a:pt x="234642" y="115520"/>
                </a:lnTo>
                <a:lnTo>
                  <a:pt x="233525" y="101004"/>
                </a:lnTo>
                <a:lnTo>
                  <a:pt x="220306" y="61155"/>
                </a:lnTo>
                <a:lnTo>
                  <a:pt x="194481" y="29108"/>
                </a:lnTo>
                <a:lnTo>
                  <a:pt x="158874" y="7758"/>
                </a:lnTo>
                <a:lnTo>
                  <a:pt x="116308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93491" y="2570992"/>
            <a:ext cx="234682" cy="234665"/>
          </a:xfrm>
          <a:custGeom>
            <a:avLst/>
            <a:gdLst/>
            <a:ahLst/>
            <a:cxnLst/>
            <a:rect l="l" t="t" r="r" b="b"/>
            <a:pathLst>
              <a:path w="234682" h="234665">
                <a:moveTo>
                  <a:pt x="0" y="117343"/>
                </a:moveTo>
                <a:lnTo>
                  <a:pt x="7825" y="75150"/>
                </a:lnTo>
                <a:lnTo>
                  <a:pt x="29345" y="39745"/>
                </a:lnTo>
                <a:lnTo>
                  <a:pt x="61628" y="14059"/>
                </a:lnTo>
                <a:lnTo>
                  <a:pt x="101742" y="1026"/>
                </a:lnTo>
                <a:lnTo>
                  <a:pt x="116347" y="0"/>
                </a:lnTo>
                <a:lnTo>
                  <a:pt x="131135" y="897"/>
                </a:lnTo>
                <a:lnTo>
                  <a:pt x="171695" y="13507"/>
                </a:lnTo>
                <a:lnTo>
                  <a:pt x="204355" y="38744"/>
                </a:lnTo>
                <a:lnTo>
                  <a:pt x="226292" y="73714"/>
                </a:lnTo>
                <a:lnTo>
                  <a:pt x="234682" y="115520"/>
                </a:lnTo>
                <a:lnTo>
                  <a:pt x="233793" y="130430"/>
                </a:lnTo>
                <a:lnTo>
                  <a:pt x="221272" y="171238"/>
                </a:lnTo>
                <a:lnTo>
                  <a:pt x="196198" y="204037"/>
                </a:lnTo>
                <a:lnTo>
                  <a:pt x="161435" y="226091"/>
                </a:lnTo>
                <a:lnTo>
                  <a:pt x="119850" y="234665"/>
                </a:lnTo>
                <a:lnTo>
                  <a:pt x="104840" y="233784"/>
                </a:lnTo>
                <a:lnTo>
                  <a:pt x="63829" y="221339"/>
                </a:lnTo>
                <a:lnTo>
                  <a:pt x="30916" y="196401"/>
                </a:lnTo>
                <a:lnTo>
                  <a:pt x="8765" y="161809"/>
                </a:lnTo>
                <a:lnTo>
                  <a:pt x="39" y="120406"/>
                </a:lnTo>
                <a:lnTo>
                  <a:pt x="0" y="117343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34611" y="3857831"/>
            <a:ext cx="261762" cy="234017"/>
          </a:xfrm>
          <a:custGeom>
            <a:avLst/>
            <a:gdLst/>
            <a:ahLst/>
            <a:cxnLst/>
            <a:rect l="l" t="t" r="r" b="b"/>
            <a:pathLst>
              <a:path w="261762" h="234017">
                <a:moveTo>
                  <a:pt x="117871" y="0"/>
                </a:moveTo>
                <a:lnTo>
                  <a:pt x="74820" y="10741"/>
                </a:lnTo>
                <a:lnTo>
                  <a:pt x="39148" y="33120"/>
                </a:lnTo>
                <a:lnTo>
                  <a:pt x="13595" y="64672"/>
                </a:lnTo>
                <a:lnTo>
                  <a:pt x="900" y="102938"/>
                </a:lnTo>
                <a:lnTo>
                  <a:pt x="0" y="116760"/>
                </a:lnTo>
                <a:lnTo>
                  <a:pt x="23" y="119011"/>
                </a:lnTo>
                <a:lnTo>
                  <a:pt x="8342" y="157894"/>
                </a:lnTo>
                <a:lnTo>
                  <a:pt x="30062" y="191061"/>
                </a:lnTo>
                <a:lnTo>
                  <a:pt x="62917" y="216205"/>
                </a:lnTo>
                <a:lnTo>
                  <a:pt x="104640" y="231019"/>
                </a:lnTo>
                <a:lnTo>
                  <a:pt x="136264" y="234017"/>
                </a:lnTo>
                <a:lnTo>
                  <a:pt x="151028" y="232747"/>
                </a:lnTo>
                <a:lnTo>
                  <a:pt x="191809" y="220514"/>
                </a:lnTo>
                <a:lnTo>
                  <a:pt x="225389" y="196992"/>
                </a:lnTo>
                <a:lnTo>
                  <a:pt x="249279" y="163916"/>
                </a:lnTo>
                <a:lnTo>
                  <a:pt x="260993" y="123018"/>
                </a:lnTo>
                <a:lnTo>
                  <a:pt x="261762" y="107946"/>
                </a:lnTo>
                <a:lnTo>
                  <a:pt x="259889" y="95157"/>
                </a:lnTo>
                <a:lnTo>
                  <a:pt x="245307" y="59920"/>
                </a:lnTo>
                <a:lnTo>
                  <a:pt x="218542" y="31016"/>
                </a:lnTo>
                <a:lnTo>
                  <a:pt x="181225" y="10544"/>
                </a:lnTo>
                <a:lnTo>
                  <a:pt x="134986" y="607"/>
                </a:lnTo>
                <a:lnTo>
                  <a:pt x="117871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34611" y="3857831"/>
            <a:ext cx="261762" cy="234017"/>
          </a:xfrm>
          <a:custGeom>
            <a:avLst/>
            <a:gdLst/>
            <a:ahLst/>
            <a:cxnLst/>
            <a:rect l="l" t="t" r="r" b="b"/>
            <a:pathLst>
              <a:path w="261762" h="234017">
                <a:moveTo>
                  <a:pt x="0" y="116760"/>
                </a:moveTo>
                <a:lnTo>
                  <a:pt x="7799" y="76803"/>
                </a:lnTo>
                <a:lnTo>
                  <a:pt x="29371" y="42739"/>
                </a:lnTo>
                <a:lnTo>
                  <a:pt x="61974" y="17029"/>
                </a:lnTo>
                <a:lnTo>
                  <a:pt x="102870" y="2135"/>
                </a:lnTo>
                <a:lnTo>
                  <a:pt x="117871" y="0"/>
                </a:lnTo>
                <a:lnTo>
                  <a:pt x="134986" y="607"/>
                </a:lnTo>
                <a:lnTo>
                  <a:pt x="181225" y="10544"/>
                </a:lnTo>
                <a:lnTo>
                  <a:pt x="218542" y="31016"/>
                </a:lnTo>
                <a:lnTo>
                  <a:pt x="245307" y="59920"/>
                </a:lnTo>
                <a:lnTo>
                  <a:pt x="259889" y="95157"/>
                </a:lnTo>
                <a:lnTo>
                  <a:pt x="261762" y="107946"/>
                </a:lnTo>
                <a:lnTo>
                  <a:pt x="260993" y="123018"/>
                </a:lnTo>
                <a:lnTo>
                  <a:pt x="249279" y="163916"/>
                </a:lnTo>
                <a:lnTo>
                  <a:pt x="225389" y="196992"/>
                </a:lnTo>
                <a:lnTo>
                  <a:pt x="191809" y="220514"/>
                </a:lnTo>
                <a:lnTo>
                  <a:pt x="151028" y="232747"/>
                </a:lnTo>
                <a:lnTo>
                  <a:pt x="136264" y="234017"/>
                </a:lnTo>
                <a:lnTo>
                  <a:pt x="120127" y="233263"/>
                </a:lnTo>
                <a:lnTo>
                  <a:pt x="75951" y="222405"/>
                </a:lnTo>
                <a:lnTo>
                  <a:pt x="39888" y="200448"/>
                </a:lnTo>
                <a:lnTo>
                  <a:pt x="14205" y="169698"/>
                </a:lnTo>
                <a:lnTo>
                  <a:pt x="1167" y="132465"/>
                </a:lnTo>
                <a:lnTo>
                  <a:pt x="0" y="116760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34611" y="4630555"/>
            <a:ext cx="261680" cy="235426"/>
          </a:xfrm>
          <a:custGeom>
            <a:avLst/>
            <a:gdLst/>
            <a:ahLst/>
            <a:cxnLst/>
            <a:rect l="l" t="t" r="r" b="b"/>
            <a:pathLst>
              <a:path w="261680" h="235426">
                <a:moveTo>
                  <a:pt x="117298" y="0"/>
                </a:moveTo>
                <a:lnTo>
                  <a:pt x="74438" y="10910"/>
                </a:lnTo>
                <a:lnTo>
                  <a:pt x="38939" y="33436"/>
                </a:lnTo>
                <a:lnTo>
                  <a:pt x="13519" y="65139"/>
                </a:lnTo>
                <a:lnTo>
                  <a:pt x="895" y="103578"/>
                </a:lnTo>
                <a:lnTo>
                  <a:pt x="0" y="117467"/>
                </a:lnTo>
                <a:lnTo>
                  <a:pt x="74" y="121486"/>
                </a:lnTo>
                <a:lnTo>
                  <a:pt x="8881" y="160122"/>
                </a:lnTo>
                <a:lnTo>
                  <a:pt x="30862" y="193000"/>
                </a:lnTo>
                <a:lnTo>
                  <a:pt x="63894" y="217872"/>
                </a:lnTo>
                <a:lnTo>
                  <a:pt x="105853" y="232489"/>
                </a:lnTo>
                <a:lnTo>
                  <a:pt x="137737" y="235426"/>
                </a:lnTo>
                <a:lnTo>
                  <a:pt x="152352" y="234018"/>
                </a:lnTo>
                <a:lnTo>
                  <a:pt x="192685" y="221452"/>
                </a:lnTo>
                <a:lnTo>
                  <a:pt x="225854" y="197650"/>
                </a:lnTo>
                <a:lnTo>
                  <a:pt x="249418" y="164255"/>
                </a:lnTo>
                <a:lnTo>
                  <a:pt x="260938" y="122909"/>
                </a:lnTo>
                <a:lnTo>
                  <a:pt x="261680" y="107644"/>
                </a:lnTo>
                <a:lnTo>
                  <a:pt x="259708" y="94856"/>
                </a:lnTo>
                <a:lnTo>
                  <a:pt x="244928" y="59663"/>
                </a:lnTo>
                <a:lnTo>
                  <a:pt x="218072" y="30841"/>
                </a:lnTo>
                <a:lnTo>
                  <a:pt x="180716" y="10460"/>
                </a:lnTo>
                <a:lnTo>
                  <a:pt x="134436" y="594"/>
                </a:lnTo>
                <a:lnTo>
                  <a:pt x="117298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34611" y="4630555"/>
            <a:ext cx="261680" cy="235426"/>
          </a:xfrm>
          <a:custGeom>
            <a:avLst/>
            <a:gdLst/>
            <a:ahLst/>
            <a:cxnLst/>
            <a:rect l="l" t="t" r="r" b="b"/>
            <a:pathLst>
              <a:path w="261680" h="235426">
                <a:moveTo>
                  <a:pt x="0" y="117467"/>
                </a:moveTo>
                <a:lnTo>
                  <a:pt x="7755" y="77324"/>
                </a:lnTo>
                <a:lnTo>
                  <a:pt x="29212" y="43105"/>
                </a:lnTo>
                <a:lnTo>
                  <a:pt x="61653" y="17248"/>
                </a:lnTo>
                <a:lnTo>
                  <a:pt x="102361" y="2195"/>
                </a:lnTo>
                <a:lnTo>
                  <a:pt x="117298" y="0"/>
                </a:lnTo>
                <a:lnTo>
                  <a:pt x="134436" y="594"/>
                </a:lnTo>
                <a:lnTo>
                  <a:pt x="180716" y="10460"/>
                </a:lnTo>
                <a:lnTo>
                  <a:pt x="218072" y="30841"/>
                </a:lnTo>
                <a:lnTo>
                  <a:pt x="244928" y="59663"/>
                </a:lnTo>
                <a:lnTo>
                  <a:pt x="259708" y="94856"/>
                </a:lnTo>
                <a:lnTo>
                  <a:pt x="261680" y="107644"/>
                </a:lnTo>
                <a:lnTo>
                  <a:pt x="260938" y="122909"/>
                </a:lnTo>
                <a:lnTo>
                  <a:pt x="249418" y="164255"/>
                </a:lnTo>
                <a:lnTo>
                  <a:pt x="225854" y="197650"/>
                </a:lnTo>
                <a:lnTo>
                  <a:pt x="192685" y="221452"/>
                </a:lnTo>
                <a:lnTo>
                  <a:pt x="152352" y="234018"/>
                </a:lnTo>
                <a:lnTo>
                  <a:pt x="137737" y="235426"/>
                </a:lnTo>
                <a:lnTo>
                  <a:pt x="121456" y="234694"/>
                </a:lnTo>
                <a:lnTo>
                  <a:pt x="76993" y="223994"/>
                </a:lnTo>
                <a:lnTo>
                  <a:pt x="40750" y="202291"/>
                </a:lnTo>
                <a:lnTo>
                  <a:pt x="14849" y="171832"/>
                </a:lnTo>
                <a:lnTo>
                  <a:pt x="1415" y="134866"/>
                </a:lnTo>
                <a:lnTo>
                  <a:pt x="0" y="117467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60344" y="2175764"/>
            <a:ext cx="285750" cy="137033"/>
          </a:xfrm>
          <a:custGeom>
            <a:avLst/>
            <a:gdLst/>
            <a:ahLst/>
            <a:cxnLst/>
            <a:rect l="l" t="t" r="r" b="b"/>
            <a:pathLst>
              <a:path w="285750" h="137033">
                <a:moveTo>
                  <a:pt x="15875" y="0"/>
                </a:moveTo>
                <a:lnTo>
                  <a:pt x="0" y="48513"/>
                </a:lnTo>
                <a:lnTo>
                  <a:pt x="269748" y="137033"/>
                </a:lnTo>
                <a:lnTo>
                  <a:pt x="285750" y="88518"/>
                </a:lnTo>
                <a:lnTo>
                  <a:pt x="15875" y="0"/>
                </a:lnTo>
              </a:path>
            </a:pathLst>
          </a:custGeom>
          <a:solidFill>
            <a:srgbClr val="BD541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60344" y="2175764"/>
            <a:ext cx="285750" cy="137033"/>
          </a:xfrm>
          <a:custGeom>
            <a:avLst/>
            <a:gdLst/>
            <a:ahLst/>
            <a:cxnLst/>
            <a:rect l="l" t="t" r="r" b="b"/>
            <a:pathLst>
              <a:path w="285750" h="137033">
                <a:moveTo>
                  <a:pt x="0" y="48513"/>
                </a:moveTo>
                <a:lnTo>
                  <a:pt x="15875" y="0"/>
                </a:lnTo>
                <a:lnTo>
                  <a:pt x="285750" y="88518"/>
                </a:lnTo>
                <a:lnTo>
                  <a:pt x="269748" y="137033"/>
                </a:lnTo>
                <a:lnTo>
                  <a:pt x="0" y="48513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68345" y="1893570"/>
            <a:ext cx="710183" cy="320039"/>
          </a:xfrm>
          <a:custGeom>
            <a:avLst/>
            <a:gdLst/>
            <a:ahLst/>
            <a:cxnLst/>
            <a:rect l="l" t="t" r="r" b="b"/>
            <a:pathLst>
              <a:path w="710183" h="320039">
                <a:moveTo>
                  <a:pt x="0" y="320039"/>
                </a:moveTo>
                <a:lnTo>
                  <a:pt x="710183" y="320039"/>
                </a:lnTo>
                <a:lnTo>
                  <a:pt x="710183" y="0"/>
                </a:lnTo>
                <a:lnTo>
                  <a:pt x="0" y="0"/>
                </a:lnTo>
                <a:lnTo>
                  <a:pt x="0" y="320039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68345" y="1893570"/>
            <a:ext cx="710183" cy="320039"/>
          </a:xfrm>
          <a:custGeom>
            <a:avLst/>
            <a:gdLst/>
            <a:ahLst/>
            <a:cxnLst/>
            <a:rect l="l" t="t" r="r" b="b"/>
            <a:pathLst>
              <a:path w="710183" h="320039">
                <a:moveTo>
                  <a:pt x="0" y="320039"/>
                </a:moveTo>
                <a:lnTo>
                  <a:pt x="710183" y="320039"/>
                </a:lnTo>
                <a:lnTo>
                  <a:pt x="710183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ln w="19812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93826" y="1724406"/>
            <a:ext cx="234696" cy="79248"/>
          </a:xfrm>
          <a:custGeom>
            <a:avLst/>
            <a:gdLst/>
            <a:ahLst/>
            <a:cxnLst/>
            <a:rect l="l" t="t" r="r" b="b"/>
            <a:pathLst>
              <a:path w="234696" h="79248">
                <a:moveTo>
                  <a:pt x="0" y="79248"/>
                </a:moveTo>
                <a:lnTo>
                  <a:pt x="234696" y="79248"/>
                </a:lnTo>
                <a:lnTo>
                  <a:pt x="234696" y="0"/>
                </a:lnTo>
                <a:lnTo>
                  <a:pt x="0" y="0"/>
                </a:lnTo>
                <a:lnTo>
                  <a:pt x="0" y="79248"/>
                </a:lnTo>
              </a:path>
            </a:pathLst>
          </a:custGeom>
          <a:solidFill>
            <a:srgbClr val="BD541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93826" y="1724406"/>
            <a:ext cx="234696" cy="79248"/>
          </a:xfrm>
          <a:custGeom>
            <a:avLst/>
            <a:gdLst/>
            <a:ahLst/>
            <a:cxnLst/>
            <a:rect l="l" t="t" r="r" b="b"/>
            <a:pathLst>
              <a:path w="234696" h="79248">
                <a:moveTo>
                  <a:pt x="0" y="79248"/>
                </a:moveTo>
                <a:lnTo>
                  <a:pt x="234696" y="79248"/>
                </a:lnTo>
                <a:lnTo>
                  <a:pt x="234696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27354" y="1931670"/>
            <a:ext cx="160019" cy="152400"/>
          </a:xfrm>
          <a:custGeom>
            <a:avLst/>
            <a:gdLst/>
            <a:ahLst/>
            <a:cxnLst/>
            <a:rect l="l" t="t" r="r" b="b"/>
            <a:pathLst>
              <a:path w="160019" h="152400">
                <a:moveTo>
                  <a:pt x="0" y="152400"/>
                </a:moveTo>
                <a:lnTo>
                  <a:pt x="160019" y="152400"/>
                </a:lnTo>
                <a:lnTo>
                  <a:pt x="160019" y="0"/>
                </a:lnTo>
                <a:lnTo>
                  <a:pt x="0" y="0"/>
                </a:lnTo>
                <a:lnTo>
                  <a:pt x="0" y="152400"/>
                </a:lnTo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27354" y="1931670"/>
            <a:ext cx="160019" cy="152400"/>
          </a:xfrm>
          <a:custGeom>
            <a:avLst/>
            <a:gdLst/>
            <a:ahLst/>
            <a:cxnLst/>
            <a:rect l="l" t="t" r="r" b="b"/>
            <a:pathLst>
              <a:path w="160019" h="152400">
                <a:moveTo>
                  <a:pt x="0" y="152400"/>
                </a:moveTo>
                <a:lnTo>
                  <a:pt x="160019" y="152400"/>
                </a:lnTo>
                <a:lnTo>
                  <a:pt x="160019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15924" y="2254803"/>
            <a:ext cx="194694" cy="194126"/>
          </a:xfrm>
          <a:custGeom>
            <a:avLst/>
            <a:gdLst/>
            <a:ahLst/>
            <a:cxnLst/>
            <a:rect l="l" t="t" r="r" b="b"/>
            <a:pathLst>
              <a:path w="194694" h="194126">
                <a:moveTo>
                  <a:pt x="84930" y="0"/>
                </a:moveTo>
                <a:lnTo>
                  <a:pt x="45454" y="14250"/>
                </a:lnTo>
                <a:lnTo>
                  <a:pt x="16095" y="43043"/>
                </a:lnTo>
                <a:lnTo>
                  <a:pt x="1084" y="82139"/>
                </a:lnTo>
                <a:lnTo>
                  <a:pt x="0" y="96728"/>
                </a:lnTo>
                <a:lnTo>
                  <a:pt x="28" y="99096"/>
                </a:lnTo>
                <a:lnTo>
                  <a:pt x="9879" y="139298"/>
                </a:lnTo>
                <a:lnTo>
                  <a:pt x="35183" y="170964"/>
                </a:lnTo>
                <a:lnTo>
                  <a:pt x="72654" y="190174"/>
                </a:lnTo>
                <a:lnTo>
                  <a:pt x="102773" y="194126"/>
                </a:lnTo>
                <a:lnTo>
                  <a:pt x="116516" y="192403"/>
                </a:lnTo>
                <a:lnTo>
                  <a:pt x="153213" y="176314"/>
                </a:lnTo>
                <a:lnTo>
                  <a:pt x="180216" y="145979"/>
                </a:lnTo>
                <a:lnTo>
                  <a:pt x="193795" y="104143"/>
                </a:lnTo>
                <a:lnTo>
                  <a:pt x="194694" y="88117"/>
                </a:lnTo>
                <a:lnTo>
                  <a:pt x="192565" y="74819"/>
                </a:lnTo>
                <a:lnTo>
                  <a:pt x="175644" y="39435"/>
                </a:lnTo>
                <a:lnTo>
                  <a:pt x="144594" y="13568"/>
                </a:lnTo>
                <a:lnTo>
                  <a:pt x="101564" y="757"/>
                </a:lnTo>
                <a:lnTo>
                  <a:pt x="84930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15924" y="2254803"/>
            <a:ext cx="194694" cy="194126"/>
          </a:xfrm>
          <a:custGeom>
            <a:avLst/>
            <a:gdLst/>
            <a:ahLst/>
            <a:cxnLst/>
            <a:rect l="l" t="t" r="r" b="b"/>
            <a:pathLst>
              <a:path w="194694" h="194126">
                <a:moveTo>
                  <a:pt x="0" y="96728"/>
                </a:moveTo>
                <a:lnTo>
                  <a:pt x="9288" y="55140"/>
                </a:lnTo>
                <a:lnTo>
                  <a:pt x="34334" y="22441"/>
                </a:lnTo>
                <a:lnTo>
                  <a:pt x="70908" y="2872"/>
                </a:lnTo>
                <a:lnTo>
                  <a:pt x="84930" y="0"/>
                </a:lnTo>
                <a:lnTo>
                  <a:pt x="101564" y="757"/>
                </a:lnTo>
                <a:lnTo>
                  <a:pt x="144594" y="13568"/>
                </a:lnTo>
                <a:lnTo>
                  <a:pt x="175644" y="39435"/>
                </a:lnTo>
                <a:lnTo>
                  <a:pt x="192565" y="74819"/>
                </a:lnTo>
                <a:lnTo>
                  <a:pt x="194694" y="88117"/>
                </a:lnTo>
                <a:lnTo>
                  <a:pt x="193795" y="104143"/>
                </a:lnTo>
                <a:lnTo>
                  <a:pt x="180216" y="145979"/>
                </a:lnTo>
                <a:lnTo>
                  <a:pt x="153213" y="176314"/>
                </a:lnTo>
                <a:lnTo>
                  <a:pt x="116516" y="192403"/>
                </a:lnTo>
                <a:lnTo>
                  <a:pt x="102773" y="194126"/>
                </a:lnTo>
                <a:lnTo>
                  <a:pt x="87281" y="193132"/>
                </a:lnTo>
                <a:lnTo>
                  <a:pt x="46483" y="178945"/>
                </a:lnTo>
                <a:lnTo>
                  <a:pt x="16759" y="150995"/>
                </a:lnTo>
                <a:lnTo>
                  <a:pt x="1392" y="113203"/>
                </a:lnTo>
                <a:lnTo>
                  <a:pt x="0" y="96728"/>
                </a:lnTo>
                <a:close/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8495" y="218021"/>
            <a:ext cx="330411" cy="328548"/>
          </a:xfrm>
          <a:custGeom>
            <a:avLst/>
            <a:gdLst/>
            <a:ahLst/>
            <a:cxnLst/>
            <a:rect l="l" t="t" r="r" b="b"/>
            <a:pathLst>
              <a:path w="330411" h="328548">
                <a:moveTo>
                  <a:pt x="159847" y="0"/>
                </a:moveTo>
                <a:lnTo>
                  <a:pt x="117181" y="7001"/>
                </a:lnTo>
                <a:lnTo>
                  <a:pt x="78949" y="24133"/>
                </a:lnTo>
                <a:lnTo>
                  <a:pt x="46632" y="49923"/>
                </a:lnTo>
                <a:lnTo>
                  <a:pt x="21713" y="82897"/>
                </a:lnTo>
                <a:lnTo>
                  <a:pt x="5675" y="121581"/>
                </a:lnTo>
                <a:lnTo>
                  <a:pt x="0" y="164502"/>
                </a:lnTo>
                <a:lnTo>
                  <a:pt x="17" y="166930"/>
                </a:lnTo>
                <a:lnTo>
                  <a:pt x="5880" y="207948"/>
                </a:lnTo>
                <a:lnTo>
                  <a:pt x="21570" y="245045"/>
                </a:lnTo>
                <a:lnTo>
                  <a:pt x="46096" y="276911"/>
                </a:lnTo>
                <a:lnTo>
                  <a:pt x="78463" y="302237"/>
                </a:lnTo>
                <a:lnTo>
                  <a:pt x="117679" y="319715"/>
                </a:lnTo>
                <a:lnTo>
                  <a:pt x="162752" y="328036"/>
                </a:lnTo>
                <a:lnTo>
                  <a:pt x="178906" y="328548"/>
                </a:lnTo>
                <a:lnTo>
                  <a:pt x="192893" y="326812"/>
                </a:lnTo>
                <a:lnTo>
                  <a:pt x="232363" y="314842"/>
                </a:lnTo>
                <a:lnTo>
                  <a:pt x="266929" y="293648"/>
                </a:lnTo>
                <a:lnTo>
                  <a:pt x="295327" y="264288"/>
                </a:lnTo>
                <a:lnTo>
                  <a:pt x="316165" y="227885"/>
                </a:lnTo>
                <a:lnTo>
                  <a:pt x="328088" y="185546"/>
                </a:lnTo>
                <a:lnTo>
                  <a:pt x="330411" y="154568"/>
                </a:lnTo>
                <a:lnTo>
                  <a:pt x="328938" y="140359"/>
                </a:lnTo>
                <a:lnTo>
                  <a:pt x="317551" y="100246"/>
                </a:lnTo>
                <a:lnTo>
                  <a:pt x="296701" y="64995"/>
                </a:lnTo>
                <a:lnTo>
                  <a:pt x="267660" y="36008"/>
                </a:lnTo>
                <a:lnTo>
                  <a:pt x="231701" y="14688"/>
                </a:lnTo>
                <a:lnTo>
                  <a:pt x="190094" y="2436"/>
                </a:lnTo>
                <a:lnTo>
                  <a:pt x="159847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58902" y="24177"/>
            <a:ext cx="4517962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-4" dirty="0" smtClean="0">
                <a:solidFill>
                  <a:srgbClr val="808080"/>
                </a:solidFill>
                <a:latin typeface="Arial"/>
                <a:cs typeface="Arial"/>
              </a:rPr>
              <a:t>C</a:t>
            </a:r>
            <a:r>
              <a:rPr sz="1400" spc="0" dirty="0" smtClean="0">
                <a:solidFill>
                  <a:srgbClr val="808080"/>
                </a:solidFill>
                <a:latin typeface="Arial"/>
                <a:cs typeface="Arial"/>
              </a:rPr>
              <a:t>E</a:t>
            </a:r>
            <a:r>
              <a:rPr sz="1400" spc="-9" dirty="0" smtClean="0">
                <a:solidFill>
                  <a:srgbClr val="808080"/>
                </a:solidFill>
                <a:latin typeface="Arial"/>
                <a:cs typeface="Arial"/>
              </a:rPr>
              <a:t>N</a:t>
            </a:r>
            <a:r>
              <a:rPr sz="1400" spc="-4" dirty="0" smtClean="0">
                <a:solidFill>
                  <a:srgbClr val="808080"/>
                </a:solidFill>
                <a:latin typeface="Arial"/>
                <a:cs typeface="Arial"/>
              </a:rPr>
              <a:t>TR</a:t>
            </a:r>
            <a:r>
              <a:rPr sz="1400" spc="0" dirty="0" smtClean="0">
                <a:solidFill>
                  <a:srgbClr val="808080"/>
                </a:solidFill>
                <a:latin typeface="Arial"/>
                <a:cs typeface="Arial"/>
              </a:rPr>
              <a:t>ALISED</a:t>
            </a:r>
            <a:r>
              <a:rPr sz="1400" spc="-4" dirty="0" smtClean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400" spc="0" dirty="0" smtClean="0">
                <a:solidFill>
                  <a:srgbClr val="808080"/>
                </a:solidFill>
                <a:latin typeface="Arial"/>
                <a:cs typeface="Arial"/>
              </a:rPr>
              <a:t>S</a:t>
            </a:r>
            <a:r>
              <a:rPr sz="1400" spc="-4" dirty="0" smtClean="0">
                <a:solidFill>
                  <a:srgbClr val="808080"/>
                </a:solidFill>
                <a:latin typeface="Arial"/>
                <a:cs typeface="Arial"/>
              </a:rPr>
              <a:t>O</a:t>
            </a:r>
            <a:r>
              <a:rPr sz="1400" spc="0" dirty="0" smtClean="0">
                <a:solidFill>
                  <a:srgbClr val="808080"/>
                </a:solidFill>
                <a:latin typeface="Arial"/>
                <a:cs typeface="Arial"/>
              </a:rPr>
              <a:t>L</a:t>
            </a:r>
            <a:r>
              <a:rPr sz="1400" spc="-9" dirty="0" smtClean="0">
                <a:solidFill>
                  <a:srgbClr val="808080"/>
                </a:solidFill>
                <a:latin typeface="Arial"/>
                <a:cs typeface="Arial"/>
              </a:rPr>
              <a:t>U</a:t>
            </a:r>
            <a:r>
              <a:rPr sz="1400" spc="-4" dirty="0" smtClean="0">
                <a:solidFill>
                  <a:srgbClr val="808080"/>
                </a:solidFill>
                <a:latin typeface="Arial"/>
                <a:cs typeface="Arial"/>
              </a:rPr>
              <a:t>T</a:t>
            </a:r>
            <a:r>
              <a:rPr sz="1400" spc="4" dirty="0" smtClean="0">
                <a:solidFill>
                  <a:srgbClr val="808080"/>
                </a:solidFill>
                <a:latin typeface="Arial"/>
                <a:cs typeface="Arial"/>
              </a:rPr>
              <a:t>I</a:t>
            </a:r>
            <a:r>
              <a:rPr sz="1400" spc="0" dirty="0" smtClean="0">
                <a:solidFill>
                  <a:srgbClr val="808080"/>
                </a:solidFill>
                <a:latin typeface="Arial"/>
                <a:cs typeface="Arial"/>
              </a:rPr>
              <a:t>O</a:t>
            </a:r>
            <a:r>
              <a:rPr sz="1400" spc="-9" dirty="0" smtClean="0">
                <a:solidFill>
                  <a:srgbClr val="808080"/>
                </a:solidFill>
                <a:latin typeface="Arial"/>
                <a:cs typeface="Arial"/>
              </a:rPr>
              <a:t>N</a:t>
            </a:r>
            <a:r>
              <a:rPr sz="1400" spc="0" dirty="0" smtClean="0">
                <a:solidFill>
                  <a:srgbClr val="808080"/>
                </a:solidFill>
                <a:latin typeface="Arial"/>
                <a:cs typeface="Arial"/>
              </a:rPr>
              <a:t>:</a:t>
            </a:r>
            <a:r>
              <a:rPr sz="1400" spc="-25" dirty="0" smtClean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1400" spc="-4" dirty="0" smtClean="0">
                <a:solidFill>
                  <a:srgbClr val="808080"/>
                </a:solidFill>
                <a:latin typeface="Arial"/>
                <a:cs typeface="Arial"/>
              </a:rPr>
              <a:t>R</a:t>
            </a:r>
            <a:r>
              <a:rPr sz="1400" spc="0" dirty="0" smtClean="0">
                <a:solidFill>
                  <a:srgbClr val="808080"/>
                </a:solidFill>
                <a:latin typeface="Arial"/>
                <a:cs typeface="Arial"/>
              </a:rPr>
              <a:t>ES</a:t>
            </a:r>
            <a:r>
              <a:rPr sz="1400" spc="-9" dirty="0" smtClean="0">
                <a:solidFill>
                  <a:srgbClr val="808080"/>
                </a:solidFill>
                <a:latin typeface="Arial"/>
                <a:cs typeface="Arial"/>
              </a:rPr>
              <a:t>U</a:t>
            </a:r>
            <a:r>
              <a:rPr sz="1400" spc="-109" dirty="0" smtClean="0">
                <a:solidFill>
                  <a:srgbClr val="808080"/>
                </a:solidFill>
                <a:latin typeface="Arial"/>
                <a:cs typeface="Arial"/>
              </a:rPr>
              <a:t>L</a:t>
            </a:r>
            <a:r>
              <a:rPr sz="1400" spc="-4" dirty="0" smtClean="0">
                <a:solidFill>
                  <a:srgbClr val="808080"/>
                </a:solidFill>
                <a:latin typeface="Arial"/>
                <a:cs typeface="Arial"/>
              </a:rPr>
              <a:t>T</a:t>
            </a:r>
            <a:r>
              <a:rPr sz="1400" spc="4" dirty="0" smtClean="0">
                <a:solidFill>
                  <a:srgbClr val="808080"/>
                </a:solidFill>
                <a:latin typeface="Arial"/>
                <a:cs typeface="Arial"/>
              </a:rPr>
              <a:t>I</a:t>
            </a:r>
            <a:r>
              <a:rPr sz="1400" spc="-4" dirty="0" smtClean="0">
                <a:solidFill>
                  <a:srgbClr val="808080"/>
                </a:solidFill>
                <a:latin typeface="Arial"/>
                <a:cs typeface="Arial"/>
              </a:rPr>
              <a:t>N</a:t>
            </a:r>
            <a:r>
              <a:rPr sz="1400" spc="0" dirty="0" smtClean="0">
                <a:solidFill>
                  <a:srgbClr val="808080"/>
                </a:solidFill>
                <a:latin typeface="Arial"/>
                <a:cs typeface="Arial"/>
              </a:rPr>
              <a:t>G E</a:t>
            </a:r>
            <a:r>
              <a:rPr sz="1400" spc="-4" dirty="0" smtClean="0">
                <a:solidFill>
                  <a:srgbClr val="808080"/>
                </a:solidFill>
                <a:latin typeface="Arial"/>
                <a:cs typeface="Arial"/>
              </a:rPr>
              <a:t>C</a:t>
            </a:r>
            <a:r>
              <a:rPr sz="1400" spc="0" dirty="0" smtClean="0">
                <a:solidFill>
                  <a:srgbClr val="808080"/>
                </a:solidFill>
                <a:latin typeface="Arial"/>
                <a:cs typeface="Arial"/>
              </a:rPr>
              <a:t>O</a:t>
            </a:r>
            <a:r>
              <a:rPr sz="1400" spc="-9" dirty="0" smtClean="0">
                <a:solidFill>
                  <a:srgbClr val="808080"/>
                </a:solidFill>
                <a:latin typeface="Arial"/>
                <a:cs typeface="Arial"/>
              </a:rPr>
              <a:t>N</a:t>
            </a:r>
            <a:r>
              <a:rPr sz="1400" spc="0" dirty="0" smtClean="0">
                <a:solidFill>
                  <a:srgbClr val="808080"/>
                </a:solidFill>
                <a:latin typeface="Arial"/>
                <a:cs typeface="Arial"/>
              </a:rPr>
              <a:t>O</a:t>
            </a:r>
            <a:r>
              <a:rPr sz="1400" spc="-9" dirty="0" smtClean="0">
                <a:solidFill>
                  <a:srgbClr val="808080"/>
                </a:solidFill>
                <a:latin typeface="Arial"/>
                <a:cs typeface="Arial"/>
              </a:rPr>
              <a:t>M</a:t>
            </a:r>
            <a:r>
              <a:rPr sz="1400" spc="4" dirty="0" smtClean="0">
                <a:solidFill>
                  <a:srgbClr val="808080"/>
                </a:solidFill>
                <a:latin typeface="Arial"/>
                <a:cs typeface="Arial"/>
              </a:rPr>
              <a:t>I</a:t>
            </a:r>
            <a:r>
              <a:rPr sz="1400" spc="-4" dirty="0" smtClean="0">
                <a:solidFill>
                  <a:srgbClr val="808080"/>
                </a:solidFill>
                <a:latin typeface="Arial"/>
                <a:cs typeface="Arial"/>
              </a:rPr>
              <a:t>C</a:t>
            </a:r>
            <a:r>
              <a:rPr sz="1400" spc="0" dirty="0" smtClean="0">
                <a:solidFill>
                  <a:srgbClr val="808080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3331" y="258082"/>
            <a:ext cx="21036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3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7710" y="258082"/>
            <a:ext cx="614533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 tr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nsp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rt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on</a:t>
            </a:r>
            <a:r>
              <a:rPr sz="3000" spc="-2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lu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ion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ght</a:t>
            </a:r>
            <a:r>
              <a:rPr sz="3000" spc="1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be required</a:t>
            </a:r>
            <a:r>
              <a:rPr sz="3000" spc="-2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for Velocity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664916" y="258082"/>
            <a:ext cx="20812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if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865723" y="258082"/>
            <a:ext cx="133037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rmi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ies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188401" y="258082"/>
            <a:ext cx="27324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27710" y="562882"/>
            <a:ext cx="90219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wal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ing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420524" y="562882"/>
            <a:ext cx="97791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distan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389436" y="562882"/>
            <a:ext cx="42156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801994" y="562882"/>
            <a:ext cx="44312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not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38475" y="562882"/>
            <a:ext cx="96556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possible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195953" y="2042658"/>
            <a:ext cx="181741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latin typeface="Segoe UI Semilight"/>
                <a:cs typeface="Segoe UI Semilight"/>
              </a:rPr>
              <a:t>d</a:t>
            </a:r>
            <a:r>
              <a:rPr sz="2100" spc="-4" baseline="1790" dirty="0" smtClean="0">
                <a:latin typeface="Segoe UI Semilight"/>
                <a:cs typeface="Segoe UI Semilight"/>
              </a:rPr>
              <a:t>u</a:t>
            </a:r>
            <a:r>
              <a:rPr sz="2100" spc="4" baseline="1790" dirty="0" smtClean="0">
                <a:latin typeface="Segoe UI Semilight"/>
                <a:cs typeface="Segoe UI Semilight"/>
              </a:rPr>
              <a:t>s</a:t>
            </a:r>
            <a:r>
              <a:rPr sz="2100" spc="0" baseline="1790" dirty="0" smtClean="0">
                <a:latin typeface="Segoe UI Semilight"/>
                <a:cs typeface="Segoe UI Semilight"/>
              </a:rPr>
              <a:t>trial</a:t>
            </a:r>
            <a:r>
              <a:rPr sz="2100" spc="14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de</a:t>
            </a:r>
            <a:r>
              <a:rPr sz="2100" spc="-9" baseline="1790" dirty="0" smtClean="0">
                <a:latin typeface="Segoe UI Semilight"/>
                <a:cs typeface="Segoe UI Semilight"/>
              </a:rPr>
              <a:t>v</a:t>
            </a:r>
            <a:r>
              <a:rPr sz="2100" spc="0" baseline="1790" dirty="0" smtClean="0">
                <a:latin typeface="Segoe UI Semilight"/>
                <a:cs typeface="Segoe UI Semilight"/>
              </a:rPr>
              <a:t>el</a:t>
            </a:r>
            <a:r>
              <a:rPr sz="2100" spc="-4" baseline="1790" dirty="0" smtClean="0"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latin typeface="Segoe UI Semilight"/>
                <a:cs typeface="Segoe UI Semilight"/>
              </a:rPr>
              <a:t>p</a:t>
            </a:r>
            <a:r>
              <a:rPr sz="2100" spc="-4" baseline="1790" dirty="0" smtClean="0">
                <a:latin typeface="Segoe UI Semilight"/>
                <a:cs typeface="Segoe UI Semilight"/>
              </a:rPr>
              <a:t>m</a:t>
            </a:r>
            <a:r>
              <a:rPr sz="2100" spc="0" baseline="1790" dirty="0" smtClean="0">
                <a:latin typeface="Segoe UI Semilight"/>
                <a:cs typeface="Segoe UI Semilight"/>
              </a:rPr>
              <a:t>e</a:t>
            </a:r>
            <a:r>
              <a:rPr sz="2100" spc="-4" baseline="1790" dirty="0" smtClean="0"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latin typeface="Segoe UI Semilight"/>
                <a:cs typeface="Segoe UI Semilight"/>
              </a:rPr>
              <a:t>t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195953" y="2576058"/>
            <a:ext cx="3834969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latin typeface="Segoe UI Semilight"/>
                <a:cs typeface="Segoe UI Semilight"/>
              </a:rPr>
              <a:t>~4km</a:t>
            </a:r>
            <a:r>
              <a:rPr sz="2100" spc="-9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w</a:t>
            </a:r>
            <a:r>
              <a:rPr sz="2100" spc="4" baseline="1790" dirty="0" smtClean="0"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latin typeface="Segoe UI Semilight"/>
                <a:cs typeface="Segoe UI Semilight"/>
              </a:rPr>
              <a:t>lk</a:t>
            </a:r>
            <a:r>
              <a:rPr sz="2100" spc="-4" baseline="1790" dirty="0" smtClean="0">
                <a:latin typeface="Segoe UI Semilight"/>
                <a:cs typeface="Segoe UI Semilight"/>
              </a:rPr>
              <a:t>i</a:t>
            </a:r>
            <a:r>
              <a:rPr sz="2100" spc="0" baseline="1790" dirty="0" smtClean="0">
                <a:latin typeface="Segoe UI Semilight"/>
                <a:cs typeface="Segoe UI Semilight"/>
              </a:rPr>
              <a:t>ng</a:t>
            </a:r>
            <a:r>
              <a:rPr sz="2100" spc="-19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d</a:t>
            </a:r>
            <a:r>
              <a:rPr sz="2100" spc="-4" baseline="1790" dirty="0" smtClean="0">
                <a:latin typeface="Segoe UI Semilight"/>
                <a:cs typeface="Segoe UI Semilight"/>
              </a:rPr>
              <a:t>i</a:t>
            </a:r>
            <a:r>
              <a:rPr sz="2100" spc="4" baseline="1790" dirty="0" smtClean="0">
                <a:latin typeface="Segoe UI Semilight"/>
                <a:cs typeface="Segoe UI Semilight"/>
              </a:rPr>
              <a:t>s</a:t>
            </a:r>
            <a:r>
              <a:rPr sz="2100" spc="0" baseline="1790" dirty="0" smtClean="0">
                <a:latin typeface="Segoe UI Semilight"/>
                <a:cs typeface="Segoe UI Semilight"/>
              </a:rPr>
              <a:t>tance</a:t>
            </a:r>
            <a:r>
              <a:rPr sz="2100" spc="4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(brid</a:t>
            </a:r>
            <a:r>
              <a:rPr sz="2100" spc="-4" baseline="1790" dirty="0" smtClean="0">
                <a:latin typeface="Segoe UI Semilight"/>
                <a:cs typeface="Segoe UI Semilight"/>
              </a:rPr>
              <a:t>g</a:t>
            </a:r>
            <a:r>
              <a:rPr sz="2100" spc="0" baseline="1790" dirty="0" smtClean="0">
                <a:latin typeface="Segoe UI Semilight"/>
                <a:cs typeface="Segoe UI Semilight"/>
              </a:rPr>
              <a:t>e c</a:t>
            </a:r>
            <a:r>
              <a:rPr sz="2100" spc="-19" baseline="1790" dirty="0" smtClean="0"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latin typeface="Segoe UI Semilight"/>
                <a:cs typeface="Segoe UI Semilight"/>
              </a:rPr>
              <a:t>o</a:t>
            </a:r>
            <a:r>
              <a:rPr sz="2100" spc="4" baseline="1790" dirty="0" smtClean="0">
                <a:latin typeface="Segoe UI Semilight"/>
                <a:cs typeface="Segoe UI Semilight"/>
              </a:rPr>
              <a:t>ss</a:t>
            </a:r>
            <a:r>
              <a:rPr sz="2100" spc="0" baseline="1790" dirty="0" smtClean="0"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latin typeface="Segoe UI Semilight"/>
                <a:cs typeface="Segoe UI Semilight"/>
              </a:rPr>
              <a:t>g </a:t>
            </a:r>
            <a:r>
              <a:rPr sz="2100" spc="-19" baseline="1790" dirty="0" smtClean="0"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latin typeface="Segoe UI Semilight"/>
                <a:cs typeface="Segoe UI Semilight"/>
              </a:rPr>
              <a:t>eq</a:t>
            </a:r>
            <a:r>
              <a:rPr sz="2100" spc="-9" baseline="1790" dirty="0" smtClean="0">
                <a:latin typeface="Segoe UI Semilight"/>
                <a:cs typeface="Segoe UI Semilight"/>
              </a:rPr>
              <a:t>u</a:t>
            </a:r>
            <a:r>
              <a:rPr sz="2100" spc="0" baseline="1790" dirty="0" smtClean="0">
                <a:latin typeface="Segoe UI Semilight"/>
                <a:cs typeface="Segoe UI Semilight"/>
              </a:rPr>
              <a:t>i</a:t>
            </a:r>
            <a:r>
              <a:rPr sz="2100" spc="-19" baseline="1790" dirty="0" smtClean="0"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latin typeface="Segoe UI Semilight"/>
                <a:cs typeface="Segoe UI Semilight"/>
              </a:rPr>
              <a:t>ed)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863342" y="2598664"/>
            <a:ext cx="131711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1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95953" y="3109839"/>
            <a:ext cx="364525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-4" baseline="1790" dirty="0" smtClean="0">
                <a:latin typeface="Segoe UI Semilight"/>
                <a:cs typeface="Segoe UI Semilight"/>
              </a:rPr>
              <a:t>f</a:t>
            </a:r>
            <a:r>
              <a:rPr sz="2100" spc="0" baseline="1790" dirty="0" smtClean="0">
                <a:latin typeface="Segoe UI Semilight"/>
                <a:cs typeface="Segoe UI Semilight"/>
              </a:rPr>
              <a:t>or ho</a:t>
            </a:r>
            <a:r>
              <a:rPr sz="2100" spc="-4" baseline="1790" dirty="0" smtClean="0">
                <a:latin typeface="Segoe UI Semilight"/>
                <a:cs typeface="Segoe UI Semilight"/>
              </a:rPr>
              <a:t>u</a:t>
            </a:r>
            <a:r>
              <a:rPr sz="2100" spc="4" baseline="1790" dirty="0" smtClean="0">
                <a:latin typeface="Segoe UI Semilight"/>
                <a:cs typeface="Segoe UI Semilight"/>
              </a:rPr>
              <a:t>s</a:t>
            </a:r>
            <a:r>
              <a:rPr sz="2100" spc="0" baseline="1790" dirty="0" smtClean="0"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latin typeface="Segoe UI Semilight"/>
                <a:cs typeface="Segoe UI Semilight"/>
              </a:rPr>
              <a:t>g</a:t>
            </a:r>
            <a:r>
              <a:rPr sz="2100" spc="9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closer</a:t>
            </a:r>
            <a:r>
              <a:rPr sz="2100" spc="4" baseline="1790" dirty="0" smtClean="0">
                <a:latin typeface="Segoe UI Semilight"/>
                <a:cs typeface="Segoe UI Semilight"/>
              </a:rPr>
              <a:t> </a:t>
            </a:r>
            <a:r>
              <a:rPr sz="2100" spc="-14" baseline="1790" dirty="0" smtClean="0">
                <a:latin typeface="Segoe UI Semilight"/>
                <a:cs typeface="Segoe UI Semilight"/>
              </a:rPr>
              <a:t>t</a:t>
            </a:r>
            <a:r>
              <a:rPr sz="2100" spc="0" baseline="1790" dirty="0" smtClean="0">
                <a:latin typeface="Segoe UI Semilight"/>
                <a:cs typeface="Segoe UI Semilight"/>
              </a:rPr>
              <a:t>o</a:t>
            </a:r>
            <a:r>
              <a:rPr sz="2100" spc="9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t</a:t>
            </a:r>
            <a:r>
              <a:rPr sz="2100" spc="-4" baseline="1790" dirty="0" smtClean="0">
                <a:latin typeface="Segoe UI Semilight"/>
                <a:cs typeface="Segoe UI Semilight"/>
              </a:rPr>
              <a:t>h</a:t>
            </a:r>
            <a:r>
              <a:rPr sz="2100" spc="0" baseline="1790" dirty="0" smtClean="0">
                <a:latin typeface="Segoe UI Semilight"/>
                <a:cs typeface="Segoe UI Semilight"/>
              </a:rPr>
              <a:t>e</a:t>
            </a:r>
            <a:r>
              <a:rPr sz="2100" spc="19" baseline="1790" dirty="0" smtClean="0">
                <a:latin typeface="Segoe UI Semilight"/>
                <a:cs typeface="Segoe UI Semilight"/>
              </a:rPr>
              <a:t> </a:t>
            </a:r>
            <a:r>
              <a:rPr sz="2100" spc="-25" baseline="1790" dirty="0" smtClean="0">
                <a:latin typeface="Segoe UI Semilight"/>
                <a:cs typeface="Segoe UI Semilight"/>
              </a:rPr>
              <a:t>p</a:t>
            </a:r>
            <a:r>
              <a:rPr sz="2100" spc="4" baseline="1790" dirty="0" smtClean="0"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latin typeface="Segoe UI Semilight"/>
                <a:cs typeface="Segoe UI Semilight"/>
              </a:rPr>
              <a:t>r</a:t>
            </a:r>
            <a:r>
              <a:rPr sz="2100" spc="64" baseline="1790" dirty="0" smtClean="0">
                <a:latin typeface="Segoe UI Semilight"/>
                <a:cs typeface="Segoe UI Semilight"/>
              </a:rPr>
              <a:t>k</a:t>
            </a:r>
            <a:r>
              <a:rPr sz="2100" spc="0" baseline="1790" dirty="0" smtClean="0">
                <a:latin typeface="Segoe UI Semilight"/>
                <a:cs typeface="Segoe UI Semilight"/>
              </a:rPr>
              <a:t>,</a:t>
            </a:r>
            <a:r>
              <a:rPr sz="2100" spc="-9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a</a:t>
            </a:r>
            <a:r>
              <a:rPr sz="2100" spc="4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tr</a:t>
            </a:r>
            <a:r>
              <a:rPr sz="2100" spc="4" baseline="1790" dirty="0" smtClean="0"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latin typeface="Segoe UI Semilight"/>
                <a:cs typeface="Segoe UI Semilight"/>
              </a:rPr>
              <a:t>nspo</a:t>
            </a:r>
            <a:r>
              <a:rPr sz="2100" spc="34" baseline="1790" dirty="0" smtClean="0"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latin typeface="Segoe UI Semilight"/>
                <a:cs typeface="Segoe UI Semilight"/>
              </a:rPr>
              <a:t>tation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59604" y="4816973"/>
            <a:ext cx="3373237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latin typeface="Segoe UI Semilight"/>
                <a:cs typeface="Segoe UI Semilight"/>
              </a:rPr>
              <a:t>d</a:t>
            </a:r>
            <a:r>
              <a:rPr sz="2100" spc="-4" baseline="1790" dirty="0" smtClean="0">
                <a:latin typeface="Segoe UI Semilight"/>
                <a:cs typeface="Segoe UI Semilight"/>
              </a:rPr>
              <a:t>u</a:t>
            </a:r>
            <a:r>
              <a:rPr sz="2100" spc="4" baseline="1790" dirty="0" smtClean="0">
                <a:latin typeface="Segoe UI Semilight"/>
                <a:cs typeface="Segoe UI Semilight"/>
              </a:rPr>
              <a:t>s</a:t>
            </a:r>
            <a:r>
              <a:rPr sz="2100" spc="0" baseline="1790" dirty="0" smtClean="0">
                <a:latin typeface="Segoe UI Semilight"/>
                <a:cs typeface="Segoe UI Semilight"/>
              </a:rPr>
              <a:t>trial</a:t>
            </a:r>
            <a:r>
              <a:rPr sz="2100" spc="14" baseline="1790" dirty="0" smtClean="0">
                <a:latin typeface="Segoe UI Semilight"/>
                <a:cs typeface="Segoe UI Semilight"/>
              </a:rPr>
              <a:t> </a:t>
            </a:r>
            <a:r>
              <a:rPr sz="2100" spc="-25" baseline="1790" dirty="0" smtClean="0">
                <a:latin typeface="Segoe UI Semilight"/>
                <a:cs typeface="Segoe UI Semilight"/>
              </a:rPr>
              <a:t>p</a:t>
            </a:r>
            <a:r>
              <a:rPr sz="2100" spc="4" baseline="1790" dirty="0" smtClean="0"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latin typeface="Segoe UI Semilight"/>
                <a:cs typeface="Segoe UI Semilight"/>
              </a:rPr>
              <a:t>rk</a:t>
            </a:r>
            <a:r>
              <a:rPr sz="2100" spc="-4" baseline="1790" dirty="0" smtClean="0">
                <a:latin typeface="Segoe UI Semilight"/>
                <a:cs typeface="Segoe UI Semilight"/>
              </a:rPr>
              <a:t> </a:t>
            </a:r>
            <a:r>
              <a:rPr sz="2100" spc="4" baseline="1790" dirty="0" smtClean="0"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latin typeface="Segoe UI Semilight"/>
                <a:cs typeface="Segoe UI Semilight"/>
              </a:rPr>
              <a:t>nd M</a:t>
            </a:r>
            <a:r>
              <a:rPr sz="2100" spc="-4" baseline="1790" dirty="0" smtClean="0">
                <a:latin typeface="Segoe UI Semilight"/>
                <a:cs typeface="Segoe UI Semilight"/>
              </a:rPr>
              <a:t>i</a:t>
            </a:r>
            <a:r>
              <a:rPr sz="2100" spc="4" baseline="1790" dirty="0" smtClean="0">
                <a:latin typeface="Segoe UI Semilight"/>
                <a:cs typeface="Segoe UI Semilight"/>
              </a:rPr>
              <a:t>z</a:t>
            </a:r>
            <a:r>
              <a:rPr sz="2100" spc="0" baseline="1790" dirty="0" smtClean="0">
                <a:latin typeface="Segoe UI Semilight"/>
                <a:cs typeface="Segoe UI Semilight"/>
              </a:rPr>
              <a:t>e</a:t>
            </a:r>
            <a:r>
              <a:rPr sz="2100" spc="-104" baseline="1790" dirty="0" smtClean="0"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latin typeface="Segoe UI Semilight"/>
                <a:cs typeface="Segoe UI Semilight"/>
              </a:rPr>
              <a:t>, ~10</a:t>
            </a:r>
            <a:r>
              <a:rPr sz="2100" spc="-9" baseline="1790" dirty="0" smtClean="0"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latin typeface="Segoe UI Semilight"/>
                <a:cs typeface="Segoe UI Semilight"/>
              </a:rPr>
              <a:t>k</a:t>
            </a:r>
            <a:r>
              <a:rPr sz="2100" spc="-4" baseline="1790" dirty="0" smtClean="0">
                <a:latin typeface="Segoe UI Semilight"/>
                <a:cs typeface="Segoe UI Semilight"/>
              </a:rPr>
              <a:t>m</a:t>
            </a:r>
            <a:r>
              <a:rPr sz="2100" spc="0" baseline="1790" dirty="0" smtClean="0">
                <a:latin typeface="Segoe UI Semilight"/>
                <a:cs typeface="Segoe UI Semilight"/>
              </a:rPr>
              <a:t>,</a:t>
            </a:r>
            <a:r>
              <a:rPr sz="2100" spc="14" baseline="1790" dirty="0" smtClean="0">
                <a:latin typeface="Segoe UI Semilight"/>
                <a:cs typeface="Segoe UI Semilight"/>
              </a:rPr>
              <a:t> </a:t>
            </a:r>
            <a:r>
              <a:rPr sz="2100" spc="-19" baseline="1790" dirty="0" smtClean="0"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latin typeface="Segoe UI Semilight"/>
                <a:cs typeface="Segoe UI Semilight"/>
              </a:rPr>
              <a:t>eq</a:t>
            </a:r>
            <a:r>
              <a:rPr sz="2100" spc="-9" baseline="1790" dirty="0" smtClean="0">
                <a:latin typeface="Segoe UI Semilight"/>
                <a:cs typeface="Segoe UI Semilight"/>
              </a:rPr>
              <a:t>u</a:t>
            </a:r>
            <a:r>
              <a:rPr sz="2100" spc="0" baseline="1790" dirty="0" smtClean="0">
                <a:latin typeface="Segoe UI Semilight"/>
                <a:cs typeface="Segoe UI Semilight"/>
              </a:rPr>
              <a:t>iri</a:t>
            </a:r>
            <a:r>
              <a:rPr sz="2100" spc="-4" baseline="1790" dirty="0" smtClean="0"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latin typeface="Segoe UI Semilight"/>
                <a:cs typeface="Segoe UI Semilight"/>
              </a:rPr>
              <a:t>g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11453" y="6138562"/>
            <a:ext cx="6774054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0"/>
              </a:lnSpc>
              <a:spcBef>
                <a:spcPts val="57"/>
              </a:spcBef>
            </a:pPr>
            <a:r>
              <a:rPr sz="1000" spc="0" dirty="0" smtClean="0">
                <a:latin typeface="Segoe UI Semilight"/>
                <a:cs typeface="Segoe UI Semilight"/>
              </a:rPr>
              <a:t>1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Ass</a:t>
            </a:r>
            <a:r>
              <a:rPr sz="1000" spc="0" dirty="0" smtClean="0">
                <a:latin typeface="Segoe UI Semilight"/>
                <a:cs typeface="Segoe UI Semilight"/>
              </a:rPr>
              <a:t>um</a:t>
            </a:r>
            <a:r>
              <a:rPr sz="1000" spc="4" dirty="0" smtClean="0">
                <a:latin typeface="Segoe UI Semilight"/>
                <a:cs typeface="Segoe UI Semilight"/>
              </a:rPr>
              <a:t>in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36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h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8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cos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-16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f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ra</a:t>
            </a:r>
            <a:r>
              <a:rPr sz="1000" spc="4" dirty="0" smtClean="0">
                <a:latin typeface="Segoe UI Semilight"/>
                <a:cs typeface="Segoe UI Semilight"/>
              </a:rPr>
              <a:t>nspo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io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65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ca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20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b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1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op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ise</a:t>
            </a:r>
            <a:r>
              <a:rPr sz="1000" spc="14" dirty="0" smtClean="0">
                <a:latin typeface="Segoe UI Semilight"/>
                <a:cs typeface="Segoe UI Semilight"/>
              </a:rPr>
              <a:t>d</a:t>
            </a:r>
            <a:r>
              <a:rPr sz="1000" spc="0" dirty="0" smtClean="0">
                <a:latin typeface="Segoe UI Semilight"/>
                <a:cs typeface="Segoe UI Semilight"/>
              </a:rPr>
              <a:t>,</a:t>
            </a:r>
            <a:r>
              <a:rPr sz="1000" spc="-4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incl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din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59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f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b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sse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-23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bli</a:t>
            </a:r>
            <a:r>
              <a:rPr sz="1000" spc="0" dirty="0" smtClean="0">
                <a:latin typeface="Segoe UI Semilight"/>
                <a:cs typeface="Segoe UI Semilight"/>
              </a:rPr>
              <a:t>c</a:t>
            </a:r>
            <a:r>
              <a:rPr sz="1000" spc="-30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ra</a:t>
            </a:r>
            <a:r>
              <a:rPr sz="1000" spc="4" dirty="0" smtClean="0">
                <a:latin typeface="Segoe UI Semilight"/>
                <a:cs typeface="Segoe UI Semilight"/>
              </a:rPr>
              <a:t>nspo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io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65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d</a:t>
            </a:r>
            <a:r>
              <a:rPr sz="1000" spc="0" dirty="0" smtClean="0">
                <a:latin typeface="Segoe UI Semilight"/>
                <a:cs typeface="Segoe UI Semilight"/>
              </a:rPr>
              <a:t>uri</a:t>
            </a:r>
            <a:r>
              <a:rPr sz="1000" spc="4" dirty="0" smtClean="0">
                <a:latin typeface="Segoe UI Semilight"/>
                <a:cs typeface="Segoe UI Semilight"/>
              </a:rPr>
              <a:t>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3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do</a:t>
            </a:r>
            <a:r>
              <a:rPr sz="1000" spc="0" dirty="0" smtClean="0">
                <a:latin typeface="Segoe UI Semilight"/>
                <a:cs typeface="Segoe UI Semilight"/>
              </a:rPr>
              <a:t>wn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me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49045" y="1018794"/>
            <a:ext cx="7477252" cy="4820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383">
              <a:lnSpc>
                <a:spcPts val="1912"/>
              </a:lnSpc>
              <a:spcBef>
                <a:spcPts val="210"/>
              </a:spcBef>
              <a:tabLst>
                <a:tab pos="3263900" algn="l"/>
              </a:tabLst>
            </a:pP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4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4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4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-6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loc</a:t>
            </a:r>
            <a:r>
              <a:rPr sz="14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4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4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4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4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4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4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14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wit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	</a:t>
            </a:r>
            <a:r>
              <a:rPr sz="2100" spc="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Do</a:t>
            </a:r>
            <a:r>
              <a:rPr sz="2100" spc="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2100" spc="-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2100" spc="-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2100" spc="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ies</a:t>
            </a:r>
            <a:r>
              <a:rPr sz="2100" spc="-1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100" spc="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 </a:t>
            </a:r>
            <a:r>
              <a:rPr sz="2100" spc="1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2100" spc="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lki</a:t>
            </a:r>
            <a:r>
              <a:rPr sz="2100" spc="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2100" spc="-3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100" spc="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di</a:t>
            </a:r>
            <a:r>
              <a:rPr sz="2100" spc="1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2100" spc="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nce</a:t>
            </a:r>
            <a:r>
              <a:rPr sz="2100" spc="-2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to</a:t>
            </a:r>
            <a:r>
              <a:rPr sz="2100" spc="-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100" spc="-6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2100" spc="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el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2100" spc="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2100" spc="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2100" spc="-2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100" spc="1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2100" spc="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2100" spc="-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endParaRPr sz="1400">
              <a:latin typeface="Segoe UI Semilight"/>
              <a:cs typeface="Segoe UI Semilight"/>
            </a:endParaRPr>
          </a:p>
          <a:p>
            <a:pPr marL="97383">
              <a:lnSpc>
                <a:spcPts val="1680"/>
              </a:lnSpc>
              <a:spcBef>
                <a:spcPts val="84"/>
              </a:spcBef>
              <a:tabLst>
                <a:tab pos="3263900" algn="l"/>
              </a:tabLst>
            </a:pP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ss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</a:t>
            </a:r>
            <a:r>
              <a:rPr sz="14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4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4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400" spc="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tat</a:t>
            </a:r>
            <a:r>
              <a:rPr sz="14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on</a:t>
            </a:r>
            <a:r>
              <a:rPr sz="14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4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4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4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4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4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	</a:t>
            </a:r>
            <a:r>
              <a:rPr sz="2100" spc="-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100" spc="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eq</a:t>
            </a:r>
            <a:r>
              <a:rPr sz="2100" spc="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2100" spc="-1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2100" spc="-3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2100" spc="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100" spc="1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2100" spc="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2100" spc="1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nge</a:t>
            </a:r>
            <a:r>
              <a:rPr sz="2100" spc="-2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100" spc="-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2100" spc="-1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100" spc="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 </a:t>
            </a:r>
            <a:r>
              <a:rPr sz="2100" spc="1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2100" spc="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it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2100" spc="-1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100" spc="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2100" spc="1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2100" spc="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ter</a:t>
            </a:r>
            <a:r>
              <a:rPr sz="2100" spc="-2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100" spc="9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pl</a:t>
            </a:r>
            <a:r>
              <a:rPr sz="2100" spc="4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2100" spc="0" baseline="17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endParaRPr sz="1400">
              <a:latin typeface="Segoe UI Semilight"/>
              <a:cs typeface="Segoe UI Semilight"/>
            </a:endParaRPr>
          </a:p>
          <a:p>
            <a:pPr marL="3267329">
              <a:lnSpc>
                <a:spcPct val="95825"/>
              </a:lnSpc>
              <a:spcBef>
                <a:spcPts val="411"/>
              </a:spcBef>
            </a:pP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750" spc="40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Th</a:t>
            </a:r>
            <a:r>
              <a:rPr sz="1400" spc="-4" dirty="0" smtClean="0">
                <a:latin typeface="Segoe UI Semilight"/>
                <a:cs typeface="Segoe UI Semilight"/>
              </a:rPr>
              <a:t>e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is am</a:t>
            </a:r>
            <a:r>
              <a:rPr sz="1400" spc="-4" dirty="0" smtClean="0">
                <a:latin typeface="Segoe UI Semilight"/>
                <a:cs typeface="Segoe UI Semilight"/>
              </a:rPr>
              <a:t>p</a:t>
            </a:r>
            <a:r>
              <a:rPr sz="1400" spc="0" dirty="0" smtClean="0">
                <a:latin typeface="Segoe UI Semilight"/>
                <a:cs typeface="Segoe UI Semilight"/>
              </a:rPr>
              <a:t>le </a:t>
            </a:r>
            <a:r>
              <a:rPr sz="1400" spc="-9" dirty="0" smtClean="0">
                <a:latin typeface="Segoe UI Semilight"/>
                <a:cs typeface="Segoe UI Semilight"/>
              </a:rPr>
              <a:t>u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occ</a:t>
            </a:r>
            <a:r>
              <a:rPr sz="1400" spc="-9" dirty="0" smtClean="0">
                <a:latin typeface="Segoe UI Semilight"/>
                <a:cs typeface="Segoe UI Semilight"/>
              </a:rPr>
              <a:t>u</a:t>
            </a:r>
            <a:r>
              <a:rPr sz="1400" spc="0" dirty="0" smtClean="0">
                <a:latin typeface="Segoe UI Semilight"/>
                <a:cs typeface="Segoe UI Semilight"/>
              </a:rPr>
              <a:t>p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latin typeface="Segoe UI Semilight"/>
                <a:cs typeface="Segoe UI Semilight"/>
              </a:rPr>
              <a:t>ed</a:t>
            </a:r>
            <a:r>
              <a:rPr sz="1400" spc="1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la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d a</a:t>
            </a:r>
            <a:r>
              <a:rPr sz="1400" spc="-14" dirty="0" smtClean="0">
                <a:latin typeface="Segoe UI Semilight"/>
                <a:cs typeface="Segoe UI Semilight"/>
              </a:rPr>
              <a:t>v</a:t>
            </a:r>
            <a:r>
              <a:rPr sz="1400" spc="0" dirty="0" smtClean="0">
                <a:latin typeface="Segoe UI Semilight"/>
                <a:cs typeface="Segoe UI Semilight"/>
              </a:rPr>
              <a:t>ailab</a:t>
            </a:r>
            <a:r>
              <a:rPr sz="1400" spc="-4" dirty="0" smtClean="0">
                <a:latin typeface="Segoe UI Semilight"/>
                <a:cs typeface="Segoe UI Semilight"/>
              </a:rPr>
              <a:t>l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-3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in cl</a:t>
            </a:r>
            <a:r>
              <a:rPr sz="1400" spc="-4" dirty="0" smtClean="0">
                <a:latin typeface="Segoe UI Semilight"/>
                <a:cs typeface="Segoe UI Semilight"/>
              </a:rPr>
              <a:t>o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endParaRPr sz="1400">
              <a:latin typeface="Segoe UI Semilight"/>
              <a:cs typeface="Segoe UI Semilight"/>
            </a:endParaRPr>
          </a:p>
          <a:p>
            <a:pPr marL="3459606">
              <a:lnSpc>
                <a:spcPts val="1664"/>
              </a:lnSpc>
              <a:spcBef>
                <a:spcPts val="83"/>
              </a:spcBef>
            </a:pPr>
            <a:r>
              <a:rPr sz="1400" spc="4" dirty="0" smtClean="0">
                <a:latin typeface="Segoe UI Semilight"/>
                <a:cs typeface="Segoe UI Semilight"/>
              </a:rPr>
              <a:t>v</a:t>
            </a:r>
            <a:r>
              <a:rPr sz="1400" spc="0" dirty="0" smtClean="0">
                <a:latin typeface="Segoe UI Semilight"/>
                <a:cs typeface="Segoe UI Semilight"/>
              </a:rPr>
              <a:t>ic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latin typeface="Segoe UI Semilight"/>
                <a:cs typeface="Segoe UI Semilight"/>
              </a:rPr>
              <a:t>n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latin typeface="Segoe UI Semilight"/>
                <a:cs typeface="Segoe UI Semilight"/>
              </a:rPr>
              <a:t>ty 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o </a:t>
            </a:r>
            <a:r>
              <a:rPr sz="1400" spc="-79" dirty="0" smtClean="0">
                <a:latin typeface="Segoe UI Semilight"/>
                <a:cs typeface="Segoe UI Semilight"/>
              </a:rPr>
              <a:t>V</a:t>
            </a:r>
            <a:r>
              <a:rPr sz="1400" spc="0" dirty="0" smtClean="0">
                <a:latin typeface="Segoe UI Semilight"/>
                <a:cs typeface="Segoe UI Semilight"/>
              </a:rPr>
              <a:t>el</a:t>
            </a:r>
            <a:r>
              <a:rPr sz="1400" spc="-4" dirty="0" smtClean="0">
                <a:latin typeface="Segoe UI Semilight"/>
                <a:cs typeface="Segoe UI Semilight"/>
              </a:rPr>
              <a:t>o</a:t>
            </a:r>
            <a:r>
              <a:rPr sz="1400" spc="0" dirty="0" smtClean="0">
                <a:latin typeface="Segoe UI Semilight"/>
                <a:cs typeface="Segoe UI Semilight"/>
              </a:rPr>
              <a:t>ci</a:t>
            </a:r>
            <a:r>
              <a:rPr sz="1400" spc="-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y;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-4" dirty="0" smtClean="0">
                <a:latin typeface="Segoe UI Semilight"/>
                <a:cs typeface="Segoe UI Semilight"/>
              </a:rPr>
              <a:t>h</a:t>
            </a:r>
            <a:r>
              <a:rPr sz="1400" spc="0" dirty="0" smtClean="0">
                <a:latin typeface="Segoe UI Semilight"/>
                <a:cs typeface="Segoe UI Semilight"/>
              </a:rPr>
              <a:t>o</a:t>
            </a:r>
            <a:r>
              <a:rPr sz="1400" spc="-9" dirty="0" smtClean="0">
                <a:latin typeface="Segoe UI Semilight"/>
                <a:cs typeface="Segoe UI Semilight"/>
              </a:rPr>
              <a:t>w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-9" dirty="0" smtClean="0">
                <a:latin typeface="Segoe UI Semilight"/>
                <a:cs typeface="Segoe UI Semilight"/>
              </a:rPr>
              <a:t>v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-104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,</a:t>
            </a:r>
            <a:r>
              <a:rPr sz="1400" spc="1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it is</a:t>
            </a:r>
            <a:r>
              <a:rPr sz="1400" spc="1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desig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ed </a:t>
            </a:r>
            <a:r>
              <a:rPr sz="1400" spc="-4" dirty="0" smtClean="0">
                <a:latin typeface="Segoe UI Semilight"/>
                <a:cs typeface="Segoe UI Semilight"/>
              </a:rPr>
              <a:t>f</a:t>
            </a:r>
            <a:r>
              <a:rPr sz="1400" spc="0" dirty="0" smtClean="0">
                <a:latin typeface="Segoe UI Semilight"/>
                <a:cs typeface="Segoe UI Semilight"/>
              </a:rPr>
              <a:t>or</a:t>
            </a:r>
            <a:endParaRPr sz="1400">
              <a:latin typeface="Segoe UI Semilight"/>
              <a:cs typeface="Segoe UI Semilight"/>
            </a:endParaRPr>
          </a:p>
          <a:p>
            <a:pPr marL="3267329">
              <a:lnSpc>
                <a:spcPct val="95825"/>
              </a:lnSpc>
              <a:spcBef>
                <a:spcPts val="2123"/>
              </a:spcBef>
            </a:pP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750" spc="40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400" spc="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he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close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land</a:t>
            </a:r>
            <a:r>
              <a:rPr sz="1400" spc="-1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desig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ed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-4" dirty="0" smtClean="0">
                <a:latin typeface="Segoe UI Semilight"/>
                <a:cs typeface="Segoe UI Semilight"/>
              </a:rPr>
              <a:t>f</a:t>
            </a:r>
            <a:r>
              <a:rPr sz="1400" spc="0" dirty="0" smtClean="0">
                <a:latin typeface="Segoe UI Semilight"/>
                <a:cs typeface="Segoe UI Semilight"/>
              </a:rPr>
              <a:t>or ho</a:t>
            </a:r>
            <a:r>
              <a:rPr sz="1400" spc="-4" dirty="0" smtClean="0">
                <a:latin typeface="Segoe UI Semilight"/>
                <a:cs typeface="Segoe UI Semilight"/>
              </a:rPr>
              <a:t>u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g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is</a:t>
            </a:r>
            <a:r>
              <a:rPr sz="1400" spc="1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in</a:t>
            </a:r>
            <a:endParaRPr sz="1400">
              <a:latin typeface="Segoe UI Semilight"/>
              <a:cs typeface="Segoe UI Semilight"/>
            </a:endParaRPr>
          </a:p>
          <a:p>
            <a:pPr marL="1637284">
              <a:lnSpc>
                <a:spcPts val="1965"/>
              </a:lnSpc>
              <a:spcBef>
                <a:spcPts val="2187"/>
              </a:spcBef>
              <a:tabLst>
                <a:tab pos="3263900" algn="l"/>
              </a:tabLst>
            </a:pPr>
            <a:r>
              <a:rPr sz="2100" spc="0" baseline="-1969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2	</a:t>
            </a:r>
            <a:r>
              <a:rPr sz="17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750" spc="406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If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9" dirty="0" smtClean="0">
                <a:latin typeface="Segoe UI Semilight"/>
                <a:cs typeface="Segoe UI Semilight"/>
              </a:rPr>
              <a:t>h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19" dirty="0" smtClean="0">
                <a:latin typeface="Segoe UI Semilight"/>
                <a:cs typeface="Segoe UI Semilight"/>
              </a:rPr>
              <a:t> </a:t>
            </a:r>
            <a:r>
              <a:rPr sz="1400" spc="-4" dirty="0" smtClean="0">
                <a:latin typeface="Segoe UI Semilight"/>
                <a:cs typeface="Segoe UI Semilight"/>
              </a:rPr>
              <a:t>u</a:t>
            </a:r>
            <a:r>
              <a:rPr sz="1400" spc="0" dirty="0" smtClean="0">
                <a:latin typeface="Segoe UI Semilight"/>
                <a:cs typeface="Segoe UI Semilight"/>
              </a:rPr>
              <a:t>r</a:t>
            </a:r>
            <a:r>
              <a:rPr sz="1400" spc="-25" dirty="0" smtClean="0">
                <a:latin typeface="Segoe UI Semilight"/>
                <a:cs typeface="Segoe UI Semilight"/>
              </a:rPr>
              <a:t>b</a:t>
            </a:r>
            <a:r>
              <a:rPr sz="1400" spc="0" dirty="0" smtClean="0">
                <a:latin typeface="Segoe UI Semilight"/>
                <a:cs typeface="Segoe UI Semilight"/>
              </a:rPr>
              <a:t>an </a:t>
            </a:r>
            <a:r>
              <a:rPr sz="1400" spc="-9" dirty="0" smtClean="0">
                <a:latin typeface="Segoe UI Semilight"/>
                <a:cs typeface="Segoe UI Semilight"/>
              </a:rPr>
              <a:t>m</a:t>
            </a:r>
            <a:r>
              <a:rPr sz="1400" spc="0" dirty="0" smtClean="0">
                <a:latin typeface="Segoe UI Semilight"/>
                <a:cs typeface="Segoe UI Semilight"/>
              </a:rPr>
              <a:t>a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erp</a:t>
            </a:r>
            <a:r>
              <a:rPr sz="1400" spc="-4" dirty="0" smtClean="0">
                <a:latin typeface="Segoe UI Semilight"/>
                <a:cs typeface="Segoe UI Semilight"/>
              </a:rPr>
              <a:t>l</a:t>
            </a:r>
            <a:r>
              <a:rPr sz="1400" spc="0" dirty="0" smtClean="0">
                <a:latin typeface="Segoe UI Semilight"/>
                <a:cs typeface="Segoe UI Semilight"/>
              </a:rPr>
              <a:t>an 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latin typeface="Segoe UI Semilight"/>
                <a:cs typeface="Segoe UI Semilight"/>
              </a:rPr>
              <a:t>s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ot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adj</a:t>
            </a:r>
            <a:r>
              <a:rPr sz="1400" spc="-9" dirty="0" smtClean="0">
                <a:latin typeface="Segoe UI Semilight"/>
                <a:cs typeface="Segoe UI Semilight"/>
              </a:rPr>
              <a:t>u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ed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o al</a:t>
            </a:r>
            <a:r>
              <a:rPr sz="1400" spc="-4" dirty="0" smtClean="0">
                <a:latin typeface="Segoe UI Semilight"/>
                <a:cs typeface="Segoe UI Semilight"/>
              </a:rPr>
              <a:t>l</a:t>
            </a:r>
            <a:r>
              <a:rPr sz="1400" spc="0" dirty="0" smtClean="0">
                <a:latin typeface="Segoe UI Semilight"/>
                <a:cs typeface="Segoe UI Semilight"/>
              </a:rPr>
              <a:t>ow</a:t>
            </a:r>
            <a:endParaRPr sz="1400">
              <a:latin typeface="Segoe UI Semilight"/>
              <a:cs typeface="Segoe UI Semilight"/>
            </a:endParaRPr>
          </a:p>
          <a:p>
            <a:pPr marL="3459606" marR="557936">
              <a:lnSpc>
                <a:spcPts val="1680"/>
              </a:lnSpc>
              <a:spcBef>
                <a:spcPts val="1751"/>
              </a:spcBef>
            </a:pP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ol</a:t>
            </a:r>
            <a:r>
              <a:rPr sz="1400" spc="-9" dirty="0" smtClean="0">
                <a:latin typeface="Segoe UI Semilight"/>
                <a:cs typeface="Segoe UI Semilight"/>
              </a:rPr>
              <a:t>u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latin typeface="Segoe UI Semilight"/>
                <a:cs typeface="Segoe UI Semilight"/>
              </a:rPr>
              <a:t>on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will be 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eq</a:t>
            </a:r>
            <a:r>
              <a:rPr sz="1400" spc="-9" dirty="0" smtClean="0">
                <a:latin typeface="Segoe UI Semilight"/>
                <a:cs typeface="Segoe UI Semilight"/>
              </a:rPr>
              <a:t>u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ed,</a:t>
            </a:r>
            <a:r>
              <a:rPr sz="1400" spc="25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4" dirty="0" smtClean="0">
                <a:latin typeface="Segoe UI Semilight"/>
                <a:cs typeface="Segoe UI Semilight"/>
              </a:rPr>
              <a:t>h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o</a:t>
            </a:r>
            <a:r>
              <a:rPr sz="1400" spc="-4" dirty="0" smtClean="0">
                <a:latin typeface="Segoe UI Semilight"/>
                <a:cs typeface="Segoe UI Semilight"/>
              </a:rPr>
              <a:t>u</a:t>
            </a:r>
            <a:r>
              <a:rPr sz="1400" spc="0" dirty="0" smtClean="0">
                <a:latin typeface="Segoe UI Semilight"/>
                <a:cs typeface="Segoe UI Semilight"/>
              </a:rPr>
              <a:t>gh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o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-25" dirty="0" smtClean="0">
                <a:latin typeface="Segoe UI Semilight"/>
                <a:cs typeface="Segoe UI Semilight"/>
              </a:rPr>
              <a:t>o</a:t>
            </a:r>
            <a:r>
              <a:rPr sz="1400" spc="0" dirty="0" smtClean="0">
                <a:latin typeface="Segoe UI Semilight"/>
                <a:cs typeface="Segoe UI Semilight"/>
              </a:rPr>
              <a:t>f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two op</a:t>
            </a:r>
            <a:r>
              <a:rPr sz="1400" spc="-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io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:</a:t>
            </a:r>
            <a:endParaRPr sz="1400">
              <a:latin typeface="Segoe UI Semilight"/>
              <a:cs typeface="Segoe UI Semilight"/>
            </a:endParaRPr>
          </a:p>
          <a:p>
            <a:pPr marL="3723258" marR="465445" indent="-262127">
              <a:lnSpc>
                <a:spcPts val="1862"/>
              </a:lnSpc>
              <a:spcBef>
                <a:spcPts val="782"/>
              </a:spcBef>
              <a:tabLst>
                <a:tab pos="3721100" algn="l"/>
              </a:tabLst>
            </a:pPr>
            <a:r>
              <a:rPr sz="1650" spc="-759" dirty="0" smtClean="0">
                <a:solidFill>
                  <a:srgbClr val="0A3583"/>
                </a:solidFill>
                <a:latin typeface="Arial"/>
                <a:cs typeface="Arial"/>
              </a:rPr>
              <a:t>–</a:t>
            </a:r>
            <a:r>
              <a:rPr sz="2100" spc="0" baseline="-895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1	</a:t>
            </a:r>
            <a:r>
              <a:rPr sz="2100" spc="-374" baseline="-895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400" spc="-1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r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nsit </a:t>
            </a:r>
            <a:r>
              <a:rPr sz="1400" spc="-19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o t</a:t>
            </a:r>
            <a:r>
              <a:rPr sz="1400" spc="-9" dirty="0" smtClean="0">
                <a:latin typeface="Segoe UI Semilight"/>
                <a:cs typeface="Segoe UI Semilight"/>
              </a:rPr>
              <a:t>h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1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po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l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dorm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ories</a:t>
            </a:r>
            <a:r>
              <a:rPr sz="1400" spc="-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~4km aw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y</a:t>
            </a:r>
            <a:r>
              <a:rPr sz="1400" spc="-34" dirty="0" smtClean="0">
                <a:latin typeface="Segoe UI Semilight"/>
                <a:cs typeface="Segoe UI Semilight"/>
              </a:rPr>
              <a:t> </a:t>
            </a:r>
            <a:r>
              <a:rPr sz="1400" spc="-4" dirty="0" smtClean="0">
                <a:latin typeface="Segoe UI Semilight"/>
                <a:cs typeface="Segoe UI Semilight"/>
              </a:rPr>
              <a:t>f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om </a:t>
            </a:r>
            <a:r>
              <a:rPr sz="1400" spc="-79" dirty="0" smtClean="0">
                <a:latin typeface="Segoe UI Semilight"/>
                <a:cs typeface="Segoe UI Semilight"/>
              </a:rPr>
              <a:t>V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-4" dirty="0" smtClean="0">
                <a:latin typeface="Segoe UI Semilight"/>
                <a:cs typeface="Segoe UI Semilight"/>
              </a:rPr>
              <a:t>l</a:t>
            </a:r>
            <a:r>
              <a:rPr sz="1400" spc="0" dirty="0" smtClean="0">
                <a:latin typeface="Segoe UI Semilight"/>
                <a:cs typeface="Segoe UI Semilight"/>
              </a:rPr>
              <a:t>oc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75" dirty="0" smtClean="0">
                <a:latin typeface="Segoe UI Semilight"/>
                <a:cs typeface="Segoe UI Semilight"/>
              </a:rPr>
              <a:t>y</a:t>
            </a:r>
            <a:r>
              <a:rPr sz="1400" spc="0" dirty="0" smtClean="0">
                <a:latin typeface="Segoe UI Semilight"/>
                <a:cs typeface="Segoe UI Semilight"/>
              </a:rPr>
              <a:t>, 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-4" dirty="0" smtClean="0">
                <a:latin typeface="Segoe UI Semilight"/>
                <a:cs typeface="Segoe UI Semilight"/>
              </a:rPr>
              <a:t>qu</a:t>
            </a:r>
            <a:r>
              <a:rPr sz="1400" spc="0" dirty="0" smtClean="0">
                <a:latin typeface="Segoe UI Semilight"/>
                <a:cs typeface="Segoe UI Semilight"/>
              </a:rPr>
              <a:t>iri</a:t>
            </a:r>
            <a:r>
              <a:rPr sz="1400" spc="-9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g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an </a:t>
            </a:r>
            <a:r>
              <a:rPr sz="1400" spc="-4" dirty="0" smtClean="0">
                <a:latin typeface="Segoe UI Semilight"/>
                <a:cs typeface="Segoe UI Semilight"/>
              </a:rPr>
              <a:t>e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4" dirty="0" smtClean="0">
                <a:latin typeface="Segoe UI Semilight"/>
                <a:cs typeface="Segoe UI Semilight"/>
              </a:rPr>
              <a:t>im</a:t>
            </a:r>
            <a:r>
              <a:rPr sz="1400" spc="0" dirty="0" smtClean="0">
                <a:latin typeface="Segoe UI Semilight"/>
                <a:cs typeface="Segoe UI Semilight"/>
              </a:rPr>
              <a:t>a</a:t>
            </a:r>
            <a:r>
              <a:rPr sz="1400" spc="-9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ed </a:t>
            </a:r>
            <a:endParaRPr sz="1400">
              <a:latin typeface="Segoe UI Semilight"/>
              <a:cs typeface="Segoe UI Semilight"/>
            </a:endParaRPr>
          </a:p>
          <a:p>
            <a:pPr marL="3723258" marR="465445">
              <a:lnSpc>
                <a:spcPts val="1584"/>
              </a:lnSpc>
              <a:tabLst>
                <a:tab pos="3721100" algn="l"/>
              </a:tabLst>
            </a:pPr>
            <a:r>
              <a:rPr sz="1400" spc="0" dirty="0" smtClean="0">
                <a:latin typeface="Segoe UI Semilight"/>
                <a:cs typeface="Segoe UI Semilight"/>
              </a:rPr>
              <a:t>tr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nsit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co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t </a:t>
            </a:r>
            <a:r>
              <a:rPr sz="1400" spc="-29" dirty="0" smtClean="0">
                <a:latin typeface="Segoe UI Semilight"/>
                <a:cs typeface="Segoe UI Semilight"/>
              </a:rPr>
              <a:t>o</a:t>
            </a:r>
            <a:r>
              <a:rPr sz="1400" spc="0" dirty="0" smtClean="0">
                <a:latin typeface="Segoe UI Semilight"/>
                <a:cs typeface="Segoe UI Semilight"/>
              </a:rPr>
              <a:t>f 1</a:t>
            </a:r>
            <a:r>
              <a:rPr sz="1400" spc="4" dirty="0" smtClean="0">
                <a:latin typeface="Segoe UI Semilight"/>
                <a:cs typeface="Segoe UI Semilight"/>
              </a:rPr>
              <a:t>0</a:t>
            </a:r>
            <a:r>
              <a:rPr sz="1400" spc="0" dirty="0" smtClean="0">
                <a:latin typeface="Segoe UI Semilight"/>
                <a:cs typeface="Segoe UI Semilight"/>
              </a:rPr>
              <a:t>5</a:t>
            </a:r>
            <a:r>
              <a:rPr sz="1400" spc="-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B / wor</a:t>
            </a:r>
            <a:r>
              <a:rPr sz="1400" spc="-25" dirty="0" smtClean="0">
                <a:latin typeface="Segoe UI Semilight"/>
                <a:cs typeface="Segoe UI Semilight"/>
              </a:rPr>
              <a:t>k</a:t>
            </a:r>
            <a:r>
              <a:rPr sz="1400" spc="0" dirty="0" smtClean="0">
                <a:latin typeface="Segoe UI Semilight"/>
                <a:cs typeface="Segoe UI Semilight"/>
              </a:rPr>
              <a:t>er</a:t>
            </a:r>
            <a:r>
              <a:rPr sz="1400" spc="-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/ </a:t>
            </a:r>
            <a:r>
              <a:rPr sz="1400" spc="-9" dirty="0" smtClean="0">
                <a:latin typeface="Segoe UI Semilight"/>
                <a:cs typeface="Segoe UI Semilight"/>
              </a:rPr>
              <a:t>m</a:t>
            </a:r>
            <a:r>
              <a:rPr sz="1400" spc="0" dirty="0" smtClean="0">
                <a:latin typeface="Segoe UI Semilight"/>
                <a:cs typeface="Segoe UI Semilight"/>
              </a:rPr>
              <a:t>o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4" dirty="0" smtClean="0">
                <a:latin typeface="Segoe UI Semilight"/>
                <a:cs typeface="Segoe UI Semilight"/>
              </a:rPr>
              <a:t>h</a:t>
            </a:r>
            <a:r>
              <a:rPr sz="1350" spc="10" baseline="22276" dirty="0" smtClean="0">
                <a:latin typeface="Segoe UI Semilight"/>
                <a:cs typeface="Segoe UI Semilight"/>
              </a:rPr>
              <a:t>1</a:t>
            </a:r>
            <a:endParaRPr sz="900">
              <a:latin typeface="Segoe UI Semilight"/>
              <a:cs typeface="Segoe UI Semilight"/>
            </a:endParaRPr>
          </a:p>
          <a:p>
            <a:pPr marL="3461130">
              <a:lnSpc>
                <a:spcPts val="1878"/>
              </a:lnSpc>
              <a:spcBef>
                <a:spcPts val="395"/>
              </a:spcBef>
              <a:tabLst>
                <a:tab pos="3721100" algn="l"/>
              </a:tabLst>
            </a:pPr>
            <a:r>
              <a:rPr sz="1650" spc="-864" dirty="0" smtClean="0">
                <a:solidFill>
                  <a:srgbClr val="0A3583"/>
                </a:solidFill>
                <a:latin typeface="Arial"/>
                <a:cs typeface="Arial"/>
              </a:rPr>
              <a:t>–</a:t>
            </a:r>
            <a:r>
              <a:rPr sz="2100" spc="0" baseline="-1611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2	</a:t>
            </a:r>
            <a:r>
              <a:rPr sz="2100" spc="-374" baseline="-1611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400" spc="-1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r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nsit </a:t>
            </a:r>
            <a:r>
              <a:rPr sz="1400" spc="-19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o t</a:t>
            </a:r>
            <a:r>
              <a:rPr sz="1400" spc="-9" dirty="0" smtClean="0">
                <a:latin typeface="Segoe UI Semilight"/>
                <a:cs typeface="Segoe UI Semilight"/>
              </a:rPr>
              <a:t>h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1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po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l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dorm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ories</a:t>
            </a:r>
            <a:r>
              <a:rPr sz="1400" spc="-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n</a:t>
            </a:r>
            <a:r>
              <a:rPr sz="1400" spc="-4" dirty="0" smtClean="0">
                <a:latin typeface="Segoe UI Semilight"/>
                <a:cs typeface="Segoe UI Semilight"/>
              </a:rPr>
              <a:t>e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r </a:t>
            </a:r>
            <a:r>
              <a:rPr sz="1400" spc="4" dirty="0" smtClean="0">
                <a:latin typeface="Segoe UI Semilight"/>
                <a:cs typeface="Segoe UI Semilight"/>
              </a:rPr>
              <a:t>IP</a:t>
            </a:r>
            <a:r>
              <a:rPr sz="1400" spc="-4" dirty="0" smtClean="0">
                <a:latin typeface="Segoe UI Semilight"/>
                <a:cs typeface="Segoe UI Semilight"/>
              </a:rPr>
              <a:t>D</a:t>
            </a:r>
            <a:r>
              <a:rPr sz="1400" spc="0" dirty="0" smtClean="0">
                <a:latin typeface="Segoe UI Semilight"/>
                <a:cs typeface="Segoe UI Semilight"/>
              </a:rPr>
              <a:t>C</a:t>
            </a:r>
            <a:endParaRPr sz="1400">
              <a:latin typeface="Segoe UI Semilight"/>
              <a:cs typeface="Segoe UI Semilight"/>
            </a:endParaRPr>
          </a:p>
          <a:p>
            <a:pPr marL="3723258" marR="247884">
              <a:lnSpc>
                <a:spcPts val="1862"/>
              </a:lnSpc>
              <a:spcBef>
                <a:spcPts val="1644"/>
              </a:spcBef>
            </a:pP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4" dirty="0" smtClean="0">
                <a:latin typeface="Segoe UI Semilight"/>
                <a:cs typeface="Segoe UI Semilight"/>
              </a:rPr>
              <a:t>im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ed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tr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nsit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co</a:t>
            </a:r>
            <a:r>
              <a:rPr sz="1400" spc="4" dirty="0" smtClean="0">
                <a:latin typeface="Segoe UI Semilight"/>
                <a:cs typeface="Segoe UI Semilight"/>
              </a:rPr>
              <a:t>s</a:t>
            </a:r>
            <a:r>
              <a:rPr sz="1400" spc="0" dirty="0" smtClean="0">
                <a:latin typeface="Segoe UI Semilight"/>
                <a:cs typeface="Segoe UI Semilight"/>
              </a:rPr>
              <a:t>t </a:t>
            </a:r>
            <a:r>
              <a:rPr sz="1400" spc="-29" dirty="0" smtClean="0">
                <a:latin typeface="Segoe UI Semilight"/>
                <a:cs typeface="Segoe UI Semilight"/>
              </a:rPr>
              <a:t>o</a:t>
            </a:r>
            <a:r>
              <a:rPr sz="1400" spc="0" dirty="0" smtClean="0">
                <a:latin typeface="Segoe UI Semilight"/>
                <a:cs typeface="Segoe UI Semilight"/>
              </a:rPr>
              <a:t>f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~1</a:t>
            </a:r>
            <a:r>
              <a:rPr sz="1400" spc="4" dirty="0" smtClean="0">
                <a:latin typeface="Segoe UI Semilight"/>
                <a:cs typeface="Segoe UI Semilight"/>
              </a:rPr>
              <a:t>3</a:t>
            </a:r>
            <a:r>
              <a:rPr sz="1400" spc="0" dirty="0" smtClean="0">
                <a:latin typeface="Segoe UI Semilight"/>
                <a:cs typeface="Segoe UI Semilight"/>
              </a:rPr>
              <a:t>5</a:t>
            </a:r>
            <a:r>
              <a:rPr sz="1400" spc="-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B / wor</a:t>
            </a:r>
            <a:r>
              <a:rPr sz="1400" spc="-25" dirty="0" smtClean="0">
                <a:latin typeface="Segoe UI Semilight"/>
                <a:cs typeface="Segoe UI Semilight"/>
              </a:rPr>
              <a:t>k</a:t>
            </a:r>
            <a:r>
              <a:rPr sz="1400" spc="0" dirty="0" smtClean="0">
                <a:latin typeface="Segoe UI Semilight"/>
                <a:cs typeface="Segoe UI Semilight"/>
              </a:rPr>
              <a:t>er</a:t>
            </a:r>
            <a:r>
              <a:rPr sz="1400" spc="-1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/ </a:t>
            </a:r>
            <a:endParaRPr sz="1400">
              <a:latin typeface="Segoe UI Semilight"/>
              <a:cs typeface="Segoe UI Semilight"/>
            </a:endParaRPr>
          </a:p>
          <a:p>
            <a:pPr marL="3723258" marR="247884">
              <a:lnSpc>
                <a:spcPts val="1681"/>
              </a:lnSpc>
            </a:pPr>
            <a:r>
              <a:rPr sz="1400" spc="-4" dirty="0" smtClean="0">
                <a:latin typeface="Segoe UI Semilight"/>
                <a:cs typeface="Segoe UI Semilight"/>
              </a:rPr>
              <a:t>m</a:t>
            </a:r>
            <a:r>
              <a:rPr sz="1400" spc="0" dirty="0" smtClean="0">
                <a:latin typeface="Segoe UI Semilight"/>
                <a:cs typeface="Segoe UI Semilight"/>
              </a:rPr>
              <a:t>o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9" dirty="0" smtClean="0">
                <a:latin typeface="Segoe UI Semilight"/>
                <a:cs typeface="Segoe UI Semilight"/>
              </a:rPr>
              <a:t>h</a:t>
            </a:r>
            <a:r>
              <a:rPr sz="1350" spc="-4" baseline="22276" dirty="0" smtClean="0">
                <a:latin typeface="Segoe UI Semilight"/>
                <a:cs typeface="Segoe UI Semilight"/>
              </a:rPr>
              <a:t>1</a:t>
            </a:r>
            <a:r>
              <a:rPr sz="1400" spc="0" dirty="0" smtClean="0">
                <a:latin typeface="Segoe UI Semilight"/>
                <a:cs typeface="Segoe UI Semilight"/>
              </a:rPr>
              <a:t>;</a:t>
            </a:r>
            <a:r>
              <a:rPr sz="1400" spc="35" dirty="0" smtClean="0">
                <a:latin typeface="Segoe UI Semilight"/>
                <a:cs typeface="Segoe UI Semilight"/>
              </a:rPr>
              <a:t> 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o</a:t>
            </a:r>
            <a:r>
              <a:rPr sz="1400" spc="-4" dirty="0" smtClean="0">
                <a:latin typeface="Segoe UI Semilight"/>
                <a:cs typeface="Segoe UI Semilight"/>
              </a:rPr>
              <a:t>u</a:t>
            </a:r>
            <a:r>
              <a:rPr sz="1400" spc="-1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e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-19" dirty="0" smtClean="0">
                <a:latin typeface="Segoe UI Semilight"/>
                <a:cs typeface="Segoe UI Semilight"/>
              </a:rPr>
              <a:t>v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latin typeface="Segoe UI Semilight"/>
                <a:cs typeface="Segoe UI Semilight"/>
              </a:rPr>
              <a:t>l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b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latin typeface="Segoe UI Semilight"/>
                <a:cs typeface="Segoe UI Semilight"/>
              </a:rPr>
              <a:t>l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latin typeface="Segoe UI Semilight"/>
                <a:cs typeface="Segoe UI Semilight"/>
              </a:rPr>
              <a:t>ty</a:t>
            </a:r>
            <a:r>
              <a:rPr sz="1400" spc="-3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is con</a:t>
            </a:r>
            <a:r>
              <a:rPr sz="1400" spc="-4" dirty="0" smtClean="0">
                <a:latin typeface="Segoe UI Semilight"/>
                <a:cs typeface="Segoe UI Semilight"/>
              </a:rPr>
              <a:t>t</a:t>
            </a:r>
            <a:r>
              <a:rPr sz="1400" spc="0" dirty="0" smtClean="0">
                <a:latin typeface="Segoe UI Semilight"/>
                <a:cs typeface="Segoe UI Semilight"/>
              </a:rPr>
              <a:t>i</a:t>
            </a:r>
            <a:r>
              <a:rPr sz="1400" spc="-4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ge</a:t>
            </a:r>
            <a:r>
              <a:rPr sz="1400" spc="-9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2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on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t</a:t>
            </a:r>
            <a:r>
              <a:rPr sz="1400" spc="-4" dirty="0" smtClean="0">
                <a:latin typeface="Segoe UI Semilight"/>
                <a:cs typeface="Segoe UI Semilight"/>
              </a:rPr>
              <a:t>h</a:t>
            </a:r>
            <a:r>
              <a:rPr sz="1400" spc="0" dirty="0" smtClean="0">
                <a:latin typeface="Segoe UI Semilight"/>
                <a:cs typeface="Segoe UI Semilight"/>
              </a:rPr>
              <a:t>e </a:t>
            </a:r>
            <a:endParaRPr sz="1400">
              <a:latin typeface="Segoe UI Semilight"/>
              <a:cs typeface="Segoe UI Semilight"/>
            </a:endParaRPr>
          </a:p>
          <a:p>
            <a:pPr marL="3723258" marR="247884">
              <a:lnSpc>
                <a:spcPts val="1681"/>
              </a:lnSpc>
            </a:pPr>
            <a:r>
              <a:rPr sz="1400" spc="0" dirty="0" smtClean="0">
                <a:latin typeface="Segoe UI Semilight"/>
                <a:cs typeface="Segoe UI Semilight"/>
              </a:rPr>
              <a:t>p</a:t>
            </a:r>
            <a:r>
              <a:rPr sz="1400" spc="-4" dirty="0" smtClean="0">
                <a:latin typeface="Segoe UI Semilight"/>
                <a:cs typeface="Segoe UI Semilight"/>
              </a:rPr>
              <a:t>l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n</a:t>
            </a:r>
            <a:r>
              <a:rPr sz="1400" spc="-9" dirty="0" smtClean="0">
                <a:latin typeface="Segoe UI Semilight"/>
                <a:cs typeface="Segoe UI Semilight"/>
              </a:rPr>
              <a:t>n</a:t>
            </a:r>
            <a:r>
              <a:rPr sz="1400" spc="0" dirty="0" smtClean="0">
                <a:latin typeface="Segoe UI Semilight"/>
                <a:cs typeface="Segoe UI Semilight"/>
              </a:rPr>
              <a:t>ed</a:t>
            </a:r>
            <a:r>
              <a:rPr sz="1400" spc="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h</a:t>
            </a:r>
            <a:r>
              <a:rPr sz="1400" spc="-4" dirty="0" smtClean="0">
                <a:latin typeface="Segoe UI Semilight"/>
                <a:cs typeface="Segoe UI Semilight"/>
              </a:rPr>
              <a:t>i</a:t>
            </a:r>
            <a:r>
              <a:rPr sz="1400" spc="0" dirty="0" smtClean="0">
                <a:latin typeface="Segoe UI Semilight"/>
                <a:cs typeface="Segoe UI Semilight"/>
              </a:rPr>
              <a:t>g</a:t>
            </a:r>
            <a:r>
              <a:rPr sz="1400" spc="-4" dirty="0" smtClean="0">
                <a:latin typeface="Segoe UI Semilight"/>
                <a:cs typeface="Segoe UI Semilight"/>
              </a:rPr>
              <a:t>h</a:t>
            </a:r>
            <a:r>
              <a:rPr sz="1400" spc="0" dirty="0" smtClean="0">
                <a:latin typeface="Segoe UI Semilight"/>
                <a:cs typeface="Segoe UI Semilight"/>
              </a:rPr>
              <a:t>w</a:t>
            </a:r>
            <a:r>
              <a:rPr sz="1400" spc="4" dirty="0" smtClean="0">
                <a:latin typeface="Segoe UI Semilight"/>
                <a:cs typeface="Segoe UI Semilight"/>
              </a:rPr>
              <a:t>a</a:t>
            </a:r>
            <a:r>
              <a:rPr sz="1400" spc="0" dirty="0" smtClean="0">
                <a:latin typeface="Segoe UI Semilight"/>
                <a:cs typeface="Segoe UI Semilight"/>
              </a:rPr>
              <a:t>y</a:t>
            </a:r>
            <a:r>
              <a:rPr sz="1400" spc="-19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(shown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in</a:t>
            </a:r>
            <a:r>
              <a:rPr sz="1400" spc="4" dirty="0" smtClean="0">
                <a:latin typeface="Segoe UI Semilight"/>
                <a:cs typeface="Segoe UI Semilight"/>
              </a:rPr>
              <a:t> </a:t>
            </a:r>
            <a:r>
              <a:rPr sz="1400" spc="0" dirty="0" smtClean="0">
                <a:latin typeface="Segoe UI Semilight"/>
                <a:cs typeface="Segoe UI Semilight"/>
              </a:rPr>
              <a:t>b</a:t>
            </a:r>
            <a:r>
              <a:rPr sz="1400" spc="-19" dirty="0" smtClean="0">
                <a:latin typeface="Segoe UI Semilight"/>
                <a:cs typeface="Segoe UI Semilight"/>
              </a:rPr>
              <a:t>r</a:t>
            </a:r>
            <a:r>
              <a:rPr sz="1400" spc="0" dirty="0" smtClean="0">
                <a:latin typeface="Segoe UI Semilight"/>
                <a:cs typeface="Segoe UI Semilight"/>
              </a:rPr>
              <a:t>own)</a:t>
            </a:r>
            <a:endParaRPr sz="1400">
              <a:latin typeface="Segoe UI Semilight"/>
              <a:cs typeface="Segoe UI Semiligh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395727" y="5356860"/>
            <a:ext cx="1082039" cy="280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5889" marR="400040" algn="ctr">
              <a:lnSpc>
                <a:spcPts val="1115"/>
              </a:lnSpc>
              <a:spcBef>
                <a:spcPts val="55"/>
              </a:spcBef>
            </a:pPr>
            <a:r>
              <a:rPr sz="900" spc="0" dirty="0" smtClean="0">
                <a:latin typeface="Segoe UI Semilight"/>
                <a:cs typeface="Segoe UI Semilight"/>
              </a:rPr>
              <a:t>5</a:t>
            </a:r>
            <a:r>
              <a:rPr sz="900" spc="-4" dirty="0" smtClean="0">
                <a:latin typeface="Segoe UI Semilight"/>
                <a:cs typeface="Segoe UI Semilight"/>
              </a:rPr>
              <a:t> k</a:t>
            </a:r>
            <a:r>
              <a:rPr sz="900" spc="0" dirty="0" smtClean="0">
                <a:latin typeface="Segoe UI Semilight"/>
                <a:cs typeface="Segoe UI Semilight"/>
              </a:rPr>
              <a:t>m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391917" y="3786378"/>
            <a:ext cx="27432" cy="169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2768345" y="1893570"/>
            <a:ext cx="722883" cy="320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500"/>
              </a:lnSpc>
              <a:spcBef>
                <a:spcPts val="14"/>
              </a:spcBef>
            </a:pPr>
            <a:endParaRPr sz="500"/>
          </a:p>
          <a:p>
            <a:pPr marL="63881">
              <a:lnSpc>
                <a:spcPct val="110839"/>
              </a:lnSpc>
            </a:pPr>
            <a:r>
              <a:rPr sz="10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Ve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0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ity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65632" y="1633728"/>
            <a:ext cx="1470659" cy="90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13"/>
              </a:spcBef>
            </a:pPr>
            <a:endParaRPr sz="700"/>
          </a:p>
        </p:txBody>
      </p:sp>
      <p:sp>
        <p:nvSpPr>
          <p:cNvPr id="64" name="object 64"/>
          <p:cNvSpPr txBox="1"/>
          <p:nvPr/>
        </p:nvSpPr>
        <p:spPr>
          <a:xfrm>
            <a:off x="865632" y="1724406"/>
            <a:ext cx="262890" cy="79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24"/>
              </a:spcBef>
            </a:pPr>
            <a:endParaRPr sz="600"/>
          </a:p>
        </p:txBody>
      </p:sp>
      <p:sp>
        <p:nvSpPr>
          <p:cNvPr id="65" name="object 65"/>
          <p:cNvSpPr txBox="1"/>
          <p:nvPr/>
        </p:nvSpPr>
        <p:spPr>
          <a:xfrm>
            <a:off x="1128522" y="1724406"/>
            <a:ext cx="1220469" cy="79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8">
              <a:lnSpc>
                <a:spcPts val="625"/>
              </a:lnSpc>
              <a:spcBef>
                <a:spcPts val="31"/>
              </a:spcBef>
            </a:pPr>
            <a:r>
              <a:rPr sz="1350" spc="-4" baseline="-5569" dirty="0" smtClean="0">
                <a:latin typeface="Segoe UI Semilight"/>
                <a:cs typeface="Segoe UI Semilight"/>
              </a:rPr>
              <a:t>P</a:t>
            </a:r>
            <a:r>
              <a:rPr sz="1350" spc="0" baseline="-5569" dirty="0" smtClean="0">
                <a:latin typeface="Segoe UI Semilight"/>
                <a:cs typeface="Segoe UI Semilight"/>
              </a:rPr>
              <a:t>l</a:t>
            </a:r>
            <a:r>
              <a:rPr sz="1350" spc="4" baseline="-5569" dirty="0" smtClean="0">
                <a:latin typeface="Segoe UI Semilight"/>
                <a:cs typeface="Segoe UI Semilight"/>
              </a:rPr>
              <a:t>a</a:t>
            </a:r>
            <a:r>
              <a:rPr sz="1350" spc="-4" baseline="-5569" dirty="0" smtClean="0">
                <a:latin typeface="Segoe UI Semilight"/>
                <a:cs typeface="Segoe UI Semilight"/>
              </a:rPr>
              <a:t>nn</a:t>
            </a:r>
            <a:r>
              <a:rPr sz="1350" spc="4" baseline="-5569" dirty="0" smtClean="0">
                <a:latin typeface="Segoe UI Semilight"/>
                <a:cs typeface="Segoe UI Semilight"/>
              </a:rPr>
              <a:t>e</a:t>
            </a:r>
            <a:r>
              <a:rPr sz="1350" spc="0" baseline="-5569" dirty="0" smtClean="0">
                <a:latin typeface="Segoe UI Semilight"/>
                <a:cs typeface="Segoe UI Semilight"/>
              </a:rPr>
              <a:t>d</a:t>
            </a:r>
            <a:r>
              <a:rPr sz="1350" spc="-11" baseline="-5569" dirty="0" smtClean="0">
                <a:latin typeface="Segoe UI Semilight"/>
                <a:cs typeface="Segoe UI Semilight"/>
              </a:rPr>
              <a:t> </a:t>
            </a:r>
            <a:r>
              <a:rPr sz="1350" spc="-4" baseline="-5569" dirty="0" smtClean="0">
                <a:latin typeface="Segoe UI Semilight"/>
                <a:cs typeface="Segoe UI Semilight"/>
              </a:rPr>
              <a:t>h</a:t>
            </a:r>
            <a:r>
              <a:rPr sz="1350" spc="0" baseline="-5569" dirty="0" smtClean="0">
                <a:latin typeface="Segoe UI Semilight"/>
                <a:cs typeface="Segoe UI Semilight"/>
              </a:rPr>
              <a:t>igh</a:t>
            </a:r>
            <a:r>
              <a:rPr sz="1350" spc="-4" baseline="-5569" dirty="0" smtClean="0">
                <a:latin typeface="Segoe UI Semilight"/>
                <a:cs typeface="Segoe UI Semilight"/>
              </a:rPr>
              <a:t>w</a:t>
            </a:r>
            <a:r>
              <a:rPr sz="1350" spc="4" baseline="-5569" dirty="0" smtClean="0">
                <a:latin typeface="Segoe UI Semilight"/>
                <a:cs typeface="Segoe UI Semilight"/>
              </a:rPr>
              <a:t>a</a:t>
            </a:r>
            <a:r>
              <a:rPr sz="1350" spc="0" baseline="-5569" dirty="0" smtClean="0">
                <a:latin typeface="Segoe UI Semilight"/>
                <a:cs typeface="Segoe UI Semilight"/>
              </a:rPr>
              <a:t>y</a:t>
            </a:r>
            <a:r>
              <a:rPr sz="1350" spc="-7" baseline="-5569" dirty="0" smtClean="0">
                <a:latin typeface="Segoe UI Semilight"/>
                <a:cs typeface="Segoe UI Semilight"/>
              </a:rPr>
              <a:t> </a:t>
            </a:r>
            <a:r>
              <a:rPr sz="1350" spc="-4" baseline="-5569" dirty="0" smtClean="0">
                <a:latin typeface="Segoe UI Semilight"/>
                <a:cs typeface="Segoe UI Semilight"/>
              </a:rPr>
              <a:t>r</a:t>
            </a:r>
            <a:r>
              <a:rPr sz="1350" spc="0" baseline="-5569" dirty="0" smtClean="0">
                <a:latin typeface="Segoe UI Semilight"/>
                <a:cs typeface="Segoe UI Semilight"/>
              </a:rPr>
              <a:t>o</a:t>
            </a:r>
            <a:r>
              <a:rPr sz="1350" spc="-4" baseline="-5569" dirty="0" smtClean="0">
                <a:latin typeface="Segoe UI Semilight"/>
                <a:cs typeface="Segoe UI Semilight"/>
              </a:rPr>
              <a:t>u</a:t>
            </a:r>
            <a:r>
              <a:rPr sz="1350" spc="0" baseline="-5569" dirty="0" smtClean="0">
                <a:latin typeface="Segoe UI Semilight"/>
                <a:cs typeface="Segoe UI Semilight"/>
              </a:rPr>
              <a:t>te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65632" y="1803654"/>
            <a:ext cx="1483359" cy="9212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900"/>
              </a:lnSpc>
              <a:spcBef>
                <a:spcPts val="31"/>
              </a:spcBef>
            </a:pPr>
            <a:endParaRPr sz="900"/>
          </a:p>
          <a:p>
            <a:pPr marL="307848" marR="123521">
              <a:lnSpc>
                <a:spcPts val="1080"/>
              </a:lnSpc>
              <a:spcBef>
                <a:spcPts val="54"/>
              </a:spcBef>
            </a:pPr>
            <a:r>
              <a:rPr sz="900" spc="-4" dirty="0" smtClean="0">
                <a:latin typeface="Segoe UI Semilight"/>
                <a:cs typeface="Segoe UI Semilight"/>
              </a:rPr>
              <a:t>P</a:t>
            </a:r>
            <a:r>
              <a:rPr sz="900" spc="0" dirty="0" smtClean="0">
                <a:latin typeface="Segoe UI Semilight"/>
                <a:cs typeface="Segoe UI Semilight"/>
              </a:rPr>
              <a:t>ot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ia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-33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d 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v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i</a:t>
            </a:r>
            <a:r>
              <a:rPr sz="900" spc="4" dirty="0" smtClean="0">
                <a:latin typeface="Segoe UI Semilight"/>
                <a:cs typeface="Segoe UI Semilight"/>
              </a:rPr>
              <a:t>la</a:t>
            </a:r>
            <a:r>
              <a:rPr sz="900" spc="0" dirty="0" smtClean="0">
                <a:latin typeface="Segoe UI Semilight"/>
                <a:cs typeface="Segoe UI Semilight"/>
              </a:rPr>
              <a:t>ble</a:t>
            </a:r>
            <a:r>
              <a:rPr sz="900" spc="-53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for</a:t>
            </a:r>
            <a:r>
              <a:rPr sz="900" spc="-9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hou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ing</a:t>
            </a:r>
            <a:endParaRPr sz="900">
              <a:latin typeface="Segoe UI Semilight"/>
              <a:cs typeface="Segoe UI Semilight"/>
            </a:endParaRPr>
          </a:p>
          <a:p>
            <a:pPr marL="307848" marR="61752" indent="-202387">
              <a:lnSpc>
                <a:spcPts val="1258"/>
              </a:lnSpc>
              <a:spcBef>
                <a:spcPts val="608"/>
              </a:spcBef>
            </a:pPr>
            <a:r>
              <a:rPr sz="1650" spc="0" baseline="-1366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#  </a:t>
            </a:r>
            <a:r>
              <a:rPr sz="1650" spc="29" baseline="-1366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ns</a:t>
            </a:r>
            <a:r>
              <a:rPr sz="900" spc="0" dirty="0" smtClean="0">
                <a:latin typeface="Segoe UI Semilight"/>
                <a:cs typeface="Segoe UI Semilight"/>
              </a:rPr>
              <a:t>it</a:t>
            </a:r>
            <a:r>
              <a:rPr sz="900" spc="-17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opt</a:t>
            </a:r>
            <a:r>
              <a:rPr sz="900" spc="4" dirty="0" smtClean="0">
                <a:latin typeface="Segoe UI Semilight"/>
                <a:cs typeface="Segoe UI Semilight"/>
              </a:rPr>
              <a:t>i</a:t>
            </a:r>
            <a:r>
              <a:rPr sz="900" spc="0" dirty="0" smtClean="0">
                <a:latin typeface="Segoe UI Semilight"/>
                <a:cs typeface="Segoe UI Semilight"/>
              </a:rPr>
              <a:t>on</a:t>
            </a:r>
            <a:r>
              <a:rPr sz="900" spc="-15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to </a:t>
            </a:r>
            <a:endParaRPr sz="900">
              <a:latin typeface="Segoe UI Semilight"/>
              <a:cs typeface="Segoe UI Semilight"/>
            </a:endParaRPr>
          </a:p>
          <a:p>
            <a:pPr marL="307848" marR="61752">
              <a:lnSpc>
                <a:spcPts val="1026"/>
              </a:lnSpc>
            </a:pPr>
            <a:r>
              <a:rPr sz="900" spc="-4" dirty="0" smtClean="0">
                <a:latin typeface="Segoe UI Semilight"/>
                <a:cs typeface="Segoe UI Semilight"/>
              </a:rPr>
              <a:t>h</a:t>
            </a:r>
            <a:r>
              <a:rPr sz="900" spc="0" dirty="0" smtClean="0">
                <a:latin typeface="Segoe UI Semilight"/>
                <a:cs typeface="Segoe UI Semilight"/>
              </a:rPr>
              <a:t>o</a:t>
            </a:r>
            <a:r>
              <a:rPr sz="900" spc="-4" dirty="0" smtClean="0">
                <a:latin typeface="Segoe UI Semilight"/>
                <a:cs typeface="Segoe UI Semilight"/>
              </a:rPr>
              <a:t>us</a:t>
            </a:r>
            <a:r>
              <a:rPr sz="900" spc="0" dirty="0" smtClean="0">
                <a:latin typeface="Segoe UI Semilight"/>
                <a:cs typeface="Segoe UI Semilight"/>
              </a:rPr>
              <a:t>ing</a:t>
            </a:r>
            <a:r>
              <a:rPr sz="900" spc="14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f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om</a:t>
            </a:r>
            <a:r>
              <a:rPr sz="900" spc="4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V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loci</a:t>
            </a:r>
            <a:r>
              <a:rPr sz="900" spc="4" dirty="0" smtClean="0">
                <a:latin typeface="Segoe UI Semilight"/>
                <a:cs typeface="Segoe UI Semilight"/>
              </a:rPr>
              <a:t>t</a:t>
            </a:r>
            <a:r>
              <a:rPr sz="900" spc="0" dirty="0" smtClean="0">
                <a:latin typeface="Segoe UI Semilight"/>
                <a:cs typeface="Segoe UI Semilight"/>
              </a:rPr>
              <a:t>y</a:t>
            </a:r>
            <a:endParaRPr sz="900">
              <a:latin typeface="Segoe UI Semilight"/>
              <a:cs typeface="Segoe UI Semilight"/>
            </a:endParaRPr>
          </a:p>
          <a:p>
            <a:pPr marL="307848">
              <a:lnSpc>
                <a:spcPts val="1150"/>
              </a:lnSpc>
            </a:pPr>
            <a:r>
              <a:rPr sz="900" spc="-4" dirty="0" smtClean="0">
                <a:latin typeface="Segoe UI Semilight"/>
                <a:cs typeface="Segoe UI Semilight"/>
              </a:rPr>
              <a:t>P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k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27353" y="1931670"/>
            <a:ext cx="1600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845819" y="1375156"/>
            <a:ext cx="30064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348838"/>
            <a:ext cx="8961112" cy="372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R="129952" algn="r">
              <a:lnSpc>
                <a:spcPct val="110839"/>
              </a:lnSpc>
            </a:pPr>
            <a:r>
              <a:rPr sz="10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30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36420" y="3767328"/>
            <a:ext cx="5288280" cy="408431"/>
          </a:xfrm>
          <a:custGeom>
            <a:avLst/>
            <a:gdLst/>
            <a:ahLst/>
            <a:cxnLst/>
            <a:rect l="l" t="t" r="r" b="b"/>
            <a:pathLst>
              <a:path w="5288280" h="408431">
                <a:moveTo>
                  <a:pt x="0" y="408431"/>
                </a:moveTo>
                <a:lnTo>
                  <a:pt x="5288280" y="408431"/>
                </a:lnTo>
                <a:lnTo>
                  <a:pt x="5288280" y="0"/>
                </a:lnTo>
                <a:lnTo>
                  <a:pt x="0" y="0"/>
                </a:lnTo>
                <a:lnTo>
                  <a:pt x="0" y="408431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36420" y="3767328"/>
            <a:ext cx="5288280" cy="408431"/>
          </a:xfrm>
          <a:custGeom>
            <a:avLst/>
            <a:gdLst/>
            <a:ahLst/>
            <a:cxnLst/>
            <a:rect l="l" t="t" r="r" b="b"/>
            <a:pathLst>
              <a:path w="5288280" h="408431">
                <a:moveTo>
                  <a:pt x="0" y="408431"/>
                </a:moveTo>
                <a:lnTo>
                  <a:pt x="5288280" y="408431"/>
                </a:lnTo>
                <a:lnTo>
                  <a:pt x="5288280" y="0"/>
                </a:lnTo>
                <a:lnTo>
                  <a:pt x="0" y="0"/>
                </a:lnTo>
                <a:lnTo>
                  <a:pt x="0" y="408431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8902" y="258082"/>
            <a:ext cx="105695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ntents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6904" y="2607453"/>
            <a:ext cx="166372" cy="1094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06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01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98929" y="2649239"/>
            <a:ext cx="489066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-4" baseline="1566" dirty="0" smtClean="0">
                <a:latin typeface="Segoe UI Semilight"/>
                <a:cs typeface="Segoe UI Semilight"/>
              </a:rPr>
              <a:t>C</a:t>
            </a:r>
            <a:r>
              <a:rPr sz="2400" spc="0" baseline="1566" dirty="0" smtClean="0">
                <a:latin typeface="Segoe UI Semilight"/>
                <a:cs typeface="Segoe UI Semilight"/>
              </a:rPr>
              <a:t>on</a:t>
            </a:r>
            <a:r>
              <a:rPr sz="2400" spc="-19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ext</a:t>
            </a:r>
            <a:r>
              <a:rPr sz="2400" spc="-38" baseline="1566" dirty="0" smtClean="0">
                <a:latin typeface="Segoe UI Semilight"/>
                <a:cs typeface="Segoe UI Semilight"/>
              </a:rPr>
              <a:t> </a:t>
            </a:r>
            <a:r>
              <a:rPr sz="2400" spc="-29" baseline="1566" dirty="0" smtClean="0">
                <a:latin typeface="Segoe UI Semilight"/>
                <a:cs typeface="Segoe UI Semilight"/>
              </a:rPr>
              <a:t>o</a:t>
            </a:r>
            <a:r>
              <a:rPr sz="2400" spc="0" baseline="1566" dirty="0" smtClean="0">
                <a:latin typeface="Segoe UI Semilight"/>
                <a:cs typeface="Segoe UI Semilight"/>
              </a:rPr>
              <a:t>f</a:t>
            </a:r>
            <a:r>
              <a:rPr sz="2400" spc="-13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Me</a:t>
            </a:r>
            <a:r>
              <a:rPr sz="2400" spc="-25" baseline="1566" dirty="0" smtClean="0">
                <a:latin typeface="Segoe UI Semilight"/>
                <a:cs typeface="Segoe UI Semilight"/>
              </a:rPr>
              <a:t>k</a:t>
            </a:r>
            <a:r>
              <a:rPr sz="2400" spc="0" baseline="1566" dirty="0" smtClean="0">
                <a:latin typeface="Segoe UI Semilight"/>
                <a:cs typeface="Segoe UI Semilight"/>
              </a:rPr>
              <a:t>ele</a:t>
            </a:r>
            <a:r>
              <a:rPr sz="2400" spc="-19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city</a:t>
            </a:r>
            <a:r>
              <a:rPr sz="2400" spc="6" baseline="1566" dirty="0" smtClean="0">
                <a:latin typeface="Segoe UI Semilight"/>
                <a:cs typeface="Segoe UI Semilight"/>
              </a:rPr>
              <a:t> </a:t>
            </a:r>
            <a:r>
              <a:rPr sz="2400" spc="4" baseline="1566" dirty="0" smtClean="0">
                <a:latin typeface="Segoe UI Semilight"/>
                <a:cs typeface="Segoe UI Semilight"/>
              </a:rPr>
              <a:t>a</a:t>
            </a:r>
            <a:r>
              <a:rPr sz="2400" spc="0" baseline="1566" dirty="0" smtClean="0">
                <a:latin typeface="Segoe UI Semilight"/>
                <a:cs typeface="Segoe UI Semilight"/>
              </a:rPr>
              <a:t>nd</a:t>
            </a:r>
            <a:r>
              <a:rPr sz="2400" spc="-20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sur</a:t>
            </a:r>
            <a:r>
              <a:rPr sz="2400" spc="-19" baseline="1566" dirty="0" smtClean="0"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latin typeface="Segoe UI Semilight"/>
                <a:cs typeface="Segoe UI Semilight"/>
              </a:rPr>
              <a:t>ounding</a:t>
            </a:r>
            <a:r>
              <a:rPr sz="2400" spc="-43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industr</a:t>
            </a:r>
            <a:r>
              <a:rPr sz="2400" spc="4" baseline="1566" dirty="0" smtClean="0">
                <a:latin typeface="Segoe UI Semilight"/>
                <a:cs typeface="Segoe UI Semilight"/>
              </a:rPr>
              <a:t>ia</a:t>
            </a:r>
            <a:r>
              <a:rPr sz="2400" spc="0" baseline="1566" dirty="0" smtClean="0">
                <a:latin typeface="Segoe UI Semilight"/>
                <a:cs typeface="Segoe UI Semilight"/>
              </a:rPr>
              <a:t>l</a:t>
            </a:r>
            <a:r>
              <a:rPr sz="2400" spc="-17" baseline="1566" dirty="0" smtClean="0">
                <a:latin typeface="Segoe UI Semilight"/>
                <a:cs typeface="Segoe UI Semilight"/>
              </a:rPr>
              <a:t> </a:t>
            </a:r>
            <a:r>
              <a:rPr sz="2400" spc="-25" baseline="1566" dirty="0" smtClean="0">
                <a:latin typeface="Segoe UI Semilight"/>
                <a:cs typeface="Segoe UI Semilight"/>
              </a:rPr>
              <a:t>p</a:t>
            </a:r>
            <a:r>
              <a:rPr sz="2400" spc="4" baseline="1566" dirty="0" smtClean="0">
                <a:latin typeface="Segoe UI Semilight"/>
                <a:cs typeface="Segoe UI Semilight"/>
              </a:rPr>
              <a:t>a</a:t>
            </a:r>
            <a:r>
              <a:rPr sz="2400" spc="0" baseline="1566" dirty="0" smtClean="0">
                <a:latin typeface="Segoe UI Semilight"/>
                <a:cs typeface="Segoe UI Semilight"/>
              </a:rPr>
              <a:t>r</a:t>
            </a:r>
            <a:r>
              <a:rPr sz="2400" spc="9" baseline="1566" dirty="0" smtClean="0">
                <a:latin typeface="Segoe UI Semilight"/>
                <a:cs typeface="Segoe UI Semilight"/>
              </a:rPr>
              <a:t>k</a:t>
            </a:r>
            <a:r>
              <a:rPr sz="2400" spc="0" baseline="1566" dirty="0" smtClean="0">
                <a:latin typeface="Segoe UI Semilight"/>
                <a:cs typeface="Segoe UI Semilight"/>
              </a:rPr>
              <a:t>s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98929" y="3057417"/>
            <a:ext cx="2582396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Ho</a:t>
            </a:r>
            <a:r>
              <a:rPr sz="2400" spc="-9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sing</a:t>
            </a:r>
            <a:r>
              <a:rPr sz="2400" spc="-17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d</a:t>
            </a:r>
            <a:r>
              <a:rPr sz="2400" spc="-9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m</a:t>
            </a:r>
            <a:r>
              <a:rPr sz="2400" spc="4" baseline="1566" dirty="0" smtClean="0">
                <a:latin typeface="Segoe UI Semilight"/>
                <a:cs typeface="Segoe UI Semilight"/>
              </a:rPr>
              <a:t>a</a:t>
            </a:r>
            <a:r>
              <a:rPr sz="2400" spc="0" baseline="1566" dirty="0" smtClean="0">
                <a:latin typeface="Segoe UI Semilight"/>
                <a:cs typeface="Segoe UI Semilight"/>
              </a:rPr>
              <a:t>nd</a:t>
            </a:r>
            <a:r>
              <a:rPr sz="2400" spc="-36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and</a:t>
            </a:r>
            <a:r>
              <a:rPr sz="2400" spc="-16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su</a:t>
            </a:r>
            <a:r>
              <a:rPr sz="2400" spc="-9" baseline="1566" dirty="0" smtClean="0">
                <a:latin typeface="Segoe UI Semilight"/>
                <a:cs typeface="Segoe UI Semilight"/>
              </a:rPr>
              <a:t>p</a:t>
            </a:r>
            <a:r>
              <a:rPr sz="2400" spc="0" baseline="1566" dirty="0" smtClean="0">
                <a:latin typeface="Segoe UI Semilight"/>
                <a:cs typeface="Segoe UI Semilight"/>
              </a:rPr>
              <a:t>ply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98929" y="3463944"/>
            <a:ext cx="4040494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-64" baseline="1566" dirty="0" smtClean="0">
                <a:latin typeface="Segoe UI Semilight"/>
                <a:cs typeface="Segoe UI Semilight"/>
              </a:rPr>
              <a:t>P</a:t>
            </a:r>
            <a:r>
              <a:rPr sz="2400" spc="0" baseline="1566" dirty="0" smtClean="0">
                <a:latin typeface="Segoe UI Semilight"/>
                <a:cs typeface="Segoe UI Semilight"/>
              </a:rPr>
              <a:t>ossible</a:t>
            </a:r>
            <a:r>
              <a:rPr sz="2400" spc="-35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d</a:t>
            </a:r>
            <a:r>
              <a:rPr sz="2400" spc="-9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sign c</a:t>
            </a:r>
            <a:r>
              <a:rPr sz="2400" spc="-4" baseline="1566" dirty="0" smtClean="0">
                <a:latin typeface="Segoe UI Semilight"/>
                <a:cs typeface="Segoe UI Semilight"/>
              </a:rPr>
              <a:t>h</a:t>
            </a:r>
            <a:r>
              <a:rPr sz="2400" spc="0" baseline="1566" dirty="0" smtClean="0">
                <a:latin typeface="Segoe UI Semilight"/>
                <a:cs typeface="Segoe UI Semilight"/>
              </a:rPr>
              <a:t>oic</a:t>
            </a:r>
            <a:r>
              <a:rPr sz="2400" spc="-4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s</a:t>
            </a:r>
            <a:r>
              <a:rPr sz="2400" spc="-35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for</a:t>
            </a:r>
            <a:r>
              <a:rPr sz="2400" spc="-19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p</a:t>
            </a:r>
            <a:r>
              <a:rPr sz="2400" spc="-25" baseline="1566" dirty="0" smtClean="0"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latin typeface="Segoe UI Semilight"/>
                <a:cs typeface="Segoe UI Semilight"/>
              </a:rPr>
              <a:t>o</a:t>
            </a:r>
            <a:r>
              <a:rPr sz="2400" spc="-4" baseline="1566" dirty="0" smtClean="0">
                <a:latin typeface="Segoe UI Semilight"/>
                <a:cs typeface="Segoe UI Semilight"/>
              </a:rPr>
              <a:t>p</a:t>
            </a:r>
            <a:r>
              <a:rPr sz="2400" spc="0" baseline="1566" dirty="0" smtClean="0">
                <a:latin typeface="Segoe UI Semilight"/>
                <a:cs typeface="Segoe UI Semilight"/>
              </a:rPr>
              <a:t>os</a:t>
            </a:r>
            <a:r>
              <a:rPr sz="2400" spc="-4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d</a:t>
            </a:r>
            <a:r>
              <a:rPr sz="2400" spc="-41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solu</a:t>
            </a:r>
            <a:r>
              <a:rPr sz="2400" spc="-4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ion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6420" y="3767328"/>
            <a:ext cx="5300980" cy="408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3185">
              <a:lnSpc>
                <a:spcPct val="95825"/>
              </a:lnSpc>
              <a:spcBef>
                <a:spcPts val="345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nfr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as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tu</a:t>
            </a:r>
            <a:r>
              <a:rPr sz="16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-12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eed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-5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fo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ho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-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600" spc="-4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-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li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ca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io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1600">
              <a:latin typeface="Segoe UI Semilight"/>
              <a:cs typeface="Segoe UI Semiligh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348838"/>
            <a:ext cx="8973812" cy="372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153">
              <a:lnSpc>
                <a:spcPts val="1700"/>
              </a:lnSpc>
              <a:spcBef>
                <a:spcPts val="220"/>
              </a:spcBef>
              <a:tabLst>
                <a:tab pos="8699500" algn="l"/>
              </a:tabLst>
            </a:pPr>
            <a:r>
              <a:rPr sz="1500" spc="0" baseline="15036" dirty="0" smtClean="0">
                <a:latin typeface="Segoe UI Semilight"/>
                <a:cs typeface="Segoe UI Semilight"/>
              </a:rPr>
              <a:t>1</a:t>
            </a:r>
            <a:r>
              <a:rPr sz="1500" spc="-3" baseline="15036" dirty="0" smtClean="0">
                <a:latin typeface="Segoe UI Semilight"/>
                <a:cs typeface="Segoe UI Semilight"/>
              </a:rPr>
              <a:t> </a:t>
            </a:r>
            <a:r>
              <a:rPr sz="1500" spc="-4" baseline="15036" dirty="0" smtClean="0">
                <a:latin typeface="Segoe UI Semilight"/>
                <a:cs typeface="Segoe UI Semilight"/>
              </a:rPr>
              <a:t>B</a:t>
            </a:r>
            <a:r>
              <a:rPr sz="1500" spc="4" baseline="15036" dirty="0" smtClean="0">
                <a:latin typeface="Segoe UI Semilight"/>
                <a:cs typeface="Segoe UI Semilight"/>
              </a:rPr>
              <a:t>ase</a:t>
            </a:r>
            <a:r>
              <a:rPr sz="1500" spc="0" baseline="15036" dirty="0" smtClean="0">
                <a:latin typeface="Segoe UI Semilight"/>
                <a:cs typeface="Segoe UI Semilight"/>
              </a:rPr>
              <a:t>d</a:t>
            </a:r>
            <a:r>
              <a:rPr sz="1500" spc="-10" baseline="15036" dirty="0" smtClean="0">
                <a:latin typeface="Segoe UI Semilight"/>
                <a:cs typeface="Segoe UI Semilight"/>
              </a:rPr>
              <a:t> </a:t>
            </a:r>
            <a:r>
              <a:rPr sz="1500" spc="4" baseline="15036" dirty="0" smtClean="0">
                <a:latin typeface="Segoe UI Semilight"/>
                <a:cs typeface="Segoe UI Semilight"/>
              </a:rPr>
              <a:t>o</a:t>
            </a:r>
            <a:r>
              <a:rPr sz="1500" spc="0" baseline="15036" dirty="0" smtClean="0">
                <a:latin typeface="Segoe UI Semilight"/>
                <a:cs typeface="Segoe UI Semilight"/>
              </a:rPr>
              <a:t>n</a:t>
            </a:r>
            <a:r>
              <a:rPr sz="1500" spc="-16" baseline="15036" dirty="0" smtClean="0">
                <a:latin typeface="Segoe UI Semilight"/>
                <a:cs typeface="Segoe UI Semilight"/>
              </a:rPr>
              <a:t> </a:t>
            </a:r>
            <a:r>
              <a:rPr sz="1500" spc="0" baseline="15036" dirty="0" smtClean="0">
                <a:latin typeface="Segoe UI Semilight"/>
                <a:cs typeface="Segoe UI Semilight"/>
              </a:rPr>
              <a:t>ra</a:t>
            </a:r>
            <a:r>
              <a:rPr sz="1500" spc="4" baseline="15036" dirty="0" smtClean="0">
                <a:latin typeface="Segoe UI Semilight"/>
                <a:cs typeface="Segoe UI Semilight"/>
              </a:rPr>
              <a:t>ng</a:t>
            </a:r>
            <a:r>
              <a:rPr sz="1500" spc="0" baseline="15036" dirty="0" smtClean="0">
                <a:latin typeface="Segoe UI Semilight"/>
                <a:cs typeface="Segoe UI Semilight"/>
              </a:rPr>
              <a:t>e</a:t>
            </a:r>
            <a:r>
              <a:rPr sz="1500" spc="-29" baseline="15036" dirty="0" smtClean="0">
                <a:latin typeface="Segoe UI Semilight"/>
                <a:cs typeface="Segoe UI Semilight"/>
              </a:rPr>
              <a:t> </a:t>
            </a:r>
            <a:r>
              <a:rPr sz="1500" spc="-4" baseline="15036" dirty="0" smtClean="0">
                <a:latin typeface="Segoe UI Semilight"/>
                <a:cs typeface="Segoe UI Semilight"/>
              </a:rPr>
              <a:t>f</a:t>
            </a:r>
            <a:r>
              <a:rPr sz="1500" spc="0" baseline="15036" dirty="0" smtClean="0">
                <a:latin typeface="Segoe UI Semilight"/>
                <a:cs typeface="Segoe UI Semilight"/>
              </a:rPr>
              <a:t>r</a:t>
            </a:r>
            <a:r>
              <a:rPr sz="1500" spc="4" baseline="15036" dirty="0" smtClean="0">
                <a:latin typeface="Segoe UI Semilight"/>
                <a:cs typeface="Segoe UI Semilight"/>
              </a:rPr>
              <a:t>o</a:t>
            </a:r>
            <a:r>
              <a:rPr sz="1500" spc="0" baseline="15036" dirty="0" smtClean="0">
                <a:latin typeface="Segoe UI Semilight"/>
                <a:cs typeface="Segoe UI Semilight"/>
              </a:rPr>
              <a:t>m</a:t>
            </a:r>
            <a:r>
              <a:rPr sz="1500" spc="-5" baseline="15036" dirty="0" smtClean="0">
                <a:latin typeface="Segoe UI Semilight"/>
                <a:cs typeface="Segoe UI Semilight"/>
              </a:rPr>
              <a:t> </a:t>
            </a:r>
            <a:r>
              <a:rPr sz="1500" spc="0" baseline="15036" dirty="0" smtClean="0">
                <a:latin typeface="Segoe UI Semilight"/>
                <a:cs typeface="Segoe UI Semilight"/>
              </a:rPr>
              <a:t>ram</a:t>
            </a:r>
            <a:r>
              <a:rPr sz="1500" spc="25" baseline="15036" dirty="0" smtClean="0">
                <a:latin typeface="Segoe UI Semilight"/>
                <a:cs typeface="Segoe UI Semilight"/>
              </a:rPr>
              <a:t>p</a:t>
            </a:r>
            <a:r>
              <a:rPr sz="1500" spc="0" baseline="15036" dirty="0" smtClean="0">
                <a:latin typeface="Segoe UI Semilight"/>
                <a:cs typeface="Segoe UI Semilight"/>
              </a:rPr>
              <a:t>-up</a:t>
            </a:r>
            <a:r>
              <a:rPr sz="1500" spc="-32" baseline="15036" dirty="0" smtClean="0">
                <a:latin typeface="Segoe UI Semilight"/>
                <a:cs typeface="Segoe UI Semilight"/>
              </a:rPr>
              <a:t> </a:t>
            </a:r>
            <a:r>
              <a:rPr sz="1500" spc="4" baseline="15036" dirty="0" smtClean="0">
                <a:latin typeface="Segoe UI Semilight"/>
                <a:cs typeface="Segoe UI Semilight"/>
              </a:rPr>
              <a:t>n</a:t>
            </a:r>
            <a:r>
              <a:rPr sz="1500" spc="0" baseline="15036" dirty="0" smtClean="0">
                <a:latin typeface="Segoe UI Semilight"/>
                <a:cs typeface="Segoe UI Semilight"/>
              </a:rPr>
              <a:t>um</a:t>
            </a:r>
            <a:r>
              <a:rPr sz="1500" spc="4" baseline="15036" dirty="0" smtClean="0">
                <a:latin typeface="Segoe UI Semilight"/>
                <a:cs typeface="Segoe UI Semilight"/>
              </a:rPr>
              <a:t>be</a:t>
            </a:r>
            <a:r>
              <a:rPr sz="1500" spc="0" baseline="15036" dirty="0" smtClean="0">
                <a:latin typeface="Segoe UI Semilight"/>
                <a:cs typeface="Segoe UI Semilight"/>
              </a:rPr>
              <a:t>rs</a:t>
            </a:r>
            <a:r>
              <a:rPr sz="1500" spc="-47" baseline="15036" dirty="0" smtClean="0">
                <a:latin typeface="Segoe UI Semilight"/>
                <a:cs typeface="Segoe UI Semilight"/>
              </a:rPr>
              <a:t> </a:t>
            </a:r>
            <a:r>
              <a:rPr sz="1500" spc="4" baseline="15036" dirty="0" smtClean="0">
                <a:latin typeface="Segoe UI Semilight"/>
                <a:cs typeface="Segoe UI Semilight"/>
              </a:rPr>
              <a:t>p</a:t>
            </a:r>
            <a:r>
              <a:rPr sz="1500" spc="0" baseline="15036" dirty="0" smtClean="0">
                <a:latin typeface="Segoe UI Semilight"/>
                <a:cs typeface="Segoe UI Semilight"/>
              </a:rPr>
              <a:t>r</a:t>
            </a:r>
            <a:r>
              <a:rPr sz="1500" spc="4" baseline="15036" dirty="0" smtClean="0">
                <a:latin typeface="Segoe UI Semilight"/>
                <a:cs typeface="Segoe UI Semilight"/>
              </a:rPr>
              <a:t>ovide</a:t>
            </a:r>
            <a:r>
              <a:rPr sz="1500" spc="0" baseline="15036" dirty="0" smtClean="0">
                <a:latin typeface="Segoe UI Semilight"/>
                <a:cs typeface="Segoe UI Semilight"/>
              </a:rPr>
              <a:t>d</a:t>
            </a:r>
            <a:r>
              <a:rPr sz="1500" spc="-43" baseline="15036" dirty="0" smtClean="0">
                <a:latin typeface="Segoe UI Semilight"/>
                <a:cs typeface="Segoe UI Semilight"/>
              </a:rPr>
              <a:t> </a:t>
            </a:r>
            <a:r>
              <a:rPr sz="1500" spc="4" baseline="15036" dirty="0" smtClean="0">
                <a:latin typeface="Segoe UI Semilight"/>
                <a:cs typeface="Segoe UI Semilight"/>
              </a:rPr>
              <a:t>ea</a:t>
            </a:r>
            <a:r>
              <a:rPr sz="1500" spc="0" baseline="15036" dirty="0" smtClean="0">
                <a:latin typeface="Segoe UI Semilight"/>
                <a:cs typeface="Segoe UI Semilight"/>
              </a:rPr>
              <a:t>rl</a:t>
            </a:r>
            <a:r>
              <a:rPr sz="1500" spc="4" baseline="15036" dirty="0" smtClean="0">
                <a:latin typeface="Segoe UI Semilight"/>
                <a:cs typeface="Segoe UI Semilight"/>
              </a:rPr>
              <a:t>ie</a:t>
            </a:r>
            <a:r>
              <a:rPr sz="1500" spc="0" baseline="15036" dirty="0" smtClean="0">
                <a:latin typeface="Segoe UI Semilight"/>
                <a:cs typeface="Segoe UI Semilight"/>
              </a:rPr>
              <a:t>r</a:t>
            </a:r>
            <a:r>
              <a:rPr sz="1500" spc="-36" baseline="15036" dirty="0" smtClean="0">
                <a:latin typeface="Segoe UI Semilight"/>
                <a:cs typeface="Segoe UI Semilight"/>
              </a:rPr>
              <a:t> </a:t>
            </a:r>
            <a:r>
              <a:rPr sz="1500" spc="4" baseline="15036" dirty="0" smtClean="0">
                <a:latin typeface="Segoe UI Semilight"/>
                <a:cs typeface="Segoe UI Semilight"/>
              </a:rPr>
              <a:t>i</a:t>
            </a:r>
            <a:r>
              <a:rPr sz="1500" spc="0" baseline="15036" dirty="0" smtClean="0">
                <a:latin typeface="Segoe UI Semilight"/>
                <a:cs typeface="Segoe UI Semilight"/>
              </a:rPr>
              <a:t>n</a:t>
            </a:r>
            <a:r>
              <a:rPr sz="1500" spc="-12" baseline="15036" dirty="0" smtClean="0">
                <a:latin typeface="Segoe UI Semilight"/>
                <a:cs typeface="Segoe UI Semilight"/>
              </a:rPr>
              <a:t> </a:t>
            </a:r>
            <a:r>
              <a:rPr sz="1500" spc="4" baseline="15036" dirty="0" smtClean="0">
                <a:latin typeface="Segoe UI Semilight"/>
                <a:cs typeface="Segoe UI Semilight"/>
              </a:rPr>
              <a:t>doc</a:t>
            </a:r>
            <a:r>
              <a:rPr sz="1500" spc="0" baseline="15036" dirty="0" smtClean="0">
                <a:latin typeface="Segoe UI Semilight"/>
                <a:cs typeface="Segoe UI Semilight"/>
              </a:rPr>
              <a:t>um</a:t>
            </a:r>
            <a:r>
              <a:rPr sz="1500" spc="4" baseline="15036" dirty="0" smtClean="0">
                <a:latin typeface="Segoe UI Semilight"/>
                <a:cs typeface="Segoe UI Semilight"/>
              </a:rPr>
              <a:t>en</a:t>
            </a:r>
            <a:r>
              <a:rPr sz="1500" spc="0" baseline="15036" dirty="0" smtClean="0">
                <a:latin typeface="Segoe UI Semilight"/>
                <a:cs typeface="Segoe UI Semilight"/>
              </a:rPr>
              <a:t>t</a:t>
            </a:r>
            <a:r>
              <a:rPr sz="1500" spc="-58" baseline="15036" dirty="0" smtClean="0">
                <a:latin typeface="Segoe UI Semilight"/>
                <a:cs typeface="Segoe UI Semilight"/>
              </a:rPr>
              <a:t> </a:t>
            </a:r>
            <a:r>
              <a:rPr sz="1500" spc="0" baseline="15036" dirty="0" smtClean="0">
                <a:latin typeface="Segoe UI Semilight"/>
                <a:cs typeface="Segoe UI Semilight"/>
              </a:rPr>
              <a:t>(5</a:t>
            </a:r>
            <a:r>
              <a:rPr sz="1500" spc="4" baseline="15036" dirty="0" smtClean="0">
                <a:latin typeface="Segoe UI Semilight"/>
                <a:cs typeface="Segoe UI Semilight"/>
              </a:rPr>
              <a:t>4</a:t>
            </a:r>
            <a:r>
              <a:rPr sz="1500" spc="0" baseline="15036" dirty="0" smtClean="0">
                <a:latin typeface="Segoe UI Semilight"/>
                <a:cs typeface="Segoe UI Semilight"/>
              </a:rPr>
              <a:t>,0</a:t>
            </a:r>
            <a:r>
              <a:rPr sz="1500" spc="4" baseline="15036" dirty="0" smtClean="0">
                <a:latin typeface="Segoe UI Semilight"/>
                <a:cs typeface="Segoe UI Semilight"/>
              </a:rPr>
              <a:t>0</a:t>
            </a:r>
            <a:r>
              <a:rPr sz="1500" spc="0" baseline="15036" dirty="0" smtClean="0">
                <a:latin typeface="Segoe UI Semilight"/>
                <a:cs typeface="Segoe UI Semilight"/>
              </a:rPr>
              <a:t>0</a:t>
            </a:r>
            <a:r>
              <a:rPr sz="1500" spc="-1" baseline="15036" dirty="0" smtClean="0">
                <a:latin typeface="Segoe UI Semilight"/>
                <a:cs typeface="Segoe UI Semilight"/>
              </a:rPr>
              <a:t> </a:t>
            </a:r>
            <a:r>
              <a:rPr sz="1500" spc="0" baseline="15036" dirty="0" smtClean="0">
                <a:latin typeface="Segoe UI Semilight"/>
                <a:cs typeface="Segoe UI Semilight"/>
              </a:rPr>
              <a:t>–</a:t>
            </a:r>
            <a:r>
              <a:rPr sz="1500" spc="4" baseline="15036" dirty="0" smtClean="0">
                <a:latin typeface="Segoe UI Semilight"/>
                <a:cs typeface="Segoe UI Semilight"/>
              </a:rPr>
              <a:t> </a:t>
            </a:r>
            <a:r>
              <a:rPr sz="1500" spc="0" baseline="15036" dirty="0" smtClean="0">
                <a:latin typeface="Segoe UI Semilight"/>
                <a:cs typeface="Segoe UI Semilight"/>
              </a:rPr>
              <a:t>1</a:t>
            </a:r>
            <a:r>
              <a:rPr sz="1500" spc="-4" baseline="15036" dirty="0" smtClean="0">
                <a:latin typeface="Segoe UI Semilight"/>
                <a:cs typeface="Segoe UI Semilight"/>
              </a:rPr>
              <a:t>1</a:t>
            </a:r>
            <a:r>
              <a:rPr sz="1500" spc="0" baseline="15036" dirty="0" smtClean="0">
                <a:latin typeface="Segoe UI Semilight"/>
                <a:cs typeface="Segoe UI Semilight"/>
              </a:rPr>
              <a:t>5,0</a:t>
            </a:r>
            <a:r>
              <a:rPr sz="1500" spc="4" baseline="15036" dirty="0" smtClean="0">
                <a:latin typeface="Segoe UI Semilight"/>
                <a:cs typeface="Segoe UI Semilight"/>
              </a:rPr>
              <a:t>0</a:t>
            </a:r>
            <a:r>
              <a:rPr sz="1500" spc="0" baseline="15036" dirty="0" smtClean="0">
                <a:latin typeface="Segoe UI Semilight"/>
                <a:cs typeface="Segoe UI Semilight"/>
              </a:rPr>
              <a:t>0</a:t>
            </a:r>
            <a:r>
              <a:rPr sz="1500" spc="-25" baseline="15036" dirty="0" smtClean="0">
                <a:latin typeface="Segoe UI Semilight"/>
                <a:cs typeface="Segoe UI Semilight"/>
              </a:rPr>
              <a:t> </a:t>
            </a:r>
            <a:r>
              <a:rPr sz="1500" spc="0" baseline="15036" dirty="0" smtClean="0">
                <a:latin typeface="Segoe UI Semilight"/>
                <a:cs typeface="Segoe UI Semilight"/>
              </a:rPr>
              <a:t>w</a:t>
            </a:r>
            <a:r>
              <a:rPr sz="1500" spc="4" baseline="15036" dirty="0" smtClean="0">
                <a:latin typeface="Segoe UI Semilight"/>
                <a:cs typeface="Segoe UI Semilight"/>
              </a:rPr>
              <a:t>o</a:t>
            </a:r>
            <a:r>
              <a:rPr sz="1500" spc="0" baseline="15036" dirty="0" smtClean="0">
                <a:latin typeface="Segoe UI Semilight"/>
                <a:cs typeface="Segoe UI Semilight"/>
              </a:rPr>
              <a:t>rker</a:t>
            </a:r>
            <a:r>
              <a:rPr sz="1500" spc="4" baseline="15036" dirty="0" smtClean="0">
                <a:latin typeface="Segoe UI Semilight"/>
                <a:cs typeface="Segoe UI Semilight"/>
              </a:rPr>
              <a:t>s</a:t>
            </a:r>
            <a:r>
              <a:rPr sz="1500" spc="0" baseline="15036" dirty="0" smtClean="0">
                <a:latin typeface="Segoe UI Semilight"/>
                <a:cs typeface="Segoe UI Semilight"/>
              </a:rPr>
              <a:t>)	</a:t>
            </a:r>
            <a:r>
              <a:rPr sz="1500" spc="19" baseline="-15036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31</a:t>
            </a:r>
            <a:endParaRPr sz="1000">
              <a:latin typeface="Segoe UI Semilight"/>
              <a:cs typeface="Segoe UI Semilight"/>
            </a:endParaRPr>
          </a:p>
          <a:p>
            <a:pPr marL="924153">
              <a:lnSpc>
                <a:spcPts val="830"/>
              </a:lnSpc>
            </a:pPr>
            <a:r>
              <a:rPr sz="1500" spc="4" baseline="5012" dirty="0" smtClean="0">
                <a:latin typeface="Segoe UI Semilight"/>
                <a:cs typeface="Segoe UI Semilight"/>
              </a:rPr>
              <a:t>S</a:t>
            </a:r>
            <a:r>
              <a:rPr sz="1500" spc="0" baseline="5012" dirty="0" smtClean="0">
                <a:latin typeface="Segoe UI Semilight"/>
                <a:cs typeface="Segoe UI Semilight"/>
              </a:rPr>
              <a:t>OUR</a:t>
            </a:r>
            <a:r>
              <a:rPr sz="1500" spc="-9" baseline="5012" dirty="0" smtClean="0">
                <a:latin typeface="Segoe UI Semilight"/>
                <a:cs typeface="Segoe UI Semilight"/>
              </a:rPr>
              <a:t>C</a:t>
            </a:r>
            <a:r>
              <a:rPr sz="1500" spc="0" baseline="5012" dirty="0" smtClean="0">
                <a:latin typeface="Segoe UI Semilight"/>
                <a:cs typeface="Segoe UI Semilight"/>
              </a:rPr>
              <a:t>E</a:t>
            </a:r>
            <a:r>
              <a:rPr sz="1500" spc="-21" baseline="5012" dirty="0" smtClean="0">
                <a:latin typeface="Segoe UI Semilight"/>
                <a:cs typeface="Segoe UI Semilight"/>
              </a:rPr>
              <a:t> </a:t>
            </a:r>
            <a:r>
              <a:rPr sz="1500" spc="0" baseline="5012" dirty="0" smtClean="0">
                <a:latin typeface="Segoe UI Semilight"/>
                <a:cs typeface="Segoe UI Semilight"/>
              </a:rPr>
              <a:t>:</a:t>
            </a:r>
            <a:r>
              <a:rPr sz="1500" spc="12" baseline="5012" dirty="0" smtClean="0">
                <a:latin typeface="Segoe UI Semilight"/>
                <a:cs typeface="Segoe UI Semilight"/>
              </a:rPr>
              <a:t> </a:t>
            </a:r>
            <a:r>
              <a:rPr sz="1500" spc="0" baseline="5012" dirty="0" smtClean="0">
                <a:latin typeface="Segoe UI Semilight"/>
                <a:cs typeface="Segoe UI Semilight"/>
              </a:rPr>
              <a:t>T</a:t>
            </a:r>
            <a:r>
              <a:rPr sz="1500" spc="4" baseline="5012" dirty="0" smtClean="0">
                <a:latin typeface="Segoe UI Semilight"/>
                <a:cs typeface="Segoe UI Semilight"/>
              </a:rPr>
              <a:t>ig</a:t>
            </a:r>
            <a:r>
              <a:rPr sz="1500" spc="0" baseline="5012" dirty="0" smtClean="0">
                <a:latin typeface="Segoe UI Semilight"/>
                <a:cs typeface="Segoe UI Semilight"/>
              </a:rPr>
              <a:t>ray</a:t>
            </a:r>
            <a:r>
              <a:rPr sz="1500" spc="-46" baseline="5012" dirty="0" smtClean="0">
                <a:latin typeface="Segoe UI Semilight"/>
                <a:cs typeface="Segoe UI Semilight"/>
              </a:rPr>
              <a:t> </a:t>
            </a:r>
            <a:r>
              <a:rPr sz="1500" spc="0" baseline="5012" dirty="0" smtClean="0">
                <a:latin typeface="Segoe UI Semilight"/>
                <a:cs typeface="Segoe UI Semilight"/>
              </a:rPr>
              <a:t>W</a:t>
            </a:r>
            <a:r>
              <a:rPr sz="1500" spc="4" baseline="5012" dirty="0" smtClean="0">
                <a:latin typeface="Segoe UI Semilight"/>
                <a:cs typeface="Segoe UI Semilight"/>
              </a:rPr>
              <a:t>a</a:t>
            </a:r>
            <a:r>
              <a:rPr sz="1500" spc="-4" baseline="5012" dirty="0" smtClean="0">
                <a:latin typeface="Segoe UI Semilight"/>
                <a:cs typeface="Segoe UI Semilight"/>
              </a:rPr>
              <a:t>t</a:t>
            </a:r>
            <a:r>
              <a:rPr sz="1500" spc="4" baseline="5012" dirty="0" smtClean="0">
                <a:latin typeface="Segoe UI Semilight"/>
                <a:cs typeface="Segoe UI Semilight"/>
              </a:rPr>
              <a:t>e</a:t>
            </a:r>
            <a:r>
              <a:rPr sz="1500" spc="0" baseline="5012" dirty="0" smtClean="0">
                <a:latin typeface="Segoe UI Semilight"/>
                <a:cs typeface="Segoe UI Semilight"/>
              </a:rPr>
              <a:t>r</a:t>
            </a:r>
            <a:r>
              <a:rPr sz="1500" spc="-25" baseline="5012" dirty="0" smtClean="0">
                <a:latin typeface="Segoe UI Semilight"/>
                <a:cs typeface="Segoe UI Semilight"/>
              </a:rPr>
              <a:t> </a:t>
            </a:r>
            <a:r>
              <a:rPr sz="1500" spc="4" baseline="5012" dirty="0" smtClean="0">
                <a:latin typeface="Segoe UI Semilight"/>
                <a:cs typeface="Segoe UI Semilight"/>
              </a:rPr>
              <a:t>Associa</a:t>
            </a:r>
            <a:r>
              <a:rPr sz="1500" spc="-4" baseline="5012" dirty="0" smtClean="0">
                <a:latin typeface="Segoe UI Semilight"/>
                <a:cs typeface="Segoe UI Semilight"/>
              </a:rPr>
              <a:t>t</a:t>
            </a:r>
            <a:r>
              <a:rPr sz="1500" spc="4" baseline="5012" dirty="0" smtClean="0">
                <a:latin typeface="Segoe UI Semilight"/>
                <a:cs typeface="Segoe UI Semilight"/>
              </a:rPr>
              <a:t>ion</a:t>
            </a:r>
            <a:r>
              <a:rPr sz="1500" spc="0" baseline="5012" dirty="0" smtClean="0">
                <a:latin typeface="Segoe UI Semilight"/>
                <a:cs typeface="Segoe UI Semilight"/>
              </a:rPr>
              <a:t>;</a:t>
            </a:r>
            <a:r>
              <a:rPr sz="1500" spc="-50" baseline="5012" dirty="0" smtClean="0">
                <a:latin typeface="Segoe UI Semilight"/>
                <a:cs typeface="Segoe UI Semilight"/>
              </a:rPr>
              <a:t> </a:t>
            </a:r>
            <a:r>
              <a:rPr sz="1500" spc="0" baseline="5012" dirty="0" smtClean="0">
                <a:latin typeface="Segoe UI Semilight"/>
                <a:cs typeface="Segoe UI Semilight"/>
              </a:rPr>
              <a:t>M</a:t>
            </a:r>
            <a:r>
              <a:rPr sz="1500" spc="4" baseline="5012" dirty="0" smtClean="0">
                <a:latin typeface="Segoe UI Semilight"/>
                <a:cs typeface="Segoe UI Semilight"/>
              </a:rPr>
              <a:t>e</a:t>
            </a:r>
            <a:r>
              <a:rPr sz="1500" spc="0" baseline="5012" dirty="0" smtClean="0">
                <a:latin typeface="Segoe UI Semilight"/>
                <a:cs typeface="Segoe UI Semilight"/>
              </a:rPr>
              <a:t>k</a:t>
            </a:r>
            <a:r>
              <a:rPr sz="1500" spc="4" baseline="5012" dirty="0" smtClean="0">
                <a:latin typeface="Segoe UI Semilight"/>
                <a:cs typeface="Segoe UI Semilight"/>
              </a:rPr>
              <a:t>el</a:t>
            </a:r>
            <a:r>
              <a:rPr sz="1500" spc="0" baseline="5012" dirty="0" smtClean="0">
                <a:latin typeface="Segoe UI Semilight"/>
                <a:cs typeface="Segoe UI Semilight"/>
              </a:rPr>
              <a:t>e</a:t>
            </a:r>
            <a:r>
              <a:rPr sz="1500" spc="-35" baseline="5012" dirty="0" smtClean="0">
                <a:latin typeface="Segoe UI Semilight"/>
                <a:cs typeface="Segoe UI Semilight"/>
              </a:rPr>
              <a:t> </a:t>
            </a:r>
            <a:r>
              <a:rPr sz="1500" spc="4" baseline="5012" dirty="0" smtClean="0">
                <a:latin typeface="Segoe UI Semilight"/>
                <a:cs typeface="Segoe UI Semilight"/>
              </a:rPr>
              <a:t>ci</a:t>
            </a:r>
            <a:r>
              <a:rPr sz="1500" spc="-4" baseline="5012" dirty="0" smtClean="0">
                <a:latin typeface="Segoe UI Semilight"/>
                <a:cs typeface="Segoe UI Semilight"/>
              </a:rPr>
              <a:t>t</a:t>
            </a:r>
            <a:r>
              <a:rPr sz="1500" spc="0" baseline="5012" dirty="0" smtClean="0">
                <a:latin typeface="Segoe UI Semilight"/>
                <a:cs typeface="Segoe UI Semilight"/>
              </a:rPr>
              <a:t>y</a:t>
            </a:r>
            <a:r>
              <a:rPr sz="1500" spc="-24" baseline="5012" dirty="0" smtClean="0">
                <a:latin typeface="Segoe UI Semilight"/>
                <a:cs typeface="Segoe UI Semilight"/>
              </a:rPr>
              <a:t> </a:t>
            </a:r>
            <a:r>
              <a:rPr sz="1500" spc="4" baseline="5012" dirty="0" smtClean="0">
                <a:latin typeface="Segoe UI Semilight"/>
                <a:cs typeface="Segoe UI Semilight"/>
              </a:rPr>
              <a:t>in</a:t>
            </a:r>
            <a:r>
              <a:rPr sz="1500" spc="-4" baseline="5012" dirty="0" smtClean="0">
                <a:latin typeface="Segoe UI Semilight"/>
                <a:cs typeface="Segoe UI Semilight"/>
              </a:rPr>
              <a:t>t</a:t>
            </a:r>
            <a:r>
              <a:rPr sz="1500" spc="4" baseline="5012" dirty="0" smtClean="0">
                <a:latin typeface="Segoe UI Semilight"/>
                <a:cs typeface="Segoe UI Semilight"/>
              </a:rPr>
              <a:t>e</a:t>
            </a:r>
            <a:r>
              <a:rPr sz="1500" spc="0" baseline="5012" dirty="0" smtClean="0">
                <a:latin typeface="Segoe UI Semilight"/>
                <a:cs typeface="Segoe UI Semilight"/>
              </a:rPr>
              <a:t>rv</a:t>
            </a:r>
            <a:r>
              <a:rPr sz="1500" spc="4" baseline="5012" dirty="0" smtClean="0">
                <a:latin typeface="Segoe UI Semilight"/>
                <a:cs typeface="Segoe UI Semilight"/>
              </a:rPr>
              <a:t>ie</a:t>
            </a:r>
            <a:r>
              <a:rPr sz="1500" spc="0" baseline="5012" dirty="0" smtClean="0">
                <a:latin typeface="Segoe UI Semilight"/>
                <a:cs typeface="Segoe UI Semilight"/>
              </a:rPr>
              <a:t>ws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0489" y="1233678"/>
            <a:ext cx="8680704" cy="4829556"/>
          </a:xfrm>
          <a:custGeom>
            <a:avLst/>
            <a:gdLst/>
            <a:ahLst/>
            <a:cxnLst/>
            <a:rect l="l" t="t" r="r" b="b"/>
            <a:pathLst>
              <a:path w="8680704" h="4829556">
                <a:moveTo>
                  <a:pt x="0" y="4829556"/>
                </a:moveTo>
                <a:lnTo>
                  <a:pt x="8680704" y="4829556"/>
                </a:lnTo>
                <a:lnTo>
                  <a:pt x="8680704" y="0"/>
                </a:lnTo>
                <a:lnTo>
                  <a:pt x="0" y="0"/>
                </a:lnTo>
                <a:lnTo>
                  <a:pt x="0" y="4829556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0489" y="1233678"/>
            <a:ext cx="8680704" cy="4829556"/>
          </a:xfrm>
          <a:custGeom>
            <a:avLst/>
            <a:gdLst/>
            <a:ahLst/>
            <a:cxnLst/>
            <a:rect l="l" t="t" r="r" b="b"/>
            <a:pathLst>
              <a:path w="8680704" h="4829556">
                <a:moveTo>
                  <a:pt x="0" y="4829556"/>
                </a:moveTo>
                <a:lnTo>
                  <a:pt x="8680704" y="4829556"/>
                </a:lnTo>
                <a:lnTo>
                  <a:pt x="8680704" y="0"/>
                </a:lnTo>
                <a:lnTo>
                  <a:pt x="0" y="0"/>
                </a:lnTo>
                <a:lnTo>
                  <a:pt x="0" y="4829556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8307" y="2223516"/>
            <a:ext cx="8540496" cy="1165860"/>
          </a:xfrm>
          <a:custGeom>
            <a:avLst/>
            <a:gdLst/>
            <a:ahLst/>
            <a:cxnLst/>
            <a:rect l="l" t="t" r="r" b="b"/>
            <a:pathLst>
              <a:path w="8540496" h="1165860">
                <a:moveTo>
                  <a:pt x="0" y="1165860"/>
                </a:moveTo>
                <a:lnTo>
                  <a:pt x="8540496" y="1165860"/>
                </a:lnTo>
                <a:lnTo>
                  <a:pt x="8540496" y="0"/>
                </a:lnTo>
                <a:lnTo>
                  <a:pt x="0" y="0"/>
                </a:lnTo>
                <a:lnTo>
                  <a:pt x="0" y="1165860"/>
                </a:lnTo>
              </a:path>
            </a:pathLst>
          </a:custGeom>
          <a:solidFill>
            <a:srgbClr val="BAD1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51788" y="1670304"/>
            <a:ext cx="2847086" cy="0"/>
          </a:xfrm>
          <a:custGeom>
            <a:avLst/>
            <a:gdLst/>
            <a:ahLst/>
            <a:cxnLst/>
            <a:rect l="l" t="t" r="r" b="b"/>
            <a:pathLst>
              <a:path w="2847086">
                <a:moveTo>
                  <a:pt x="0" y="0"/>
                </a:moveTo>
                <a:lnTo>
                  <a:pt x="2847086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2692" y="4055364"/>
            <a:ext cx="8516239" cy="0"/>
          </a:xfrm>
          <a:custGeom>
            <a:avLst/>
            <a:gdLst/>
            <a:ahLst/>
            <a:cxnLst/>
            <a:rect l="l" t="t" r="r" b="b"/>
            <a:pathLst>
              <a:path w="8516239">
                <a:moveTo>
                  <a:pt x="0" y="0"/>
                </a:moveTo>
                <a:lnTo>
                  <a:pt x="8516239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2692" y="5076444"/>
            <a:ext cx="8516239" cy="0"/>
          </a:xfrm>
          <a:custGeom>
            <a:avLst/>
            <a:gdLst/>
            <a:ahLst/>
            <a:cxnLst/>
            <a:rect l="l" t="t" r="r" b="b"/>
            <a:pathLst>
              <a:path w="8516239">
                <a:moveTo>
                  <a:pt x="0" y="0"/>
                </a:moveTo>
                <a:lnTo>
                  <a:pt x="8516239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2692" y="3450336"/>
            <a:ext cx="8516239" cy="0"/>
          </a:xfrm>
          <a:custGeom>
            <a:avLst/>
            <a:gdLst/>
            <a:ahLst/>
            <a:cxnLst/>
            <a:rect l="l" t="t" r="r" b="b"/>
            <a:pathLst>
              <a:path w="8516239">
                <a:moveTo>
                  <a:pt x="0" y="0"/>
                </a:moveTo>
                <a:lnTo>
                  <a:pt x="8516239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51788" y="2133600"/>
            <a:ext cx="1034669" cy="0"/>
          </a:xfrm>
          <a:custGeom>
            <a:avLst/>
            <a:gdLst/>
            <a:ahLst/>
            <a:cxnLst/>
            <a:rect l="l" t="t" r="r" b="b"/>
            <a:pathLst>
              <a:path w="1034669">
                <a:moveTo>
                  <a:pt x="0" y="0"/>
                </a:moveTo>
                <a:lnTo>
                  <a:pt x="1034669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50592" y="2133600"/>
            <a:ext cx="1812290" cy="0"/>
          </a:xfrm>
          <a:custGeom>
            <a:avLst/>
            <a:gdLst/>
            <a:ahLst/>
            <a:cxnLst/>
            <a:rect l="l" t="t" r="r" b="b"/>
            <a:pathLst>
              <a:path w="1812290">
                <a:moveTo>
                  <a:pt x="0" y="0"/>
                </a:moveTo>
                <a:lnTo>
                  <a:pt x="1812290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2692" y="2281428"/>
            <a:ext cx="1095756" cy="1036319"/>
          </a:xfrm>
          <a:custGeom>
            <a:avLst/>
            <a:gdLst/>
            <a:ahLst/>
            <a:cxnLst/>
            <a:rect l="l" t="t" r="r" b="b"/>
            <a:pathLst>
              <a:path w="1095756" h="1036319">
                <a:moveTo>
                  <a:pt x="0" y="1036319"/>
                </a:moveTo>
                <a:lnTo>
                  <a:pt x="1095756" y="1036319"/>
                </a:lnTo>
                <a:lnTo>
                  <a:pt x="1095756" y="0"/>
                </a:lnTo>
                <a:lnTo>
                  <a:pt x="0" y="0"/>
                </a:lnTo>
                <a:lnTo>
                  <a:pt x="0" y="1036319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2692" y="3529584"/>
            <a:ext cx="1095756" cy="446531"/>
          </a:xfrm>
          <a:custGeom>
            <a:avLst/>
            <a:gdLst/>
            <a:ahLst/>
            <a:cxnLst/>
            <a:rect l="l" t="t" r="r" b="b"/>
            <a:pathLst>
              <a:path w="1095756" h="446531">
                <a:moveTo>
                  <a:pt x="0" y="446531"/>
                </a:moveTo>
                <a:lnTo>
                  <a:pt x="1095756" y="446531"/>
                </a:lnTo>
                <a:lnTo>
                  <a:pt x="1095756" y="0"/>
                </a:lnTo>
                <a:lnTo>
                  <a:pt x="0" y="0"/>
                </a:lnTo>
                <a:lnTo>
                  <a:pt x="0" y="446531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2692" y="5155692"/>
            <a:ext cx="1095756" cy="861060"/>
          </a:xfrm>
          <a:custGeom>
            <a:avLst/>
            <a:gdLst/>
            <a:ahLst/>
            <a:cxnLst/>
            <a:rect l="l" t="t" r="r" b="b"/>
            <a:pathLst>
              <a:path w="1095756" h="861060">
                <a:moveTo>
                  <a:pt x="0" y="861060"/>
                </a:moveTo>
                <a:lnTo>
                  <a:pt x="1095756" y="861060"/>
                </a:lnTo>
                <a:lnTo>
                  <a:pt x="1095756" y="0"/>
                </a:lnTo>
                <a:lnTo>
                  <a:pt x="0" y="0"/>
                </a:lnTo>
                <a:lnTo>
                  <a:pt x="0" y="86106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2692" y="4134612"/>
            <a:ext cx="1095756" cy="862583"/>
          </a:xfrm>
          <a:custGeom>
            <a:avLst/>
            <a:gdLst/>
            <a:ahLst/>
            <a:cxnLst/>
            <a:rect l="l" t="t" r="r" b="b"/>
            <a:pathLst>
              <a:path w="1095756" h="862583">
                <a:moveTo>
                  <a:pt x="0" y="862583"/>
                </a:moveTo>
                <a:lnTo>
                  <a:pt x="1095756" y="862583"/>
                </a:lnTo>
                <a:lnTo>
                  <a:pt x="1095756" y="0"/>
                </a:lnTo>
                <a:lnTo>
                  <a:pt x="0" y="0"/>
                </a:lnTo>
                <a:lnTo>
                  <a:pt x="0" y="862583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26635" y="2133600"/>
            <a:ext cx="4391406" cy="0"/>
          </a:xfrm>
          <a:custGeom>
            <a:avLst/>
            <a:gdLst/>
            <a:ahLst/>
            <a:cxnLst/>
            <a:rect l="l" t="t" r="r" b="b"/>
            <a:pathLst>
              <a:path w="4391406">
                <a:moveTo>
                  <a:pt x="0" y="0"/>
                </a:moveTo>
                <a:lnTo>
                  <a:pt x="4391406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5428" y="2587752"/>
            <a:ext cx="192372" cy="387096"/>
          </a:xfrm>
          <a:custGeom>
            <a:avLst/>
            <a:gdLst/>
            <a:ahLst/>
            <a:cxnLst/>
            <a:rect l="l" t="t" r="r" b="b"/>
            <a:pathLst>
              <a:path w="192372" h="387096">
                <a:moveTo>
                  <a:pt x="98178" y="0"/>
                </a:moveTo>
                <a:lnTo>
                  <a:pt x="86875" y="12953"/>
                </a:lnTo>
                <a:lnTo>
                  <a:pt x="83903" y="18034"/>
                </a:lnTo>
                <a:lnTo>
                  <a:pt x="77502" y="29590"/>
                </a:lnTo>
                <a:lnTo>
                  <a:pt x="74022" y="36067"/>
                </a:lnTo>
                <a:lnTo>
                  <a:pt x="70314" y="42799"/>
                </a:lnTo>
                <a:lnTo>
                  <a:pt x="66542" y="49911"/>
                </a:lnTo>
                <a:lnTo>
                  <a:pt x="62669" y="57403"/>
                </a:lnTo>
                <a:lnTo>
                  <a:pt x="58732" y="65277"/>
                </a:lnTo>
                <a:lnTo>
                  <a:pt x="54731" y="73405"/>
                </a:lnTo>
                <a:lnTo>
                  <a:pt x="50616" y="81661"/>
                </a:lnTo>
                <a:lnTo>
                  <a:pt x="33268" y="120396"/>
                </a:lnTo>
                <a:lnTo>
                  <a:pt x="15971" y="166750"/>
                </a:lnTo>
                <a:lnTo>
                  <a:pt x="4845" y="207645"/>
                </a:lnTo>
                <a:lnTo>
                  <a:pt x="0" y="249047"/>
                </a:lnTo>
                <a:lnTo>
                  <a:pt x="8" y="254888"/>
                </a:lnTo>
                <a:lnTo>
                  <a:pt x="6382" y="299847"/>
                </a:lnTo>
                <a:lnTo>
                  <a:pt x="24073" y="340487"/>
                </a:lnTo>
                <a:lnTo>
                  <a:pt x="50616" y="370204"/>
                </a:lnTo>
                <a:lnTo>
                  <a:pt x="90926" y="386841"/>
                </a:lnTo>
                <a:lnTo>
                  <a:pt x="98178" y="387096"/>
                </a:lnTo>
                <a:lnTo>
                  <a:pt x="105480" y="386841"/>
                </a:lnTo>
                <a:lnTo>
                  <a:pt x="145777" y="370204"/>
                </a:lnTo>
                <a:lnTo>
                  <a:pt x="172320" y="340487"/>
                </a:lnTo>
                <a:lnTo>
                  <a:pt x="172469" y="340233"/>
                </a:lnTo>
                <a:lnTo>
                  <a:pt x="93949" y="340233"/>
                </a:lnTo>
                <a:lnTo>
                  <a:pt x="87891" y="339851"/>
                </a:lnTo>
                <a:lnTo>
                  <a:pt x="51137" y="320039"/>
                </a:lnTo>
                <a:lnTo>
                  <a:pt x="31554" y="284607"/>
                </a:lnTo>
                <a:lnTo>
                  <a:pt x="27553" y="249047"/>
                </a:lnTo>
                <a:lnTo>
                  <a:pt x="28074" y="242950"/>
                </a:lnTo>
                <a:lnTo>
                  <a:pt x="37434" y="211962"/>
                </a:lnTo>
                <a:lnTo>
                  <a:pt x="192372" y="211962"/>
                </a:lnTo>
                <a:lnTo>
                  <a:pt x="191561" y="207645"/>
                </a:lnTo>
                <a:lnTo>
                  <a:pt x="180423" y="166497"/>
                </a:lnTo>
                <a:lnTo>
                  <a:pt x="163189" y="120396"/>
                </a:lnTo>
                <a:lnTo>
                  <a:pt x="149778" y="90297"/>
                </a:lnTo>
                <a:lnTo>
                  <a:pt x="145777" y="81661"/>
                </a:lnTo>
                <a:lnTo>
                  <a:pt x="141790" y="73278"/>
                </a:lnTo>
                <a:lnTo>
                  <a:pt x="137789" y="65277"/>
                </a:lnTo>
                <a:lnTo>
                  <a:pt x="133738" y="57403"/>
                </a:lnTo>
                <a:lnTo>
                  <a:pt x="129915" y="49911"/>
                </a:lnTo>
                <a:lnTo>
                  <a:pt x="126080" y="42799"/>
                </a:lnTo>
                <a:lnTo>
                  <a:pt x="119006" y="29590"/>
                </a:lnTo>
                <a:lnTo>
                  <a:pt x="112503" y="18034"/>
                </a:lnTo>
                <a:lnTo>
                  <a:pt x="109582" y="12953"/>
                </a:lnTo>
                <a:lnTo>
                  <a:pt x="106852" y="8254"/>
                </a:lnTo>
                <a:lnTo>
                  <a:pt x="104452" y="4063"/>
                </a:lnTo>
                <a:lnTo>
                  <a:pt x="103194" y="2412"/>
                </a:lnTo>
                <a:lnTo>
                  <a:pt x="101658" y="1142"/>
                </a:lnTo>
                <a:lnTo>
                  <a:pt x="99943" y="253"/>
                </a:lnTo>
                <a:lnTo>
                  <a:pt x="98178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12863" y="2799715"/>
            <a:ext cx="158998" cy="128270"/>
          </a:xfrm>
          <a:custGeom>
            <a:avLst/>
            <a:gdLst/>
            <a:ahLst/>
            <a:cxnLst/>
            <a:rect l="l" t="t" r="r" b="b"/>
            <a:pathLst>
              <a:path w="158998" h="128270">
                <a:moveTo>
                  <a:pt x="154938" y="0"/>
                </a:moveTo>
                <a:lnTo>
                  <a:pt x="0" y="0"/>
                </a:lnTo>
                <a:lnTo>
                  <a:pt x="1193" y="126"/>
                </a:lnTo>
                <a:lnTo>
                  <a:pt x="2336" y="762"/>
                </a:lnTo>
                <a:lnTo>
                  <a:pt x="3251" y="1650"/>
                </a:lnTo>
                <a:lnTo>
                  <a:pt x="3937" y="2794"/>
                </a:lnTo>
                <a:lnTo>
                  <a:pt x="4394" y="4190"/>
                </a:lnTo>
                <a:lnTo>
                  <a:pt x="4394" y="5841"/>
                </a:lnTo>
                <a:lnTo>
                  <a:pt x="4114" y="10413"/>
                </a:lnTo>
                <a:lnTo>
                  <a:pt x="4126" y="17779"/>
                </a:lnTo>
                <a:lnTo>
                  <a:pt x="13246" y="62357"/>
                </a:lnTo>
                <a:lnTo>
                  <a:pt x="37909" y="97916"/>
                </a:lnTo>
                <a:lnTo>
                  <a:pt x="73634" y="114808"/>
                </a:lnTo>
                <a:lnTo>
                  <a:pt x="74955" y="115315"/>
                </a:lnTo>
                <a:lnTo>
                  <a:pt x="76149" y="116332"/>
                </a:lnTo>
                <a:lnTo>
                  <a:pt x="76949" y="117855"/>
                </a:lnTo>
                <a:lnTo>
                  <a:pt x="77292" y="119634"/>
                </a:lnTo>
                <a:lnTo>
                  <a:pt x="77177" y="121158"/>
                </a:lnTo>
                <a:lnTo>
                  <a:pt x="56515" y="128270"/>
                </a:lnTo>
                <a:lnTo>
                  <a:pt x="135035" y="128270"/>
                </a:lnTo>
                <a:lnTo>
                  <a:pt x="152671" y="87757"/>
                </a:lnTo>
                <a:lnTo>
                  <a:pt x="158869" y="47625"/>
                </a:lnTo>
                <a:lnTo>
                  <a:pt x="158998" y="42925"/>
                </a:lnTo>
                <a:lnTo>
                  <a:pt x="158889" y="30987"/>
                </a:lnTo>
                <a:lnTo>
                  <a:pt x="158292" y="23113"/>
                </a:lnTo>
                <a:lnTo>
                  <a:pt x="157264" y="14350"/>
                </a:lnTo>
                <a:lnTo>
                  <a:pt x="155892" y="5079"/>
                </a:lnTo>
                <a:lnTo>
                  <a:pt x="154938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88136" y="5367528"/>
            <a:ext cx="166115" cy="437388"/>
          </a:xfrm>
          <a:custGeom>
            <a:avLst/>
            <a:gdLst/>
            <a:ahLst/>
            <a:cxnLst/>
            <a:rect l="l" t="t" r="r" b="b"/>
            <a:pathLst>
              <a:path w="166115" h="437388">
                <a:moveTo>
                  <a:pt x="156387" y="0"/>
                </a:moveTo>
                <a:lnTo>
                  <a:pt x="78117" y="0"/>
                </a:lnTo>
                <a:lnTo>
                  <a:pt x="76834" y="381"/>
                </a:lnTo>
                <a:lnTo>
                  <a:pt x="495" y="222808"/>
                </a:lnTo>
                <a:lnTo>
                  <a:pt x="0" y="226428"/>
                </a:lnTo>
                <a:lnTo>
                  <a:pt x="139" y="228142"/>
                </a:lnTo>
                <a:lnTo>
                  <a:pt x="4864" y="233375"/>
                </a:lnTo>
                <a:lnTo>
                  <a:pt x="55079" y="233375"/>
                </a:lnTo>
                <a:lnTo>
                  <a:pt x="355" y="427240"/>
                </a:lnTo>
                <a:lnTo>
                  <a:pt x="0" y="429272"/>
                </a:lnTo>
                <a:lnTo>
                  <a:pt x="76" y="431304"/>
                </a:lnTo>
                <a:lnTo>
                  <a:pt x="495" y="433222"/>
                </a:lnTo>
                <a:lnTo>
                  <a:pt x="1219" y="435038"/>
                </a:lnTo>
                <a:lnTo>
                  <a:pt x="2285" y="436321"/>
                </a:lnTo>
                <a:lnTo>
                  <a:pt x="3581" y="437172"/>
                </a:lnTo>
                <a:lnTo>
                  <a:pt x="4864" y="437388"/>
                </a:lnTo>
                <a:lnTo>
                  <a:pt x="6222" y="437172"/>
                </a:lnTo>
                <a:lnTo>
                  <a:pt x="165049" y="157899"/>
                </a:lnTo>
                <a:lnTo>
                  <a:pt x="166115" y="154050"/>
                </a:lnTo>
                <a:lnTo>
                  <a:pt x="166115" y="152019"/>
                </a:lnTo>
                <a:lnTo>
                  <a:pt x="161251" y="145834"/>
                </a:lnTo>
                <a:lnTo>
                  <a:pt x="103301" y="145834"/>
                </a:lnTo>
                <a:lnTo>
                  <a:pt x="160464" y="11303"/>
                </a:lnTo>
                <a:lnTo>
                  <a:pt x="161035" y="9525"/>
                </a:lnTo>
                <a:lnTo>
                  <a:pt x="161112" y="5715"/>
                </a:lnTo>
                <a:lnTo>
                  <a:pt x="160680" y="3937"/>
                </a:lnTo>
                <a:lnTo>
                  <a:pt x="159816" y="2286"/>
                </a:lnTo>
                <a:lnTo>
                  <a:pt x="158889" y="1015"/>
                </a:lnTo>
                <a:lnTo>
                  <a:pt x="157606" y="381"/>
                </a:lnTo>
                <a:lnTo>
                  <a:pt x="156387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84364" y="928116"/>
            <a:ext cx="166116" cy="160020"/>
          </a:xfrm>
          <a:custGeom>
            <a:avLst/>
            <a:gdLst/>
            <a:ahLst/>
            <a:cxnLst/>
            <a:rect l="l" t="t" r="r" b="b"/>
            <a:pathLst>
              <a:path w="166116" h="160020">
                <a:moveTo>
                  <a:pt x="0" y="160020"/>
                </a:moveTo>
                <a:lnTo>
                  <a:pt x="166116" y="160020"/>
                </a:lnTo>
                <a:lnTo>
                  <a:pt x="166116" y="0"/>
                </a:lnTo>
                <a:lnTo>
                  <a:pt x="0" y="0"/>
                </a:lnTo>
                <a:lnTo>
                  <a:pt x="0" y="160020"/>
                </a:lnTo>
              </a:path>
            </a:pathLst>
          </a:custGeom>
          <a:solidFill>
            <a:srgbClr val="BAD1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58902" y="141369"/>
            <a:ext cx="739860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0"/>
              </a:lnSpc>
              <a:spcBef>
                <a:spcPts val="111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Mekele</a:t>
            </a:r>
            <a:r>
              <a:rPr sz="3000" spc="-2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infra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tru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tu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-3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wi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need</a:t>
            </a:r>
            <a:r>
              <a:rPr sz="3000" spc="-1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to 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ded</a:t>
            </a:r>
            <a:r>
              <a:rPr sz="3000" spc="-3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for incr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ed</a:t>
            </a:r>
            <a:r>
              <a:rPr sz="3000" spc="-3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us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ge</a:t>
            </a:r>
            <a:endParaRPr sz="2000">
              <a:latin typeface="Segoe UI Semilight"/>
              <a:cs typeface="Segoe UI Semilight"/>
            </a:endParaRPr>
          </a:p>
          <a:p>
            <a:pPr marL="12700" marR="38176">
              <a:lnSpc>
                <a:spcPts val="2375"/>
              </a:lnSpc>
              <a:spcBef>
                <a:spcPts val="7"/>
              </a:spcBef>
            </a:pP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wo</a:t>
            </a:r>
            <a:r>
              <a:rPr sz="20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20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– alre</a:t>
            </a:r>
            <a:r>
              <a:rPr sz="20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dy</a:t>
            </a:r>
            <a:r>
              <a:rPr sz="20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nst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ain</a:t>
            </a:r>
            <a:r>
              <a:rPr sz="20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20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water supply</a:t>
            </a:r>
            <a:r>
              <a:rPr sz="20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is p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rticula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ly</a:t>
            </a:r>
            <a:r>
              <a:rPr sz="200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20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ical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550022" y="141369"/>
            <a:ext cx="59809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fr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1541" y="898544"/>
            <a:ext cx="6472127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400" spc="-9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v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</a:t>
            </a:r>
            <a:r>
              <a:rPr sz="2400" spc="54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view</a:t>
            </a:r>
            <a:r>
              <a:rPr sz="2400" spc="-23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2400" spc="-14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v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er</a:t>
            </a:r>
            <a:r>
              <a:rPr sz="2400" spc="-1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M</a:t>
            </a:r>
            <a:r>
              <a:rPr sz="2400" spc="-4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</a:t>
            </a:r>
            <a:r>
              <a:rPr sz="2400" spc="-29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k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ele</a:t>
            </a:r>
            <a:r>
              <a:rPr sz="2400" spc="-24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infrastr</a:t>
            </a:r>
            <a:r>
              <a:rPr sz="2400" spc="-4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c</a:t>
            </a:r>
            <a:r>
              <a:rPr sz="2400" spc="-4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</a:t>
            </a:r>
            <a:r>
              <a:rPr sz="2400" spc="-29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</a:t>
            </a:r>
            <a:r>
              <a:rPr sz="2400" spc="-31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su</a:t>
            </a:r>
            <a:r>
              <a:rPr sz="2400" spc="-9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p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ply</a:t>
            </a:r>
            <a:r>
              <a:rPr sz="2400" spc="-34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and</a:t>
            </a:r>
            <a:r>
              <a:rPr sz="2400" spc="-25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d</a:t>
            </a:r>
            <a:r>
              <a:rPr sz="2400" spc="-9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m</a:t>
            </a:r>
            <a:r>
              <a:rPr sz="2400" spc="4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a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nd</a:t>
            </a:r>
            <a:r>
              <a:rPr sz="2400" spc="-21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for</a:t>
            </a:r>
            <a:r>
              <a:rPr sz="2400" spc="-29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400" spc="-4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w</a:t>
            </a:r>
            <a:r>
              <a:rPr sz="2400" spc="-13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ho</a:t>
            </a:r>
            <a:r>
              <a:rPr sz="2400" spc="-9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sing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727442" y="928933"/>
            <a:ext cx="102066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0" baseline="2088" dirty="0" smtClean="0">
                <a:latin typeface="Segoe UI Semilight"/>
                <a:cs typeface="Segoe UI Semilight"/>
              </a:rPr>
              <a:t>Discus</a:t>
            </a:r>
            <a:r>
              <a:rPr sz="1800" spc="4" baseline="2088" dirty="0" smtClean="0">
                <a:latin typeface="Segoe UI Semilight"/>
                <a:cs typeface="Segoe UI Semilight"/>
              </a:rPr>
              <a:t>s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0" baseline="2088" dirty="0" smtClean="0">
                <a:latin typeface="Segoe UI Semilight"/>
                <a:cs typeface="Segoe UI Semilight"/>
              </a:rPr>
              <a:t>d</a:t>
            </a:r>
            <a:r>
              <a:rPr sz="1800" spc="-63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n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0" baseline="2088" dirty="0" smtClean="0">
                <a:latin typeface="Segoe UI Semilight"/>
                <a:cs typeface="Segoe UI Semilight"/>
              </a:rPr>
              <a:t>xt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16729" y="2445071"/>
            <a:ext cx="134112" cy="581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5"/>
              </a:lnSpc>
              <a:spcBef>
                <a:spcPts val="81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73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33525" y="2475793"/>
            <a:ext cx="82583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-4" baseline="2088" dirty="0" smtClean="0">
                <a:latin typeface="Segoe UI Semilight"/>
                <a:cs typeface="Segoe UI Semilight"/>
              </a:rPr>
              <a:t>d</a:t>
            </a:r>
            <a:r>
              <a:rPr sz="1800" spc="0" baseline="2088" dirty="0" smtClean="0">
                <a:latin typeface="Segoe UI Semilight"/>
                <a:cs typeface="Segoe UI Semilight"/>
              </a:rPr>
              <a:t>ay</a:t>
            </a:r>
            <a:r>
              <a:rPr sz="1800" spc="-4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/</a:t>
            </a:r>
            <a:r>
              <a:rPr sz="1800" spc="-4" baseline="2088" dirty="0" smtClean="0">
                <a:latin typeface="Segoe UI Semilight"/>
                <a:cs typeface="Segoe UI Semilight"/>
              </a:rPr>
              <a:t> c</a:t>
            </a: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r>
              <a:rPr sz="1800" spc="-4" baseline="2088" dirty="0" smtClean="0">
                <a:latin typeface="Segoe UI Semilight"/>
                <a:cs typeface="Segoe UI Semilight"/>
              </a:rPr>
              <a:t>pi</a:t>
            </a:r>
            <a:r>
              <a:rPr sz="1800" spc="0" baseline="2088" dirty="0" smtClean="0">
                <a:latin typeface="Segoe UI Semilight"/>
                <a:cs typeface="Segoe UI Semilight"/>
              </a:rPr>
              <a:t>ta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32329" y="2475793"/>
            <a:ext cx="152224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0" baseline="2088" dirty="0" smtClean="0">
                <a:latin typeface="Segoe UI Semilight"/>
                <a:cs typeface="Segoe UI Semilight"/>
              </a:rPr>
              <a:t>(up</a:t>
            </a:r>
            <a:r>
              <a:rPr sz="1800" spc="-16" baseline="2088" dirty="0" smtClean="0">
                <a:latin typeface="Segoe UI Semilight"/>
                <a:cs typeface="Segoe UI Semilight"/>
              </a:rPr>
              <a:t> </a:t>
            </a:r>
            <a:r>
              <a:rPr sz="1800" spc="-9" baseline="2088" dirty="0" smtClean="0">
                <a:latin typeface="Segoe UI Semilight"/>
                <a:cs typeface="Segoe UI Semilight"/>
              </a:rPr>
              <a:t>t</a:t>
            </a:r>
            <a:r>
              <a:rPr sz="1800" spc="0" baseline="2088" dirty="0" smtClean="0">
                <a:latin typeface="Segoe UI Semilight"/>
                <a:cs typeface="Segoe UI Semilight"/>
              </a:rPr>
              <a:t>o</a:t>
            </a:r>
            <a:r>
              <a:rPr sz="1800" spc="-3" baseline="2088" dirty="0" smtClean="0">
                <a:latin typeface="Segoe UI Semilight"/>
                <a:cs typeface="Segoe UI Semilight"/>
              </a:rPr>
              <a:t> </a:t>
            </a:r>
            <a:r>
              <a:rPr sz="1800" spc="4" baseline="2088" dirty="0" smtClean="0">
                <a:latin typeface="Segoe UI Semilight"/>
                <a:cs typeface="Segoe UI Semilight"/>
              </a:rPr>
              <a:t>1</a:t>
            </a:r>
            <a:r>
              <a:rPr sz="1800" spc="0" baseline="2088" dirty="0" smtClean="0">
                <a:latin typeface="Segoe UI Semilight"/>
                <a:cs typeface="Segoe UI Semilight"/>
              </a:rPr>
              <a:t>0% </a:t>
            </a:r>
            <a:r>
              <a:rPr sz="1800" spc="-29" baseline="2088" dirty="0" smtClean="0">
                <a:latin typeface="Segoe UI Semilight"/>
                <a:cs typeface="Segoe UI Semilight"/>
              </a:rPr>
              <a:t>o</a:t>
            </a:r>
            <a:r>
              <a:rPr sz="1800" spc="0" baseline="2088" dirty="0" smtClean="0">
                <a:latin typeface="Segoe UI Semilight"/>
                <a:cs typeface="Segoe UI Semilight"/>
              </a:rPr>
              <a:t>f</a:t>
            </a:r>
            <a:r>
              <a:rPr sz="1800" spc="-9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c</a:t>
            </a:r>
            <a:r>
              <a:rPr sz="1800" spc="-9" baseline="2088" dirty="0" smtClean="0">
                <a:latin typeface="Segoe UI Semilight"/>
                <a:cs typeface="Segoe UI Semilight"/>
              </a:rPr>
              <a:t>i</a:t>
            </a:r>
            <a:r>
              <a:rPr sz="1800" spc="0" baseline="2088" dirty="0" smtClean="0">
                <a:latin typeface="Segoe UI Semilight"/>
                <a:cs typeface="Segoe UI Semilight"/>
              </a:rPr>
              <a:t>ty</a:t>
            </a:r>
            <a:r>
              <a:rPr sz="1800" spc="-8" baseline="2088" dirty="0" smtClean="0">
                <a:latin typeface="Segoe UI Semilight"/>
                <a:cs typeface="Segoe UI Semilight"/>
              </a:rPr>
              <a:t> </a:t>
            </a:r>
            <a:r>
              <a:rPr sz="1800" spc="-9" baseline="2088" dirty="0" smtClean="0">
                <a:latin typeface="Segoe UI Semilight"/>
                <a:cs typeface="Segoe UI Semilight"/>
              </a:rPr>
              <a:t>t</a:t>
            </a:r>
            <a:r>
              <a:rPr sz="1800" spc="-4" baseline="2088" dirty="0" smtClean="0">
                <a:latin typeface="Segoe UI Semilight"/>
                <a:cs typeface="Segoe UI Semilight"/>
              </a:rPr>
              <a:t>o</a:t>
            </a:r>
            <a:r>
              <a:rPr sz="1800" spc="0" baseline="2088" dirty="0" smtClean="0">
                <a:latin typeface="Segoe UI Semilight"/>
                <a:cs typeface="Segoe UI Semilight"/>
              </a:rPr>
              <a:t>tal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08753" y="2475793"/>
            <a:ext cx="413835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-4" baseline="2088" dirty="0" smtClean="0">
                <a:latin typeface="Segoe UI Semilight"/>
                <a:cs typeface="Segoe UI Semilight"/>
              </a:rPr>
              <a:t>Hig</a:t>
            </a:r>
            <a:r>
              <a:rPr sz="1800" spc="0" baseline="2088" dirty="0" smtClean="0">
                <a:latin typeface="Segoe UI Semilight"/>
                <a:cs typeface="Segoe UI Semilight"/>
              </a:rPr>
              <a:t>h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4" baseline="2088" dirty="0" smtClean="0">
                <a:latin typeface="Segoe UI Semilight"/>
                <a:cs typeface="Segoe UI Semilight"/>
              </a:rPr>
              <a:t>s</a:t>
            </a:r>
            <a:r>
              <a:rPr sz="1800" spc="0" baseline="2088" dirty="0" smtClean="0">
                <a:latin typeface="Segoe UI Semilight"/>
                <a:cs typeface="Segoe UI Semilight"/>
              </a:rPr>
              <a:t>t</a:t>
            </a:r>
            <a:r>
              <a:rPr sz="1800" spc="-9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p</a:t>
            </a:r>
            <a:r>
              <a:rPr sz="1800" spc="0" baseline="2088" dirty="0" smtClean="0">
                <a:latin typeface="Segoe UI Semilight"/>
                <a:cs typeface="Segoe UI Semilight"/>
              </a:rPr>
              <a:t>ri</a:t>
            </a:r>
            <a:r>
              <a:rPr sz="1800" spc="-4" baseline="2088" dirty="0" smtClean="0">
                <a:latin typeface="Segoe UI Semilight"/>
                <a:cs typeface="Segoe UI Semilight"/>
              </a:rPr>
              <a:t>o</a:t>
            </a:r>
            <a:r>
              <a:rPr sz="1800" spc="0" baseline="2088" dirty="0" smtClean="0">
                <a:latin typeface="Segoe UI Semilight"/>
                <a:cs typeface="Segoe UI Semilight"/>
              </a:rPr>
              <a:t>rity</a:t>
            </a:r>
            <a:r>
              <a:rPr sz="1800" spc="-16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fo</a:t>
            </a:r>
            <a:r>
              <a:rPr sz="1800" spc="0" baseline="2088" dirty="0" smtClean="0">
                <a:latin typeface="Segoe UI Semilight"/>
                <a:cs typeface="Segoe UI Semilight"/>
              </a:rPr>
              <a:t>r</a:t>
            </a:r>
            <a:r>
              <a:rPr sz="1800" spc="-4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Me</a:t>
            </a:r>
            <a:r>
              <a:rPr sz="1800" spc="-25" baseline="2088" dirty="0" smtClean="0">
                <a:latin typeface="Segoe UI Semilight"/>
                <a:cs typeface="Segoe UI Semilight"/>
              </a:rPr>
              <a:t>k</a:t>
            </a:r>
            <a:r>
              <a:rPr sz="1800" spc="-4" baseline="2088" dirty="0" smtClean="0">
                <a:latin typeface="Segoe UI Semilight"/>
                <a:cs typeface="Segoe UI Semilight"/>
              </a:rPr>
              <a:t>el</a:t>
            </a:r>
            <a:r>
              <a:rPr sz="1800" spc="0" baseline="2088" dirty="0" smtClean="0">
                <a:latin typeface="Segoe UI Semilight"/>
                <a:cs typeface="Segoe UI Semilight"/>
              </a:rPr>
              <a:t>e</a:t>
            </a:r>
            <a:r>
              <a:rPr sz="1800" spc="-24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d</a:t>
            </a:r>
            <a:r>
              <a:rPr sz="1800" spc="0" baseline="2088" dirty="0" smtClean="0">
                <a:latin typeface="Segoe UI Semilight"/>
                <a:cs typeface="Segoe UI Semilight"/>
              </a:rPr>
              <a:t>ue</a:t>
            </a:r>
            <a:r>
              <a:rPr sz="1800" spc="-12" baseline="2088" dirty="0" smtClean="0">
                <a:latin typeface="Segoe UI Semilight"/>
                <a:cs typeface="Segoe UI Semilight"/>
              </a:rPr>
              <a:t> </a:t>
            </a:r>
            <a:r>
              <a:rPr sz="1800" spc="-9" baseline="2088" dirty="0" smtClean="0">
                <a:latin typeface="Segoe UI Semilight"/>
                <a:cs typeface="Segoe UI Semilight"/>
              </a:rPr>
              <a:t>t</a:t>
            </a:r>
            <a:r>
              <a:rPr sz="1800" spc="0" baseline="2088" dirty="0" smtClean="0">
                <a:latin typeface="Segoe UI Semilight"/>
                <a:cs typeface="Segoe UI Semilight"/>
              </a:rPr>
              <a:t>o</a:t>
            </a:r>
            <a:r>
              <a:rPr sz="1800" spc="-13" baseline="2088" dirty="0" smtClean="0">
                <a:latin typeface="Segoe UI Semilight"/>
                <a:cs typeface="Segoe UI Semilight"/>
              </a:rPr>
              <a:t> </a:t>
            </a:r>
            <a:r>
              <a:rPr sz="1800" spc="4" baseline="2088" dirty="0" smtClean="0">
                <a:latin typeface="Segoe UI Semilight"/>
                <a:cs typeface="Segoe UI Semilight"/>
              </a:rPr>
              <a:t>s</a:t>
            </a:r>
            <a:r>
              <a:rPr sz="1800" spc="0" baseline="2088" dirty="0" smtClean="0">
                <a:latin typeface="Segoe UI Semilight"/>
                <a:cs typeface="Segoe UI Semilight"/>
              </a:rPr>
              <a:t>u</a:t>
            </a:r>
            <a:r>
              <a:rPr sz="1800" spc="-4" baseline="2088" dirty="0" smtClean="0">
                <a:latin typeface="Segoe UI Semilight"/>
                <a:cs typeface="Segoe UI Semilight"/>
              </a:rPr>
              <a:t>ppl</a:t>
            </a:r>
            <a:r>
              <a:rPr sz="1800" spc="0" baseline="2088" dirty="0" smtClean="0">
                <a:latin typeface="Segoe UI Semilight"/>
                <a:cs typeface="Segoe UI Semilight"/>
              </a:rPr>
              <a:t>y</a:t>
            </a:r>
            <a:r>
              <a:rPr sz="1800" spc="-3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c</a:t>
            </a:r>
            <a:r>
              <a:rPr sz="1800" spc="-4" baseline="2088" dirty="0" smtClean="0">
                <a:latin typeface="Segoe UI Semilight"/>
                <a:cs typeface="Segoe UI Semilight"/>
              </a:rPr>
              <a:t>o</a:t>
            </a:r>
            <a:r>
              <a:rPr sz="1800" spc="0" baseline="2088" dirty="0" smtClean="0">
                <a:latin typeface="Segoe UI Semilight"/>
                <a:cs typeface="Segoe UI Semilight"/>
              </a:rPr>
              <a:t>n</a:t>
            </a:r>
            <a:r>
              <a:rPr sz="1800" spc="4" baseline="2088" dirty="0" smtClean="0">
                <a:latin typeface="Segoe UI Semilight"/>
                <a:cs typeface="Segoe UI Semilight"/>
              </a:rPr>
              <a:t>s</a:t>
            </a:r>
            <a:r>
              <a:rPr sz="1800" spc="0" baseline="2088" dirty="0" smtClean="0">
                <a:latin typeface="Segoe UI Semilight"/>
                <a:cs typeface="Segoe UI Semilight"/>
              </a:rPr>
              <a:t>t</a:t>
            </a:r>
            <a:r>
              <a:rPr sz="1800" spc="4" baseline="2088" dirty="0" smtClean="0">
                <a:latin typeface="Segoe UI Semilight"/>
                <a:cs typeface="Segoe UI Semilight"/>
              </a:rPr>
              <a:t>r</a:t>
            </a: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r>
              <a:rPr sz="1800" spc="-4" baseline="2088" dirty="0" smtClean="0">
                <a:latin typeface="Segoe UI Semilight"/>
                <a:cs typeface="Segoe UI Semilight"/>
              </a:rPr>
              <a:t>i</a:t>
            </a:r>
            <a:r>
              <a:rPr sz="1800" spc="0" baseline="2088" dirty="0" smtClean="0">
                <a:latin typeface="Segoe UI Semilight"/>
                <a:cs typeface="Segoe UI Semilight"/>
              </a:rPr>
              <a:t>nt</a:t>
            </a:r>
            <a:r>
              <a:rPr sz="1800" spc="-18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and</a:t>
            </a:r>
            <a:r>
              <a:rPr sz="1800" spc="-9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lo</a:t>
            </a:r>
            <a:r>
              <a:rPr sz="1800" spc="4" baseline="2088" dirty="0" smtClean="0">
                <a:latin typeface="Segoe UI Semilight"/>
                <a:cs typeface="Segoe UI Semilight"/>
              </a:rPr>
              <a:t>ss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0" baseline="2088" dirty="0" smtClean="0">
                <a:latin typeface="Segoe UI Semilight"/>
                <a:cs typeface="Segoe UI Semilight"/>
              </a:rPr>
              <a:t>s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08753" y="2841552"/>
            <a:ext cx="40618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-29" baseline="2088" dirty="0" smtClean="0">
                <a:latin typeface="Segoe UI Semilight"/>
                <a:cs typeface="Segoe UI Semilight"/>
              </a:rPr>
              <a:t>R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4" baseline="2088" dirty="0" smtClean="0">
                <a:latin typeface="Segoe UI Semilight"/>
                <a:cs typeface="Segoe UI Semilight"/>
              </a:rPr>
              <a:t>s</a:t>
            </a:r>
            <a:r>
              <a:rPr sz="1800" spc="-4" baseline="2088" dirty="0" smtClean="0">
                <a:latin typeface="Segoe UI Semilight"/>
                <a:cs typeface="Segoe UI Semilight"/>
              </a:rPr>
              <a:t>ide</a:t>
            </a:r>
            <a:r>
              <a:rPr sz="1800" spc="0" baseline="2088" dirty="0" smtClean="0">
                <a:latin typeface="Segoe UI Semilight"/>
                <a:cs typeface="Segoe UI Semilight"/>
              </a:rPr>
              <a:t>ntial</a:t>
            </a:r>
            <a:r>
              <a:rPr sz="1800" spc="-53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and</a:t>
            </a:r>
            <a:r>
              <a:rPr sz="1800" spc="-9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c</a:t>
            </a:r>
            <a:r>
              <a:rPr sz="1800" spc="-4" baseline="2088" dirty="0" smtClean="0">
                <a:latin typeface="Segoe UI Semilight"/>
                <a:cs typeface="Segoe UI Semilight"/>
              </a:rPr>
              <a:t>o</a:t>
            </a:r>
            <a:r>
              <a:rPr sz="1800" spc="0" baseline="2088" dirty="0" smtClean="0">
                <a:latin typeface="Segoe UI Semilight"/>
                <a:cs typeface="Segoe UI Semilight"/>
              </a:rPr>
              <a:t>mm</a:t>
            </a:r>
            <a:r>
              <a:rPr sz="1800" spc="-9" baseline="2088" dirty="0" smtClean="0">
                <a:latin typeface="Segoe UI Semilight"/>
                <a:cs typeface="Segoe UI Semilight"/>
              </a:rPr>
              <a:t>er</a:t>
            </a:r>
            <a:r>
              <a:rPr sz="1800" spc="0" baseline="2088" dirty="0" smtClean="0">
                <a:latin typeface="Segoe UI Semilight"/>
                <a:cs typeface="Segoe UI Semilight"/>
              </a:rPr>
              <a:t>c</a:t>
            </a:r>
            <a:r>
              <a:rPr sz="1800" spc="-9" baseline="2088" dirty="0" smtClean="0">
                <a:latin typeface="Segoe UI Semilight"/>
                <a:cs typeface="Segoe UI Semilight"/>
              </a:rPr>
              <a:t>i</a:t>
            </a:r>
            <a:r>
              <a:rPr sz="1800" spc="0" baseline="2088" dirty="0" smtClean="0">
                <a:latin typeface="Segoe UI Semilight"/>
                <a:cs typeface="Segoe UI Semilight"/>
              </a:rPr>
              <a:t>al</a:t>
            </a:r>
            <a:r>
              <a:rPr sz="1800" spc="-33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wa</a:t>
            </a:r>
            <a:r>
              <a:rPr sz="1800" spc="-9" baseline="2088" dirty="0" smtClean="0">
                <a:latin typeface="Segoe UI Semilight"/>
                <a:cs typeface="Segoe UI Semilight"/>
              </a:rPr>
              <a:t>t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0" baseline="2088" dirty="0" smtClean="0">
                <a:latin typeface="Segoe UI Semilight"/>
                <a:cs typeface="Segoe UI Semilight"/>
              </a:rPr>
              <a:t>r</a:t>
            </a:r>
            <a:r>
              <a:rPr sz="1800" spc="-23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w</a:t>
            </a:r>
            <a:r>
              <a:rPr sz="1800" spc="-4" baseline="2088" dirty="0" smtClean="0">
                <a:latin typeface="Segoe UI Semilight"/>
                <a:cs typeface="Segoe UI Semilight"/>
              </a:rPr>
              <a:t>il</a:t>
            </a:r>
            <a:r>
              <a:rPr sz="1800" spc="0" baseline="2088" dirty="0" smtClean="0">
                <a:latin typeface="Segoe UI Semilight"/>
                <a:cs typeface="Segoe UI Semilight"/>
              </a:rPr>
              <a:t>l</a:t>
            </a:r>
            <a:r>
              <a:rPr sz="1800" spc="-36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b</a:t>
            </a:r>
            <a:r>
              <a:rPr sz="1800" spc="0" baseline="2088" dirty="0" smtClean="0">
                <a:latin typeface="Segoe UI Semilight"/>
                <a:cs typeface="Segoe UI Semilight"/>
              </a:rPr>
              <a:t>e</a:t>
            </a:r>
            <a:r>
              <a:rPr sz="1800" spc="-12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p</a:t>
            </a:r>
            <a:r>
              <a:rPr sz="1800" spc="-9" baseline="2088" dirty="0" smtClean="0">
                <a:latin typeface="Segoe UI Semilight"/>
                <a:cs typeface="Segoe UI Semilight"/>
              </a:rPr>
              <a:t>r</a:t>
            </a:r>
            <a:r>
              <a:rPr sz="1800" spc="-4" baseline="2088" dirty="0" smtClean="0">
                <a:latin typeface="Segoe UI Semilight"/>
                <a:cs typeface="Segoe UI Semilight"/>
              </a:rPr>
              <a:t>o</a:t>
            </a:r>
            <a:r>
              <a:rPr sz="1800" spc="4" baseline="2088" dirty="0" smtClean="0">
                <a:latin typeface="Segoe UI Semilight"/>
                <a:cs typeface="Segoe UI Semilight"/>
              </a:rPr>
              <a:t>v</a:t>
            </a:r>
            <a:r>
              <a:rPr sz="1800" spc="-4" baseline="2088" dirty="0" smtClean="0">
                <a:latin typeface="Segoe UI Semilight"/>
                <a:cs typeface="Segoe UI Semilight"/>
              </a:rPr>
              <a:t>ide</a:t>
            </a:r>
            <a:r>
              <a:rPr sz="1800" spc="0" baseline="2088" dirty="0" smtClean="0">
                <a:latin typeface="Segoe UI Semilight"/>
                <a:cs typeface="Segoe UI Semilight"/>
              </a:rPr>
              <a:t>d</a:t>
            </a:r>
            <a:r>
              <a:rPr sz="1800" spc="-25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b</a:t>
            </a:r>
            <a:r>
              <a:rPr sz="1800" spc="0" baseline="2088" dirty="0" smtClean="0">
                <a:latin typeface="Segoe UI Semilight"/>
                <a:cs typeface="Segoe UI Semilight"/>
              </a:rPr>
              <a:t>y</a:t>
            </a:r>
            <a:r>
              <a:rPr sz="1800" spc="-6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the</a:t>
            </a:r>
            <a:r>
              <a:rPr sz="1800" spc="-16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c</a:t>
            </a:r>
            <a:r>
              <a:rPr sz="1800" spc="-9" baseline="2088" dirty="0" smtClean="0">
                <a:latin typeface="Segoe UI Semilight"/>
                <a:cs typeface="Segoe UI Semilight"/>
              </a:rPr>
              <a:t>i</a:t>
            </a:r>
            <a:r>
              <a:rPr sz="1800" spc="0" baseline="2088" dirty="0" smtClean="0">
                <a:latin typeface="Segoe UI Semilight"/>
                <a:cs typeface="Segoe UI Semilight"/>
              </a:rPr>
              <a:t>t</a:t>
            </a:r>
            <a:r>
              <a:rPr sz="1800" spc="-54" baseline="2088" dirty="0" smtClean="0">
                <a:latin typeface="Segoe UI Semilight"/>
                <a:cs typeface="Segoe UI Semilight"/>
              </a:rPr>
              <a:t>y</a:t>
            </a:r>
            <a:r>
              <a:rPr sz="1800" spc="0" baseline="2088" dirty="0" smtClean="0">
                <a:latin typeface="Segoe UI Semilight"/>
                <a:cs typeface="Segoe UI Semilight"/>
              </a:rPr>
              <a:t>,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08753" y="3671885"/>
            <a:ext cx="919392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0" baseline="2088" dirty="0" smtClean="0">
                <a:latin typeface="Segoe UI Semilight"/>
                <a:cs typeface="Segoe UI Semilight"/>
              </a:rPr>
              <a:t>s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44" baseline="2088" dirty="0" smtClean="0">
                <a:latin typeface="Segoe UI Semilight"/>
                <a:cs typeface="Segoe UI Semilight"/>
              </a:rPr>
              <a:t>r</a:t>
            </a:r>
            <a:r>
              <a:rPr sz="1800" spc="4" baseline="2088" dirty="0" smtClean="0">
                <a:latin typeface="Segoe UI Semilight"/>
                <a:cs typeface="Segoe UI Semilight"/>
              </a:rPr>
              <a:t>v</a:t>
            </a:r>
            <a:r>
              <a:rPr sz="1800" spc="-4" baseline="2088" dirty="0" smtClean="0">
                <a:latin typeface="Segoe UI Semilight"/>
                <a:cs typeface="Segoe UI Semilight"/>
              </a:rPr>
              <a:t>ice</a:t>
            </a:r>
            <a:r>
              <a:rPr sz="1800" spc="0" baseline="2088" dirty="0" smtClean="0">
                <a:latin typeface="Segoe UI Semilight"/>
                <a:cs typeface="Segoe UI Semilight"/>
              </a:rPr>
              <a:t>d</a:t>
            </a:r>
            <a:r>
              <a:rPr sz="1800" spc="-9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l</a:t>
            </a: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r>
              <a:rPr sz="1800" spc="-4" baseline="2088" dirty="0" smtClean="0">
                <a:latin typeface="Segoe UI Semilight"/>
                <a:cs typeface="Segoe UI Semilight"/>
              </a:rPr>
              <a:t>n</a:t>
            </a:r>
            <a:r>
              <a:rPr sz="1800" spc="0" baseline="2088" dirty="0" smtClean="0">
                <a:latin typeface="Segoe UI Semilight"/>
                <a:cs typeface="Segoe UI Semilight"/>
              </a:rPr>
              <a:t>d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33525" y="3725225"/>
            <a:ext cx="459515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r>
              <a:rPr sz="1800" spc="-9" baseline="2088" dirty="0" smtClean="0">
                <a:latin typeface="Segoe UI Semilight"/>
                <a:cs typeface="Segoe UI Semilight"/>
              </a:rPr>
              <a:t>b</a:t>
            </a:r>
            <a:r>
              <a:rPr sz="1800" spc="-4" baseline="2088" dirty="0" smtClean="0">
                <a:latin typeface="Segoe UI Semilight"/>
                <a:cs typeface="Segoe UI Semilight"/>
              </a:rPr>
              <a:t>o</a:t>
            </a:r>
            <a:r>
              <a:rPr sz="1800" spc="-9" baseline="2088" dirty="0" smtClean="0">
                <a:latin typeface="Segoe UI Semilight"/>
                <a:cs typeface="Segoe UI Semilight"/>
              </a:rPr>
              <a:t>v</a:t>
            </a:r>
            <a:r>
              <a:rPr sz="1800" spc="0" baseline="2088" dirty="0" smtClean="0">
                <a:latin typeface="Segoe UI Semilight"/>
                <a:cs typeface="Segoe UI Semilight"/>
              </a:rPr>
              <a:t>e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16729" y="4299779"/>
            <a:ext cx="134112" cy="215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5"/>
              </a:lnSpc>
              <a:spcBef>
                <a:spcPts val="81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5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33525" y="4330501"/>
            <a:ext cx="45092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0" baseline="2088" dirty="0" smtClean="0">
                <a:latin typeface="Segoe UI Semilight"/>
                <a:cs typeface="Segoe UI Semilight"/>
              </a:rPr>
              <a:t>c</a:t>
            </a:r>
            <a:r>
              <a:rPr sz="1800" spc="-4" baseline="2088" dirty="0" smtClean="0">
                <a:latin typeface="Segoe UI Semilight"/>
                <a:cs typeface="Segoe UI Semilight"/>
              </a:rPr>
              <a:t>api</a:t>
            </a:r>
            <a:r>
              <a:rPr sz="1800" spc="0" baseline="2088" dirty="0" smtClean="0">
                <a:latin typeface="Segoe UI Semilight"/>
                <a:cs typeface="Segoe UI Semilight"/>
              </a:rPr>
              <a:t>ta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32329" y="4330501"/>
            <a:ext cx="29553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-4" baseline="2088" dirty="0" smtClean="0">
                <a:latin typeface="Segoe UI Semilight"/>
                <a:cs typeface="Segoe UI Semilight"/>
              </a:rPr>
              <a:t>d</a:t>
            </a:r>
            <a:r>
              <a:rPr sz="1800" spc="0" baseline="2088" dirty="0" smtClean="0">
                <a:latin typeface="Segoe UI Semilight"/>
                <a:cs typeface="Segoe UI Semilight"/>
              </a:rPr>
              <a:t>ay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08753" y="4330501"/>
            <a:ext cx="324065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0" baseline="2088" dirty="0" smtClean="0">
                <a:latin typeface="Segoe UI Semilight"/>
                <a:cs typeface="Segoe UI Semilight"/>
              </a:rPr>
              <a:t>Cur</a:t>
            </a:r>
            <a:r>
              <a:rPr sz="1800" spc="-9" baseline="2088" dirty="0" smtClean="0">
                <a:latin typeface="Segoe UI Semilight"/>
                <a:cs typeface="Segoe UI Semilight"/>
              </a:rPr>
              <a:t>r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0" baseline="2088" dirty="0" smtClean="0">
                <a:latin typeface="Segoe UI Semilight"/>
                <a:cs typeface="Segoe UI Semilight"/>
              </a:rPr>
              <a:t>nt</a:t>
            </a:r>
            <a:r>
              <a:rPr sz="1800" spc="-8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D</a:t>
            </a:r>
            <a:r>
              <a:rPr sz="1800" spc="4" baseline="2088" dirty="0" smtClean="0">
                <a:latin typeface="Segoe UI Semilight"/>
                <a:cs typeface="Segoe UI Semilight"/>
              </a:rPr>
              <a:t>F</a:t>
            </a:r>
            <a:r>
              <a:rPr sz="1800" spc="0" baseline="2088" dirty="0" smtClean="0">
                <a:latin typeface="Segoe UI Semilight"/>
                <a:cs typeface="Segoe UI Semilight"/>
              </a:rPr>
              <a:t>I</a:t>
            </a:r>
            <a:r>
              <a:rPr sz="1800" spc="-28" baseline="2088" dirty="0" smtClean="0">
                <a:latin typeface="Segoe UI Semilight"/>
                <a:cs typeface="Segoe UI Semilight"/>
              </a:rPr>
              <a:t> </a:t>
            </a:r>
            <a:r>
              <a:rPr sz="1800" spc="4" baseline="2088" dirty="0" smtClean="0">
                <a:latin typeface="Segoe UI Semilight"/>
                <a:cs typeface="Segoe UI Semilight"/>
              </a:rPr>
              <a:t>s</a:t>
            </a:r>
            <a:r>
              <a:rPr sz="1800" spc="0" baseline="2088" dirty="0" smtClean="0">
                <a:latin typeface="Segoe UI Semilight"/>
                <a:cs typeface="Segoe UI Semilight"/>
              </a:rPr>
              <a:t>u</a:t>
            </a:r>
            <a:r>
              <a:rPr sz="1800" spc="-4" baseline="2088" dirty="0" smtClean="0">
                <a:latin typeface="Segoe UI Semilight"/>
                <a:cs typeface="Segoe UI Semilight"/>
              </a:rPr>
              <a:t>ppo</a:t>
            </a:r>
            <a:r>
              <a:rPr sz="1800" spc="34" baseline="2088" dirty="0" smtClean="0">
                <a:latin typeface="Segoe UI Semilight"/>
                <a:cs typeface="Segoe UI Semilight"/>
              </a:rPr>
              <a:t>r</a:t>
            </a:r>
            <a:r>
              <a:rPr sz="1800" spc="0" baseline="2088" dirty="0" smtClean="0">
                <a:latin typeface="Segoe UI Semilight"/>
                <a:cs typeface="Segoe UI Semilight"/>
              </a:rPr>
              <a:t>t</a:t>
            </a:r>
            <a:r>
              <a:rPr sz="1800" spc="-8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0" baseline="2088" dirty="0" smtClean="0">
                <a:latin typeface="Segoe UI Semilight"/>
                <a:cs typeface="Segoe UI Semilight"/>
              </a:rPr>
              <a:t>x</a:t>
            </a:r>
            <a:r>
              <a:rPr sz="1800" spc="-4" baseline="2088" dirty="0" smtClean="0">
                <a:latin typeface="Segoe UI Semilight"/>
                <a:cs typeface="Segoe UI Semilight"/>
              </a:rPr>
              <a:t>i</a:t>
            </a:r>
            <a:r>
              <a:rPr sz="1800" spc="4" baseline="2088" dirty="0" smtClean="0">
                <a:latin typeface="Segoe UI Semilight"/>
                <a:cs typeface="Segoe UI Semilight"/>
              </a:rPr>
              <a:t>s</a:t>
            </a:r>
            <a:r>
              <a:rPr sz="1800" spc="0" baseline="2088" dirty="0" smtClean="0">
                <a:latin typeface="Segoe UI Semilight"/>
                <a:cs typeface="Segoe UI Semilight"/>
              </a:rPr>
              <a:t>ts</a:t>
            </a:r>
            <a:r>
              <a:rPr sz="1800" spc="-16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c</a:t>
            </a:r>
            <a:r>
              <a:rPr sz="1800" spc="-4" baseline="2088" dirty="0" smtClean="0">
                <a:latin typeface="Segoe UI Semilight"/>
                <a:cs typeface="Segoe UI Semilight"/>
              </a:rPr>
              <a:t>o</a:t>
            </a:r>
            <a:r>
              <a:rPr sz="1800" spc="0" baseline="2088" dirty="0" smtClean="0">
                <a:latin typeface="Segoe UI Semilight"/>
                <a:cs typeface="Segoe UI Semilight"/>
              </a:rPr>
              <a:t>n</a:t>
            </a:r>
            <a:r>
              <a:rPr sz="1800" spc="-4" baseline="2088" dirty="0" smtClean="0">
                <a:latin typeface="Segoe UI Semilight"/>
                <a:cs typeface="Segoe UI Semilight"/>
              </a:rPr>
              <a:t>d</a:t>
            </a:r>
            <a:r>
              <a:rPr sz="1800" spc="0" baseline="2088" dirty="0" smtClean="0">
                <a:latin typeface="Segoe UI Semilight"/>
                <a:cs typeface="Segoe UI Semilight"/>
              </a:rPr>
              <a:t>u</a:t>
            </a:r>
            <a:r>
              <a:rPr sz="1800" spc="-4" baseline="2088" dirty="0" smtClean="0">
                <a:latin typeface="Segoe UI Semilight"/>
                <a:cs typeface="Segoe UI Semilight"/>
              </a:rPr>
              <a:t>c</a:t>
            </a:r>
            <a:r>
              <a:rPr sz="1800" spc="0" baseline="2088" dirty="0" smtClean="0">
                <a:latin typeface="Segoe UI Semilight"/>
                <a:cs typeface="Segoe UI Semilight"/>
              </a:rPr>
              <a:t>ting</a:t>
            </a:r>
            <a:r>
              <a:rPr sz="1800" spc="-24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di</a:t>
            </a: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r>
              <a:rPr sz="1800" spc="-4" baseline="2088" dirty="0" smtClean="0">
                <a:latin typeface="Segoe UI Semilight"/>
                <a:cs typeface="Segoe UI Semilight"/>
              </a:rPr>
              <a:t>g</a:t>
            </a:r>
            <a:r>
              <a:rPr sz="1800" spc="0" baseline="2088" dirty="0" smtClean="0">
                <a:latin typeface="Segoe UI Semilight"/>
                <a:cs typeface="Segoe UI Semilight"/>
              </a:rPr>
              <a:t>n</a:t>
            </a:r>
            <a:r>
              <a:rPr sz="1800" spc="-4" baseline="2088" dirty="0" smtClean="0">
                <a:latin typeface="Segoe UI Semilight"/>
                <a:cs typeface="Segoe UI Semilight"/>
              </a:rPr>
              <a:t>o</a:t>
            </a:r>
            <a:r>
              <a:rPr sz="1800" spc="4" baseline="2088" dirty="0" smtClean="0">
                <a:latin typeface="Segoe UI Semilight"/>
                <a:cs typeface="Segoe UI Semilight"/>
              </a:rPr>
              <a:t>s</a:t>
            </a:r>
            <a:r>
              <a:rPr sz="1800" spc="0" baseline="2088" dirty="0" smtClean="0">
                <a:latin typeface="Segoe UI Semilight"/>
                <a:cs typeface="Segoe UI Semilight"/>
              </a:rPr>
              <a:t>tic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16729" y="5320249"/>
            <a:ext cx="134112" cy="215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5"/>
              </a:lnSpc>
              <a:spcBef>
                <a:spcPts val="81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5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33525" y="5350971"/>
            <a:ext cx="78605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0" baseline="2088" dirty="0" smtClean="0">
                <a:latin typeface="Segoe UI Semilight"/>
                <a:cs typeface="Segoe UI Semilight"/>
              </a:rPr>
              <a:t>ye</a:t>
            </a:r>
            <a:r>
              <a:rPr sz="1800" spc="-4" baseline="2088" dirty="0" smtClean="0">
                <a:latin typeface="Segoe UI Semilight"/>
                <a:cs typeface="Segoe UI Semilight"/>
              </a:rPr>
              <a:t>a</a:t>
            </a:r>
            <a:r>
              <a:rPr sz="1800" spc="0" baseline="2088" dirty="0" smtClean="0">
                <a:latin typeface="Segoe UI Semilight"/>
                <a:cs typeface="Segoe UI Semilight"/>
              </a:rPr>
              <a:t>r</a:t>
            </a:r>
            <a:r>
              <a:rPr sz="1800" spc="4" baseline="2088" dirty="0" smtClean="0">
                <a:latin typeface="Segoe UI Semilight"/>
                <a:cs typeface="Segoe UI Semilight"/>
              </a:rPr>
              <a:t>/</a:t>
            </a:r>
            <a:r>
              <a:rPr sz="1800" spc="0" baseline="2088" dirty="0" smtClean="0">
                <a:latin typeface="Segoe UI Semilight"/>
                <a:cs typeface="Segoe UI Semilight"/>
              </a:rPr>
              <a:t>c</a:t>
            </a:r>
            <a:r>
              <a:rPr sz="1800" spc="-4" baseline="2088" dirty="0" smtClean="0">
                <a:latin typeface="Segoe UI Semilight"/>
                <a:cs typeface="Segoe UI Semilight"/>
              </a:rPr>
              <a:t>api</a:t>
            </a:r>
            <a:r>
              <a:rPr sz="1800" spc="0" baseline="2088" dirty="0" smtClean="0">
                <a:latin typeface="Segoe UI Semilight"/>
                <a:cs typeface="Segoe UI Semilight"/>
              </a:rPr>
              <a:t>ta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08753" y="5350971"/>
            <a:ext cx="356339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0" baseline="2088" dirty="0" smtClean="0">
                <a:latin typeface="Segoe UI Semilight"/>
                <a:cs typeface="Segoe UI Semilight"/>
              </a:rPr>
              <a:t>x</a:t>
            </a:r>
            <a:r>
              <a:rPr sz="1800" spc="-14" baseline="2088" dirty="0" smtClean="0">
                <a:latin typeface="Segoe UI Semilight"/>
                <a:cs typeface="Segoe UI Semilight"/>
              </a:rPr>
              <a:t>p</a:t>
            </a:r>
            <a:r>
              <a:rPr sz="1800" spc="0" baseline="2088" dirty="0" smtClean="0">
                <a:latin typeface="Segoe UI Semilight"/>
                <a:cs typeface="Segoe UI Semilight"/>
              </a:rPr>
              <a:t>ansi</a:t>
            </a:r>
            <a:r>
              <a:rPr sz="1800" spc="-4" baseline="2088" dirty="0" smtClean="0">
                <a:latin typeface="Segoe UI Semilight"/>
                <a:cs typeface="Segoe UI Semilight"/>
              </a:rPr>
              <a:t>o</a:t>
            </a:r>
            <a:r>
              <a:rPr sz="1800" spc="0" baseline="2088" dirty="0" smtClean="0">
                <a:latin typeface="Segoe UI Semilight"/>
                <a:cs typeface="Segoe UI Semilight"/>
              </a:rPr>
              <a:t>n</a:t>
            </a:r>
            <a:r>
              <a:rPr sz="1800" spc="-10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pl</a:t>
            </a:r>
            <a:r>
              <a:rPr sz="1800" spc="0" baseline="2088" dirty="0" smtClean="0">
                <a:latin typeface="Segoe UI Semilight"/>
                <a:cs typeface="Segoe UI Semilight"/>
              </a:rPr>
              <a:t>ans</a:t>
            </a:r>
            <a:r>
              <a:rPr sz="1800" spc="-9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i</a:t>
            </a:r>
            <a:r>
              <a:rPr sz="1800" spc="0" baseline="2088" dirty="0" smtClean="0">
                <a:latin typeface="Segoe UI Semilight"/>
                <a:cs typeface="Segoe UI Semilight"/>
              </a:rPr>
              <a:t>n</a:t>
            </a:r>
            <a:r>
              <a:rPr sz="1800" spc="-4" baseline="2088" dirty="0" smtClean="0">
                <a:latin typeface="Segoe UI Semilight"/>
                <a:cs typeface="Segoe UI Semilight"/>
              </a:rPr>
              <a:t>cl</a:t>
            </a:r>
            <a:r>
              <a:rPr sz="1800" spc="0" baseline="2088" dirty="0" smtClean="0">
                <a:latin typeface="Segoe UI Semilight"/>
                <a:cs typeface="Segoe UI Semilight"/>
              </a:rPr>
              <a:t>u</a:t>
            </a:r>
            <a:r>
              <a:rPr sz="1800" spc="-4" baseline="2088" dirty="0" smtClean="0">
                <a:latin typeface="Segoe UI Semilight"/>
                <a:cs typeface="Segoe UI Semilight"/>
              </a:rPr>
              <a:t>d</a:t>
            </a:r>
            <a:r>
              <a:rPr sz="1800" spc="0" baseline="2088" dirty="0" smtClean="0">
                <a:latin typeface="Segoe UI Semilight"/>
                <a:cs typeface="Segoe UI Semilight"/>
              </a:rPr>
              <a:t>e</a:t>
            </a:r>
            <a:r>
              <a:rPr sz="1800" spc="-33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a </a:t>
            </a:r>
            <a:r>
              <a:rPr sz="1800" spc="4" baseline="2088" dirty="0" smtClean="0">
                <a:latin typeface="Segoe UI Semilight"/>
                <a:cs typeface="Segoe UI Semilight"/>
              </a:rPr>
              <a:t>s</a:t>
            </a:r>
            <a:r>
              <a:rPr sz="1800" spc="0" baseline="2088" dirty="0" smtClean="0">
                <a:latin typeface="Segoe UI Semilight"/>
                <a:cs typeface="Segoe UI Semilight"/>
              </a:rPr>
              <a:t>u</a:t>
            </a:r>
            <a:r>
              <a:rPr sz="1800" spc="-4" baseline="2088" dirty="0" smtClean="0">
                <a:latin typeface="Segoe UI Semilight"/>
                <a:cs typeface="Segoe UI Semilight"/>
              </a:rPr>
              <a:t>b</a:t>
            </a:r>
            <a:r>
              <a:rPr sz="1800" spc="4" baseline="2088" dirty="0" smtClean="0">
                <a:latin typeface="Segoe UI Semilight"/>
                <a:cs typeface="Segoe UI Semilight"/>
              </a:rPr>
              <a:t>s</a:t>
            </a:r>
            <a:r>
              <a:rPr sz="1800" spc="0" baseline="2088" dirty="0" smtClean="0">
                <a:latin typeface="Segoe UI Semilight"/>
                <a:cs typeface="Segoe UI Semilight"/>
              </a:rPr>
              <a:t>ta</a:t>
            </a:r>
            <a:r>
              <a:rPr sz="1800" spc="4" baseline="2088" dirty="0" smtClean="0">
                <a:latin typeface="Segoe UI Semilight"/>
                <a:cs typeface="Segoe UI Semilight"/>
              </a:rPr>
              <a:t>t</a:t>
            </a:r>
            <a:r>
              <a:rPr sz="1800" spc="-4" baseline="2088" dirty="0" smtClean="0">
                <a:latin typeface="Segoe UI Semilight"/>
                <a:cs typeface="Segoe UI Semilight"/>
              </a:rPr>
              <a:t>io</a:t>
            </a:r>
            <a:r>
              <a:rPr sz="1800" spc="0" baseline="2088" dirty="0" smtClean="0">
                <a:latin typeface="Segoe UI Semilight"/>
                <a:cs typeface="Segoe UI Semilight"/>
              </a:rPr>
              <a:t>n</a:t>
            </a:r>
            <a:r>
              <a:rPr sz="1800" spc="-34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n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0" baseline="2088" dirty="0" smtClean="0">
                <a:latin typeface="Segoe UI Semilight"/>
                <a:cs typeface="Segoe UI Semilight"/>
              </a:rPr>
              <a:t>ar</a:t>
            </a:r>
            <a:r>
              <a:rPr sz="1800" spc="-17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IPDC</a:t>
            </a:r>
            <a:r>
              <a:rPr sz="1800" spc="-17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un</a:t>
            </a:r>
            <a:r>
              <a:rPr sz="1800" spc="-4" baseline="2088" dirty="0" smtClean="0">
                <a:latin typeface="Segoe UI Semilight"/>
                <a:cs typeface="Segoe UI Semilight"/>
              </a:rPr>
              <a:t>de</a:t>
            </a:r>
            <a:r>
              <a:rPr sz="1800" spc="0" baseline="2088" dirty="0" smtClean="0">
                <a:latin typeface="Segoe UI Semilight"/>
                <a:cs typeface="Segoe UI Semilight"/>
              </a:rPr>
              <a:t>r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0489" y="1233678"/>
            <a:ext cx="8693404" cy="48295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41933" marR="5065874">
              <a:lnSpc>
                <a:spcPts val="1440"/>
              </a:lnSpc>
              <a:spcBef>
                <a:spcPts val="292"/>
              </a:spcBef>
            </a:pP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j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ted</a:t>
            </a:r>
            <a:r>
              <a:rPr sz="1200" spc="-8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ili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200" spc="-47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dem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200" spc="-5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-1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 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du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al</a:t>
            </a:r>
            <a:r>
              <a:rPr sz="1200" spc="-6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or</a:t>
            </a:r>
            <a:r>
              <a:rPr sz="12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-57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(dom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200" spc="-5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200" spc="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e)</a:t>
            </a:r>
            <a:endParaRPr sz="1200">
              <a:latin typeface="Segoe UI Semilight"/>
              <a:cs typeface="Segoe UI Semilight"/>
            </a:endParaRPr>
          </a:p>
          <a:p>
            <a:pPr marL="1241933">
              <a:lnSpc>
                <a:spcPct val="110839"/>
              </a:lnSpc>
              <a:spcBef>
                <a:spcPts val="654"/>
              </a:spcBef>
              <a:tabLst>
                <a:tab pos="2336800" algn="l"/>
              </a:tabLst>
            </a:pPr>
            <a:r>
              <a:rPr sz="1200" spc="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As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um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on	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-2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200" spc="-2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-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1200">
              <a:latin typeface="Segoe UI Semilight"/>
              <a:cs typeface="Segoe UI Semilight"/>
            </a:endParaRPr>
          </a:p>
          <a:p>
            <a:pPr marL="1241933">
              <a:lnSpc>
                <a:spcPts val="1440"/>
              </a:lnSpc>
              <a:spcBef>
                <a:spcPts val="72"/>
              </a:spcBef>
              <a:tabLst>
                <a:tab pos="2336800" algn="l"/>
                <a:tab pos="4216400" algn="l"/>
              </a:tabLst>
            </a:pP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-3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or</a:t>
            </a:r>
            <a:r>
              <a:rPr sz="12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er	r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q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ng</a:t>
            </a:r>
            <a:r>
              <a:rPr sz="1200" spc="-7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200" spc="0" baseline="2192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	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Cur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rent</a:t>
            </a:r>
            <a:r>
              <a:rPr sz="1200" spc="-6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200" spc="-2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ca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ci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200" spc="-6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an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200" spc="-4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ans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200" spc="-5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pl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an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1200">
              <a:latin typeface="Segoe UI Semilight"/>
              <a:cs typeface="Segoe UI Semilight"/>
            </a:endParaRPr>
          </a:p>
          <a:p>
            <a:pPr marL="2534539" marR="3176308" indent="-1291082">
              <a:lnSpc>
                <a:spcPts val="1724"/>
              </a:lnSpc>
              <a:spcBef>
                <a:spcPts val="1070"/>
              </a:spcBef>
              <a:tabLst>
                <a:tab pos="2336800" algn="l"/>
                <a:tab pos="4216400" algn="l"/>
                <a:tab pos="4406900" algn="l"/>
              </a:tabLst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5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0</a:t>
            </a:r>
            <a:r>
              <a:rPr sz="1200" spc="4" dirty="0" smtClean="0">
                <a:latin typeface="Segoe UI Semilight"/>
                <a:cs typeface="Segoe UI Semilight"/>
              </a:rPr>
              <a:t>.</a:t>
            </a:r>
            <a:r>
              <a:rPr sz="1200" spc="0" dirty="0" smtClean="0">
                <a:latin typeface="Segoe UI Semilight"/>
                <a:cs typeface="Segoe UI Semilight"/>
              </a:rPr>
              <a:t>02</a:t>
            </a:r>
            <a:r>
              <a:rPr sz="1200" spc="-12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m3</a:t>
            </a:r>
            <a:r>
              <a:rPr sz="1200" spc="9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/	</a:t>
            </a: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1</a:t>
            </a:r>
            <a:r>
              <a:rPr sz="1200" spc="0" dirty="0" smtClean="0">
                <a:latin typeface="Segoe UI Semilight"/>
                <a:cs typeface="Segoe UI Semilight"/>
              </a:rPr>
              <a:t>,</a:t>
            </a:r>
            <a:r>
              <a:rPr sz="1200" spc="-4" dirty="0" smtClean="0">
                <a:latin typeface="Segoe UI Semilight"/>
                <a:cs typeface="Segoe UI Semilight"/>
              </a:rPr>
              <a:t>7</a:t>
            </a:r>
            <a:r>
              <a:rPr sz="1200" spc="0" dirty="0" smtClean="0">
                <a:latin typeface="Segoe UI Semilight"/>
                <a:cs typeface="Segoe UI Semilight"/>
              </a:rPr>
              <a:t>60</a:t>
            </a:r>
            <a:r>
              <a:rPr sz="1200" spc="-7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–</a:t>
            </a:r>
            <a:r>
              <a:rPr sz="1200" spc="-4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3</a:t>
            </a:r>
            <a:r>
              <a:rPr sz="1200" spc="4" dirty="0" smtClean="0">
                <a:latin typeface="Segoe UI Semilight"/>
                <a:cs typeface="Segoe UI Semilight"/>
              </a:rPr>
              <a:t>,1</a:t>
            </a:r>
            <a:r>
              <a:rPr sz="1200" spc="0" dirty="0" smtClean="0">
                <a:latin typeface="Segoe UI Semilight"/>
                <a:cs typeface="Segoe UI Semilight"/>
              </a:rPr>
              <a:t>00</a:t>
            </a:r>
            <a:r>
              <a:rPr sz="1200" spc="-12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m3 /</a:t>
            </a:r>
            <a:r>
              <a:rPr sz="1200" spc="-9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d</a:t>
            </a:r>
            <a:r>
              <a:rPr sz="1200" spc="0" dirty="0" smtClean="0">
                <a:latin typeface="Segoe UI Semilight"/>
                <a:cs typeface="Segoe UI Semilight"/>
              </a:rPr>
              <a:t>ay	</a:t>
            </a: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3</a:t>
            </a:r>
            <a:r>
              <a:rPr sz="1200" spc="4" dirty="0" smtClean="0">
                <a:latin typeface="Segoe UI Semilight"/>
                <a:cs typeface="Segoe UI Semilight"/>
              </a:rPr>
              <a:t>8</a:t>
            </a:r>
            <a:r>
              <a:rPr sz="1200" spc="0" dirty="0" smtClean="0">
                <a:latin typeface="Segoe UI Semilight"/>
                <a:cs typeface="Segoe UI Semilight"/>
              </a:rPr>
              <a:t>,</a:t>
            </a:r>
            <a:r>
              <a:rPr sz="1200" spc="4" dirty="0" smtClean="0">
                <a:latin typeface="Segoe UI Semilight"/>
                <a:cs typeface="Segoe UI Semilight"/>
              </a:rPr>
              <a:t>0</a:t>
            </a:r>
            <a:r>
              <a:rPr sz="1200" spc="0" dirty="0" smtClean="0">
                <a:latin typeface="Segoe UI Semilight"/>
                <a:cs typeface="Segoe UI Semilight"/>
              </a:rPr>
              <a:t>00</a:t>
            </a:r>
            <a:r>
              <a:rPr sz="1200" spc="-15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m3 /</a:t>
            </a:r>
            <a:r>
              <a:rPr sz="1200" spc="-9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d</a:t>
            </a:r>
            <a:r>
              <a:rPr sz="1200" spc="0" dirty="0" smtClean="0">
                <a:latin typeface="Segoe UI Semilight"/>
                <a:cs typeface="Segoe UI Semilight"/>
              </a:rPr>
              <a:t>ay </a:t>
            </a:r>
            <a:endParaRPr sz="1200">
              <a:latin typeface="Segoe UI Semilight"/>
              <a:cs typeface="Segoe UI Semilight"/>
            </a:endParaRPr>
          </a:p>
          <a:p>
            <a:pPr marL="2534539" marR="3176308">
              <a:lnSpc>
                <a:spcPts val="1596"/>
              </a:lnSpc>
              <a:spcBef>
                <a:spcPts val="1267"/>
              </a:spcBef>
              <a:tabLst>
                <a:tab pos="2336800" algn="l"/>
                <a:tab pos="4216400" algn="l"/>
                <a:tab pos="4406900" algn="l"/>
              </a:tabLst>
            </a:pPr>
            <a:r>
              <a:rPr sz="1200" spc="-4" dirty="0" smtClean="0">
                <a:latin typeface="Segoe UI Semilight"/>
                <a:cs typeface="Segoe UI Semilight"/>
              </a:rPr>
              <a:t>de</a:t>
            </a:r>
            <a:r>
              <a:rPr sz="1200" spc="0" dirty="0" smtClean="0">
                <a:latin typeface="Segoe UI Semilight"/>
                <a:cs typeface="Segoe UI Semilight"/>
              </a:rPr>
              <a:t>mand</a:t>
            </a:r>
            <a:r>
              <a:rPr sz="1200" spc="-6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n</a:t>
            </a:r>
            <a:r>
              <a:rPr sz="1200" spc="-7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2</a:t>
            </a:r>
            <a:r>
              <a:rPr sz="1200" spc="4" dirty="0" smtClean="0">
                <a:latin typeface="Segoe UI Semilight"/>
                <a:cs typeface="Segoe UI Semilight"/>
              </a:rPr>
              <a:t>01</a:t>
            </a:r>
            <a:r>
              <a:rPr sz="1200" spc="-4" dirty="0" smtClean="0">
                <a:latin typeface="Segoe UI Semilight"/>
                <a:cs typeface="Segoe UI Semilight"/>
              </a:rPr>
              <a:t>7</a:t>
            </a:r>
            <a:r>
              <a:rPr sz="1200" spc="0" dirty="0" smtClean="0">
                <a:latin typeface="Segoe UI Semilight"/>
                <a:cs typeface="Segoe UI Semilight"/>
              </a:rPr>
              <a:t>)		</a:t>
            </a:r>
            <a:r>
              <a:rPr sz="1200" spc="-29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f up</a:t>
            </a:r>
            <a:r>
              <a:rPr sz="1200" spc="-23" dirty="0" smtClean="0">
                <a:latin typeface="Segoe UI Semilight"/>
                <a:cs typeface="Segoe UI Semilight"/>
              </a:rPr>
              <a:t> </a:t>
            </a:r>
            <a:r>
              <a:rPr sz="1200" spc="-9" dirty="0" smtClean="0"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latin typeface="Segoe UI Semilight"/>
                <a:cs typeface="Segoe UI Semilight"/>
              </a:rPr>
              <a:t>o</a:t>
            </a:r>
            <a:r>
              <a:rPr sz="1200" spc="-3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2</a:t>
            </a:r>
            <a:r>
              <a:rPr sz="1200" spc="4" dirty="0" smtClean="0">
                <a:latin typeface="Segoe UI Semilight"/>
                <a:cs typeface="Segoe UI Semilight"/>
              </a:rPr>
              <a:t>5</a:t>
            </a:r>
            <a:r>
              <a:rPr sz="1200" spc="0" dirty="0" smtClean="0">
                <a:latin typeface="Segoe UI Semilight"/>
                <a:cs typeface="Segoe UI Semilight"/>
              </a:rPr>
              <a:t>%</a:t>
            </a:r>
            <a:endParaRPr sz="1200">
              <a:latin typeface="Segoe UI Semilight"/>
              <a:cs typeface="Segoe UI Semilight"/>
            </a:endParaRPr>
          </a:p>
          <a:p>
            <a:pPr marL="4410964">
              <a:lnSpc>
                <a:spcPct val="110839"/>
              </a:lnSpc>
              <a:spcBef>
                <a:spcPts val="1283"/>
              </a:spcBef>
            </a:pPr>
            <a:r>
              <a:rPr sz="1200" spc="0" dirty="0" smtClean="0">
                <a:latin typeface="Segoe UI Semilight"/>
                <a:cs typeface="Segoe UI Semilight"/>
              </a:rPr>
              <a:t>wh</a:t>
            </a:r>
            <a:r>
              <a:rPr sz="1200" spc="-9" dirty="0" smtClean="0">
                <a:latin typeface="Segoe UI Semilight"/>
                <a:cs typeface="Segoe UI Semilight"/>
              </a:rPr>
              <a:t>i</a:t>
            </a:r>
            <a:r>
              <a:rPr sz="1200" spc="-4" dirty="0" smtClean="0">
                <a:latin typeface="Segoe UI Semilight"/>
                <a:cs typeface="Segoe UI Semilight"/>
              </a:rPr>
              <a:t>l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-9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n</a:t>
            </a:r>
            <a:r>
              <a:rPr sz="1200" spc="-9" dirty="0" smtClean="0">
                <a:latin typeface="Segoe UI Semilight"/>
                <a:cs typeface="Segoe UI Semilight"/>
              </a:rPr>
              <a:t>d</a:t>
            </a:r>
            <a:r>
              <a:rPr sz="1200" spc="0" dirty="0" smtClean="0">
                <a:latin typeface="Segoe UI Semilight"/>
                <a:cs typeface="Segoe UI Semilight"/>
              </a:rPr>
              <a:t>ustri</a:t>
            </a:r>
            <a:r>
              <a:rPr sz="1200" spc="-4" dirty="0" smtClean="0">
                <a:latin typeface="Segoe UI Semilight"/>
                <a:cs typeface="Segoe UI Semilight"/>
              </a:rPr>
              <a:t>a</a:t>
            </a:r>
            <a:r>
              <a:rPr sz="1200" spc="0" dirty="0" smtClean="0">
                <a:latin typeface="Segoe UI Semilight"/>
                <a:cs typeface="Segoe UI Semilight"/>
              </a:rPr>
              <a:t>l us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9" dirty="0" smtClean="0"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latin typeface="Segoe UI Semilight"/>
                <a:cs typeface="Segoe UI Semilight"/>
              </a:rPr>
              <a:t>s</a:t>
            </a:r>
            <a:r>
              <a:rPr sz="1200" spc="-14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a</a:t>
            </a:r>
            <a:r>
              <a:rPr sz="1200" spc="-14" dirty="0" smtClean="0"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-9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x</a:t>
            </a:r>
            <a:r>
              <a:rPr sz="1200" spc="-4" dirty="0" smtClean="0">
                <a:latin typeface="Segoe UI Semilight"/>
                <a:cs typeface="Segoe UI Semilight"/>
              </a:rPr>
              <a:t>pec</a:t>
            </a:r>
            <a:r>
              <a:rPr sz="1200" spc="-9" dirty="0" smtClean="0">
                <a:latin typeface="Segoe UI Semilight"/>
                <a:cs typeface="Segoe UI Semilight"/>
              </a:rPr>
              <a:t>t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d </a:t>
            </a:r>
            <a:r>
              <a:rPr sz="1200" spc="-9" dirty="0" smtClean="0"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latin typeface="Segoe UI Semilight"/>
                <a:cs typeface="Segoe UI Semilight"/>
              </a:rPr>
              <a:t>o </a:t>
            </a:r>
            <a:r>
              <a:rPr sz="1200" spc="-4" dirty="0" smtClean="0">
                <a:latin typeface="Segoe UI Semilight"/>
                <a:cs typeface="Segoe UI Semilight"/>
              </a:rPr>
              <a:t>p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4" dirty="0" smtClean="0">
                <a:latin typeface="Segoe UI Semilight"/>
                <a:cs typeface="Segoe UI Semilight"/>
              </a:rPr>
              <a:t>v</a:t>
            </a:r>
            <a:r>
              <a:rPr sz="1200" spc="-4" dirty="0" smtClean="0">
                <a:latin typeface="Segoe UI Semilight"/>
                <a:cs typeface="Segoe UI Semilight"/>
              </a:rPr>
              <a:t>id</a:t>
            </a:r>
            <a:r>
              <a:rPr sz="1200" spc="0" dirty="0" smtClean="0">
                <a:latin typeface="Segoe UI Semilight"/>
                <a:cs typeface="Segoe UI Semilight"/>
              </a:rPr>
              <a:t>e su</a:t>
            </a:r>
            <a:r>
              <a:rPr sz="1200" spc="-9" dirty="0" smtClean="0">
                <a:latin typeface="Segoe UI Semilight"/>
                <a:cs typeface="Segoe UI Semilight"/>
              </a:rPr>
              <a:t>p</a:t>
            </a:r>
            <a:r>
              <a:rPr sz="1200" spc="-4" dirty="0" smtClean="0">
                <a:latin typeface="Segoe UI Semilight"/>
                <a:cs typeface="Segoe UI Semilight"/>
              </a:rPr>
              <a:t>pl</a:t>
            </a:r>
            <a:r>
              <a:rPr sz="1200" spc="0" dirty="0" smtClean="0">
                <a:latin typeface="Segoe UI Semilight"/>
                <a:cs typeface="Segoe UI Semilight"/>
              </a:rPr>
              <a:t>y th</a:t>
            </a:r>
            <a:r>
              <a:rPr sz="1200" spc="-4" dirty="0" smtClean="0">
                <a:latin typeface="Segoe UI Semilight"/>
                <a:cs typeface="Segoe UI Semilight"/>
              </a:rPr>
              <a:t>ei</a:t>
            </a:r>
            <a:r>
              <a:rPr sz="1200" spc="0" dirty="0" smtClean="0">
                <a:latin typeface="Segoe UI Semilight"/>
                <a:cs typeface="Segoe UI Semilight"/>
              </a:rPr>
              <a:t>r</a:t>
            </a:r>
            <a:r>
              <a:rPr sz="1200" spc="4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wn</a:t>
            </a:r>
            <a:endParaRPr sz="1200">
              <a:latin typeface="Segoe UI Semilight"/>
              <a:cs typeface="Segoe UI Semilight"/>
            </a:endParaRPr>
          </a:p>
          <a:p>
            <a:pPr marL="4410964">
              <a:lnSpc>
                <a:spcPts val="1440"/>
              </a:lnSpc>
              <a:spcBef>
                <a:spcPts val="72"/>
              </a:spcBef>
            </a:pPr>
            <a:r>
              <a:rPr sz="1200" spc="0" dirty="0" smtClean="0">
                <a:latin typeface="Segoe UI Semilight"/>
                <a:cs typeface="Segoe UI Semilight"/>
              </a:rPr>
              <a:t>wa</a:t>
            </a:r>
            <a:r>
              <a:rPr sz="1200" spc="-9" dirty="0" smtClean="0">
                <a:latin typeface="Segoe UI Semilight"/>
                <a:cs typeface="Segoe UI Semilight"/>
              </a:rPr>
              <a:t>t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-94" dirty="0" smtClean="0"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latin typeface="Segoe UI Semilight"/>
                <a:cs typeface="Segoe UI Semilight"/>
              </a:rPr>
              <a:t>,</a:t>
            </a:r>
            <a:r>
              <a:rPr sz="1200" spc="-23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w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th</a:t>
            </a:r>
            <a:r>
              <a:rPr sz="1200" spc="-11" dirty="0" smtClean="0">
                <a:latin typeface="Segoe UI Semilight"/>
                <a:cs typeface="Segoe UI Semilight"/>
              </a:rPr>
              <a:t> </a:t>
            </a:r>
            <a:r>
              <a:rPr sz="1200" spc="-9" dirty="0" smtClean="0">
                <a:latin typeface="Segoe UI Semilight"/>
                <a:cs typeface="Segoe UI Semilight"/>
              </a:rPr>
              <a:t>t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4" dirty="0" smtClean="0">
                <a:latin typeface="Segoe UI Semilight"/>
                <a:cs typeface="Segoe UI Semilight"/>
              </a:rPr>
              <a:t>h</a:t>
            </a:r>
            <a:r>
              <a:rPr sz="1200" spc="0" dirty="0" smtClean="0">
                <a:latin typeface="Segoe UI Semilight"/>
                <a:cs typeface="Segoe UI Semilight"/>
              </a:rPr>
              <a:t>n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4" dirty="0" smtClean="0">
                <a:latin typeface="Segoe UI Semilight"/>
                <a:cs typeface="Segoe UI Semilight"/>
              </a:rPr>
              <a:t>a</a:t>
            </a:r>
            <a:r>
              <a:rPr sz="1200" spc="0" dirty="0" smtClean="0">
                <a:latin typeface="Segoe UI Semilight"/>
                <a:cs typeface="Segoe UI Semilight"/>
              </a:rPr>
              <a:t>l</a:t>
            </a:r>
            <a:r>
              <a:rPr sz="1200" spc="-45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as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tance</a:t>
            </a:r>
            <a:r>
              <a:rPr sz="1200" spc="-55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f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m Ti</a:t>
            </a:r>
            <a:r>
              <a:rPr sz="1200" spc="-4" dirty="0" smtClean="0">
                <a:latin typeface="Segoe UI Semilight"/>
                <a:cs typeface="Segoe UI Semilight"/>
              </a:rPr>
              <a:t>g</a:t>
            </a:r>
            <a:r>
              <a:rPr sz="1200" spc="0" dirty="0" smtClean="0">
                <a:latin typeface="Segoe UI Semilight"/>
                <a:cs typeface="Segoe UI Semilight"/>
              </a:rPr>
              <a:t>ray</a:t>
            </a:r>
            <a:r>
              <a:rPr sz="1200" spc="-15" dirty="0" smtClean="0">
                <a:latin typeface="Segoe UI Semilight"/>
                <a:cs typeface="Segoe UI Semilight"/>
              </a:rPr>
              <a:t> </a:t>
            </a:r>
            <a:r>
              <a:rPr sz="1200" spc="-54" dirty="0" smtClean="0">
                <a:latin typeface="Segoe UI Semilight"/>
                <a:cs typeface="Segoe UI Semilight"/>
              </a:rPr>
              <a:t>W</a:t>
            </a:r>
            <a:r>
              <a:rPr sz="1200" spc="0" dirty="0" smtClean="0">
                <a:latin typeface="Segoe UI Semilight"/>
                <a:cs typeface="Segoe UI Semilight"/>
              </a:rPr>
              <a:t>a</a:t>
            </a:r>
            <a:r>
              <a:rPr sz="1200" spc="-9" dirty="0" smtClean="0">
                <a:latin typeface="Segoe UI Semilight"/>
                <a:cs typeface="Segoe UI Semilight"/>
              </a:rPr>
              <a:t>t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r </a:t>
            </a:r>
            <a:r>
              <a:rPr sz="1200" spc="4" dirty="0" smtClean="0">
                <a:latin typeface="Segoe UI Semilight"/>
                <a:cs typeface="Segoe UI Semilight"/>
              </a:rPr>
              <a:t>Ass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9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ati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n</a:t>
            </a:r>
            <a:endParaRPr sz="1200">
              <a:latin typeface="Segoe UI Semilight"/>
              <a:cs typeface="Segoe UI Semilight"/>
            </a:endParaRPr>
          </a:p>
          <a:p>
            <a:pPr marL="1243457">
              <a:lnSpc>
                <a:spcPts val="1724"/>
              </a:lnSpc>
              <a:spcBef>
                <a:spcPts val="437"/>
              </a:spcBef>
              <a:tabLst>
                <a:tab pos="2336800" algn="l"/>
                <a:tab pos="4216400" algn="l"/>
              </a:tabLst>
            </a:pPr>
            <a:r>
              <a:rPr sz="2250" spc="0" baseline="-1546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2250" spc="150" baseline="-1546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800" spc="-4" baseline="-16707" dirty="0" smtClean="0">
                <a:latin typeface="Segoe UI Semilight"/>
                <a:cs typeface="Segoe UI Semilight"/>
              </a:rPr>
              <a:t>S</a:t>
            </a:r>
            <a:r>
              <a:rPr sz="1800" spc="0" baseline="-16707" dirty="0" smtClean="0">
                <a:latin typeface="Segoe UI Semilight"/>
                <a:cs typeface="Segoe UI Semilight"/>
              </a:rPr>
              <a:t>ame</a:t>
            </a:r>
            <a:r>
              <a:rPr sz="1800" spc="-22" baseline="-16707" dirty="0" smtClean="0">
                <a:latin typeface="Segoe UI Semilight"/>
                <a:cs typeface="Segoe UI Semilight"/>
              </a:rPr>
              <a:t> </a:t>
            </a:r>
            <a:r>
              <a:rPr sz="1800" spc="0" baseline="-16707" dirty="0" smtClean="0">
                <a:latin typeface="Segoe UI Semilight"/>
                <a:cs typeface="Segoe UI Semilight"/>
              </a:rPr>
              <a:t>as	</a:t>
            </a:r>
            <a:r>
              <a:rPr sz="2250" spc="0" baseline="-1546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2250" spc="144" baseline="-1546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800" spc="-4" baseline="-16707" dirty="0" smtClean="0">
                <a:latin typeface="Segoe UI Semilight"/>
                <a:cs typeface="Segoe UI Semilight"/>
              </a:rPr>
              <a:t>S</a:t>
            </a:r>
            <a:r>
              <a:rPr sz="1800" spc="0" baseline="-16707" dirty="0" smtClean="0">
                <a:latin typeface="Segoe UI Semilight"/>
                <a:cs typeface="Segoe UI Semilight"/>
              </a:rPr>
              <a:t>ame</a:t>
            </a:r>
            <a:r>
              <a:rPr sz="1800" spc="-22" baseline="-16707" dirty="0" smtClean="0">
                <a:latin typeface="Segoe UI Semilight"/>
                <a:cs typeface="Segoe UI Semilight"/>
              </a:rPr>
              <a:t> </a:t>
            </a:r>
            <a:r>
              <a:rPr sz="1800" spc="0" baseline="-16707" dirty="0" smtClean="0">
                <a:latin typeface="Segoe UI Semilight"/>
                <a:cs typeface="Segoe UI Semilight"/>
              </a:rPr>
              <a:t>as</a:t>
            </a:r>
            <a:r>
              <a:rPr sz="1800" spc="-14" baseline="-16707" dirty="0" smtClean="0">
                <a:latin typeface="Segoe UI Semilight"/>
                <a:cs typeface="Segoe UI Semilight"/>
              </a:rPr>
              <a:t> </a:t>
            </a:r>
            <a:r>
              <a:rPr sz="1800" spc="0" baseline="-16707" dirty="0" smtClean="0">
                <a:latin typeface="Segoe UI Semilight"/>
                <a:cs typeface="Segoe UI Semilight"/>
              </a:rPr>
              <a:t>a</a:t>
            </a:r>
            <a:r>
              <a:rPr sz="1800" spc="-4" baseline="-16707" dirty="0" smtClean="0">
                <a:latin typeface="Segoe UI Semilight"/>
                <a:cs typeface="Segoe UI Semilight"/>
              </a:rPr>
              <a:t>bov</a:t>
            </a:r>
            <a:r>
              <a:rPr sz="1800" spc="0" baseline="-16707" dirty="0" smtClean="0">
                <a:latin typeface="Segoe UI Semilight"/>
                <a:cs typeface="Segoe UI Semilight"/>
              </a:rPr>
              <a:t>e	</a:t>
            </a: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De</a:t>
            </a:r>
            <a:r>
              <a:rPr sz="1200" spc="-9" dirty="0" smtClean="0">
                <a:latin typeface="Segoe UI Semilight"/>
                <a:cs typeface="Segoe UI Semilight"/>
              </a:rPr>
              <a:t>v</a:t>
            </a:r>
            <a:r>
              <a:rPr sz="1200" spc="-4" dirty="0" smtClean="0">
                <a:latin typeface="Segoe UI Semilight"/>
                <a:cs typeface="Segoe UI Semilight"/>
              </a:rPr>
              <a:t>elop</a:t>
            </a:r>
            <a:r>
              <a:rPr sz="1200" spc="0" dirty="0" smtClean="0">
                <a:latin typeface="Segoe UI Semilight"/>
                <a:cs typeface="Segoe UI Semilight"/>
              </a:rPr>
              <a:t>m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nts</a:t>
            </a:r>
            <a:r>
              <a:rPr sz="1200" spc="-41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4" dirty="0" smtClean="0">
                <a:latin typeface="Segoe UI Semilight"/>
                <a:cs typeface="Segoe UI Semilight"/>
              </a:rPr>
              <a:t>a</a:t>
            </a:r>
            <a:r>
              <a:rPr sz="1200" spc="0" dirty="0" smtClean="0">
                <a:latin typeface="Segoe UI Semilight"/>
                <a:cs typeface="Segoe UI Semilight"/>
              </a:rPr>
              <a:t>n</a:t>
            </a:r>
            <a:r>
              <a:rPr sz="1200" spc="-16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b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-12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nn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14" dirty="0" smtClean="0">
                <a:latin typeface="Segoe UI Semilight"/>
                <a:cs typeface="Segoe UI Semilight"/>
              </a:rPr>
              <a:t>t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d</a:t>
            </a:r>
            <a:r>
              <a:rPr sz="1200" spc="-27" dirty="0" smtClean="0">
                <a:latin typeface="Segoe UI Semilight"/>
                <a:cs typeface="Segoe UI Semilight"/>
              </a:rPr>
              <a:t> </a:t>
            </a:r>
            <a:r>
              <a:rPr sz="1200" spc="-9" dirty="0" smtClean="0"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latin typeface="Segoe UI Semilight"/>
                <a:cs typeface="Segoe UI Semilight"/>
              </a:rPr>
              <a:t>o</a:t>
            </a:r>
            <a:r>
              <a:rPr sz="1200" spc="-3" dirty="0" smtClean="0"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w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r</a:t>
            </a:r>
            <a:r>
              <a:rPr sz="1200" spc="-39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as </a:t>
            </a:r>
            <a:r>
              <a:rPr sz="1200" spc="-14" dirty="0" smtClean="0">
                <a:latin typeface="Segoe UI Semilight"/>
                <a:cs typeface="Segoe UI Semilight"/>
              </a:rPr>
              <a:t>p</a:t>
            </a:r>
            <a:r>
              <a:rPr sz="1200" spc="0" dirty="0" smtClean="0">
                <a:latin typeface="Segoe UI Semilight"/>
                <a:cs typeface="Segoe UI Semilight"/>
              </a:rPr>
              <a:t>a</a:t>
            </a:r>
            <a:r>
              <a:rPr sz="1200" spc="34" dirty="0" smtClean="0"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latin typeface="Segoe UI Semilight"/>
                <a:cs typeface="Segoe UI Semilight"/>
              </a:rPr>
              <a:t>t</a:t>
            </a:r>
            <a:r>
              <a:rPr sz="1200" spc="-10" dirty="0" smtClean="0">
                <a:latin typeface="Segoe UI Semilight"/>
                <a:cs typeface="Segoe UI Semilight"/>
              </a:rPr>
              <a:t> </a:t>
            </a:r>
            <a:r>
              <a:rPr sz="1200" spc="-29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f</a:t>
            </a:r>
            <a:r>
              <a:rPr sz="1200" spc="-9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t</a:t>
            </a:r>
            <a:r>
              <a:rPr sz="1200" spc="-16" dirty="0" smtClean="0">
                <a:latin typeface="Segoe UI Semilight"/>
                <a:cs typeface="Segoe UI Semilight"/>
              </a:rPr>
              <a:t> </a:t>
            </a:r>
            <a:r>
              <a:rPr sz="1200" spc="-9" dirty="0" smtClean="0">
                <a:latin typeface="Segoe UI Semilight"/>
                <a:cs typeface="Segoe UI Semilight"/>
              </a:rPr>
              <a:t>f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r</a:t>
            </a:r>
            <a:endParaRPr sz="1200">
              <a:latin typeface="Segoe UI Semilight"/>
              <a:cs typeface="Segoe UI Semilight"/>
            </a:endParaRPr>
          </a:p>
          <a:p>
            <a:pPr marL="4218940">
              <a:lnSpc>
                <a:spcPct val="95825"/>
              </a:lnSpc>
              <a:spcBef>
                <a:spcPts val="1157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-19" dirty="0" smtClean="0">
                <a:latin typeface="Segoe UI Semilight"/>
                <a:cs typeface="Segoe UI Semilight"/>
              </a:rPr>
              <a:t>Av</a:t>
            </a:r>
            <a:r>
              <a:rPr sz="1200" spc="0" dirty="0" smtClean="0">
                <a:latin typeface="Segoe UI Semilight"/>
                <a:cs typeface="Segoe UI Semilight"/>
              </a:rPr>
              <a:t>a</a:t>
            </a:r>
            <a:r>
              <a:rPr sz="1200" spc="-4" dirty="0" smtClean="0">
                <a:latin typeface="Segoe UI Semilight"/>
                <a:cs typeface="Segoe UI Semilight"/>
              </a:rPr>
              <a:t>il</a:t>
            </a:r>
            <a:r>
              <a:rPr sz="1200" spc="0" dirty="0" smtClean="0">
                <a:latin typeface="Segoe UI Semilight"/>
                <a:cs typeface="Segoe UI Semilight"/>
              </a:rPr>
              <a:t>a</a:t>
            </a:r>
            <a:r>
              <a:rPr sz="1200" spc="-4" dirty="0" smtClean="0">
                <a:latin typeface="Segoe UI Semilight"/>
                <a:cs typeface="Segoe UI Semilight"/>
              </a:rPr>
              <a:t>bili</a:t>
            </a:r>
            <a:r>
              <a:rPr sz="1200" spc="0" dirty="0" smtClean="0">
                <a:latin typeface="Segoe UI Semilight"/>
                <a:cs typeface="Segoe UI Semilight"/>
              </a:rPr>
              <a:t>ty</a:t>
            </a:r>
            <a:r>
              <a:rPr sz="1200" spc="-52" dirty="0" smtClean="0">
                <a:latin typeface="Segoe UI Semilight"/>
                <a:cs typeface="Segoe UI Semilight"/>
              </a:rPr>
              <a:t> </a:t>
            </a:r>
            <a:r>
              <a:rPr sz="1200" spc="-29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f t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atm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nt</a:t>
            </a:r>
            <a:r>
              <a:rPr sz="1200" spc="-20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pl</a:t>
            </a:r>
            <a:r>
              <a:rPr sz="1200" spc="0" dirty="0" smtClean="0">
                <a:latin typeface="Segoe UI Semilight"/>
                <a:cs typeface="Segoe UI Semilight"/>
              </a:rPr>
              <a:t>ant</a:t>
            </a:r>
            <a:r>
              <a:rPr sz="1200" spc="-4" dirty="0" smtClean="0">
                <a:latin typeface="Segoe UI Semilight"/>
                <a:cs typeface="Segoe UI Semilight"/>
              </a:rPr>
              <a:t> </a:t>
            </a:r>
            <a:r>
              <a:rPr sz="1200" spc="-9" dirty="0" smtClean="0"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latin typeface="Segoe UI Semilight"/>
                <a:cs typeface="Segoe UI Semilight"/>
              </a:rPr>
              <a:t>o</a:t>
            </a:r>
            <a:r>
              <a:rPr sz="1200" spc="-3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b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-22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n</a:t>
            </a:r>
            <a:r>
              <a:rPr sz="1200" spc="-4" dirty="0" smtClean="0">
                <a:latin typeface="Segoe UI Semilight"/>
                <a:cs typeface="Segoe UI Semilight"/>
              </a:rPr>
              <a:t>fi</a:t>
            </a:r>
            <a:r>
              <a:rPr sz="1200" spc="0" dirty="0" smtClean="0">
                <a:latin typeface="Segoe UI Semilight"/>
                <a:cs typeface="Segoe UI Semilight"/>
              </a:rPr>
              <a:t>rm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d</a:t>
            </a:r>
            <a:endParaRPr sz="1200">
              <a:latin typeface="Segoe UI Semilight"/>
              <a:cs typeface="Segoe UI Semilight"/>
            </a:endParaRPr>
          </a:p>
          <a:p>
            <a:pPr marL="1243457">
              <a:lnSpc>
                <a:spcPct val="95825"/>
              </a:lnSpc>
              <a:spcBef>
                <a:spcPts val="577"/>
              </a:spcBef>
              <a:tabLst>
                <a:tab pos="2336800" algn="l"/>
                <a:tab pos="4216400" algn="l"/>
              </a:tabLst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5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2</a:t>
            </a:r>
            <a:r>
              <a:rPr sz="1200" spc="-6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L</a:t>
            </a:r>
            <a:r>
              <a:rPr sz="1200" spc="0" dirty="0" smtClean="0">
                <a:latin typeface="Segoe UI Semilight"/>
                <a:cs typeface="Segoe UI Semilight"/>
              </a:rPr>
              <a:t>/d</a:t>
            </a:r>
            <a:r>
              <a:rPr sz="1200" spc="-4" dirty="0" smtClean="0">
                <a:latin typeface="Segoe UI Semilight"/>
                <a:cs typeface="Segoe UI Semilight"/>
              </a:rPr>
              <a:t>a</a:t>
            </a:r>
            <a:r>
              <a:rPr sz="1200" spc="0" dirty="0" smtClean="0">
                <a:latin typeface="Segoe UI Semilight"/>
                <a:cs typeface="Segoe UI Semilight"/>
              </a:rPr>
              <a:t>y/	</a:t>
            </a: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1</a:t>
            </a:r>
            <a:r>
              <a:rPr sz="1200" spc="-4" dirty="0" smtClean="0">
                <a:latin typeface="Segoe UI Semilight"/>
                <a:cs typeface="Segoe UI Semilight"/>
              </a:rPr>
              <a:t>7</a:t>
            </a:r>
            <a:r>
              <a:rPr sz="1200" spc="0" dirty="0" smtClean="0">
                <a:latin typeface="Segoe UI Semilight"/>
                <a:cs typeface="Segoe UI Semilight"/>
              </a:rPr>
              <a:t>6</a:t>
            </a:r>
            <a:r>
              <a:rPr sz="1200" spc="4" dirty="0" smtClean="0">
                <a:latin typeface="Segoe UI Semilight"/>
                <a:cs typeface="Segoe UI Semilight"/>
              </a:rPr>
              <a:t>,</a:t>
            </a:r>
            <a:r>
              <a:rPr sz="1200" spc="0" dirty="0" smtClean="0">
                <a:latin typeface="Segoe UI Semilight"/>
                <a:cs typeface="Segoe UI Semilight"/>
              </a:rPr>
              <a:t>0</a:t>
            </a:r>
            <a:r>
              <a:rPr sz="1200" spc="4" dirty="0" smtClean="0">
                <a:latin typeface="Segoe UI Semilight"/>
                <a:cs typeface="Segoe UI Semilight"/>
              </a:rPr>
              <a:t>0</a:t>
            </a:r>
            <a:r>
              <a:rPr sz="1200" spc="0" dirty="0" smtClean="0">
                <a:latin typeface="Segoe UI Semilight"/>
                <a:cs typeface="Segoe UI Semilight"/>
              </a:rPr>
              <a:t>0</a:t>
            </a:r>
            <a:r>
              <a:rPr sz="1200" spc="-25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–</a:t>
            </a:r>
            <a:r>
              <a:rPr sz="1200" spc="-4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3</a:t>
            </a:r>
            <a:r>
              <a:rPr sz="1200" spc="9" dirty="0" smtClean="0">
                <a:latin typeface="Segoe UI Semilight"/>
                <a:cs typeface="Segoe UI Semilight"/>
              </a:rPr>
              <a:t>1</a:t>
            </a:r>
            <a:r>
              <a:rPr sz="1200" spc="0" dirty="0" smtClean="0">
                <a:latin typeface="Segoe UI Semilight"/>
                <a:cs typeface="Segoe UI Semilight"/>
              </a:rPr>
              <a:t>0</a:t>
            </a:r>
            <a:r>
              <a:rPr sz="1200" spc="4" dirty="0" smtClean="0">
                <a:latin typeface="Segoe UI Semilight"/>
                <a:cs typeface="Segoe UI Semilight"/>
              </a:rPr>
              <a:t>,</a:t>
            </a:r>
            <a:r>
              <a:rPr sz="1200" spc="0" dirty="0" smtClean="0">
                <a:latin typeface="Segoe UI Semilight"/>
                <a:cs typeface="Segoe UI Semilight"/>
              </a:rPr>
              <a:t>0</a:t>
            </a:r>
            <a:r>
              <a:rPr sz="1200" spc="4" dirty="0" smtClean="0">
                <a:latin typeface="Segoe UI Semilight"/>
                <a:cs typeface="Segoe UI Semilight"/>
              </a:rPr>
              <a:t>0</a:t>
            </a:r>
            <a:r>
              <a:rPr sz="1200" spc="0" dirty="0" smtClean="0">
                <a:latin typeface="Segoe UI Semilight"/>
                <a:cs typeface="Segoe UI Semilight"/>
              </a:rPr>
              <a:t>0</a:t>
            </a:r>
            <a:r>
              <a:rPr sz="1200" spc="-29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L /	</a:t>
            </a: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Hig</a:t>
            </a:r>
            <a:r>
              <a:rPr sz="1200" spc="0" dirty="0" smtClean="0">
                <a:latin typeface="Segoe UI Semilight"/>
                <a:cs typeface="Segoe UI Semilight"/>
              </a:rPr>
              <a:t>h</a:t>
            </a:r>
            <a:r>
              <a:rPr sz="1200" spc="2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p</a:t>
            </a:r>
            <a:r>
              <a:rPr sz="1200" spc="0" dirty="0" smtClean="0">
                <a:latin typeface="Segoe UI Semilight"/>
                <a:cs typeface="Segoe UI Semilight"/>
              </a:rPr>
              <a:t>ri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rity</a:t>
            </a:r>
            <a:r>
              <a:rPr sz="1200" spc="-16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fo</a:t>
            </a:r>
            <a:r>
              <a:rPr sz="1200" spc="0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Me</a:t>
            </a:r>
            <a:r>
              <a:rPr sz="1200" spc="-25" dirty="0" smtClean="0">
                <a:latin typeface="Segoe UI Semilight"/>
                <a:cs typeface="Segoe UI Semilight"/>
              </a:rPr>
              <a:t>k</a:t>
            </a:r>
            <a:r>
              <a:rPr sz="1200" spc="-4" dirty="0" smtClean="0">
                <a:latin typeface="Segoe UI Semilight"/>
                <a:cs typeface="Segoe UI Semilight"/>
              </a:rPr>
              <a:t>el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-24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may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 </a:t>
            </a:r>
            <a:r>
              <a:rPr sz="1200" spc="-9" dirty="0" smtClean="0">
                <a:latin typeface="Segoe UI Semilight"/>
                <a:cs typeface="Segoe UI Semilight"/>
              </a:rPr>
              <a:t>d</a:t>
            </a:r>
            <a:r>
              <a:rPr sz="1200" spc="0" dirty="0" smtClean="0">
                <a:latin typeface="Segoe UI Semilight"/>
                <a:cs typeface="Segoe UI Semilight"/>
              </a:rPr>
              <a:t>ue</a:t>
            </a:r>
            <a:r>
              <a:rPr sz="1200" spc="-12" dirty="0" smtClean="0">
                <a:latin typeface="Segoe UI Semilight"/>
                <a:cs typeface="Segoe UI Semilight"/>
              </a:rPr>
              <a:t> </a:t>
            </a:r>
            <a:r>
              <a:rPr sz="1200" spc="-9" dirty="0" smtClean="0"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latin typeface="Segoe UI Semilight"/>
                <a:cs typeface="Segoe UI Semilight"/>
              </a:rPr>
              <a:t>o</a:t>
            </a:r>
            <a:r>
              <a:rPr sz="1200" spc="-3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9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ty</a:t>
            </a:r>
            <a:r>
              <a:rPr sz="1200" spc="-8" dirty="0" smtClean="0"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h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34" dirty="0" smtClean="0"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latin typeface="Segoe UI Semilight"/>
                <a:cs typeface="Segoe UI Semilight"/>
              </a:rPr>
              <a:t>tage</a:t>
            </a:r>
            <a:endParaRPr sz="1200">
              <a:latin typeface="Segoe UI Semilight"/>
              <a:cs typeface="Segoe UI Semilight"/>
            </a:endParaRPr>
          </a:p>
          <a:p>
            <a:pPr marL="1243457">
              <a:lnSpc>
                <a:spcPct val="95825"/>
              </a:lnSpc>
              <a:spcBef>
                <a:spcPts val="6310"/>
              </a:spcBef>
              <a:tabLst>
                <a:tab pos="2336800" algn="l"/>
                <a:tab pos="4216400" algn="l"/>
              </a:tabLst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5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1</a:t>
            </a:r>
            <a:r>
              <a:rPr sz="1200" spc="0" dirty="0" smtClean="0">
                <a:latin typeface="Segoe UI Semilight"/>
                <a:cs typeface="Segoe UI Semilight"/>
              </a:rPr>
              <a:t>80</a:t>
            </a:r>
            <a:r>
              <a:rPr sz="1200" spc="-12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k</a:t>
            </a:r>
            <a:r>
              <a:rPr sz="1200" spc="-4" dirty="0" smtClean="0">
                <a:latin typeface="Segoe UI Semilight"/>
                <a:cs typeface="Segoe UI Semilight"/>
              </a:rPr>
              <a:t>W</a:t>
            </a:r>
            <a:r>
              <a:rPr sz="1200" spc="0" dirty="0" smtClean="0">
                <a:latin typeface="Segoe UI Semilight"/>
                <a:cs typeface="Segoe UI Semilight"/>
              </a:rPr>
              <a:t>h/	</a:t>
            </a: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1</a:t>
            </a:r>
            <a:r>
              <a:rPr sz="1200" spc="0" dirty="0" smtClean="0">
                <a:latin typeface="Segoe UI Semilight"/>
                <a:cs typeface="Segoe UI Semilight"/>
              </a:rPr>
              <a:t>5</a:t>
            </a:r>
            <a:r>
              <a:rPr sz="1200" spc="4" dirty="0" smtClean="0">
                <a:latin typeface="Segoe UI Semilight"/>
                <a:cs typeface="Segoe UI Semilight"/>
              </a:rPr>
              <a:t>.</a:t>
            </a:r>
            <a:r>
              <a:rPr sz="1200" spc="0" dirty="0" smtClean="0">
                <a:latin typeface="Segoe UI Semilight"/>
                <a:cs typeface="Segoe UI Semilight"/>
              </a:rPr>
              <a:t>8</a:t>
            </a:r>
            <a:r>
              <a:rPr sz="1200" spc="-6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–</a:t>
            </a:r>
            <a:r>
              <a:rPr sz="1200" spc="-4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27.9</a:t>
            </a:r>
            <a:r>
              <a:rPr sz="1200" spc="-21" dirty="0" smtClean="0"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G</a:t>
            </a:r>
            <a:r>
              <a:rPr sz="1200" spc="-4" dirty="0" smtClean="0">
                <a:latin typeface="Segoe UI Semilight"/>
                <a:cs typeface="Segoe UI Semilight"/>
              </a:rPr>
              <a:t>W</a:t>
            </a:r>
            <a:r>
              <a:rPr sz="1200" spc="0" dirty="0" smtClean="0">
                <a:latin typeface="Segoe UI Semilight"/>
                <a:cs typeface="Segoe UI Semilight"/>
              </a:rPr>
              <a:t>h</a:t>
            </a:r>
            <a:r>
              <a:rPr sz="1200" spc="-9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/</a:t>
            </a:r>
            <a:r>
              <a:rPr sz="1200" spc="-19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ye</a:t>
            </a:r>
            <a:r>
              <a:rPr sz="1200" spc="-4" dirty="0" smtClean="0">
                <a:latin typeface="Segoe UI Semilight"/>
                <a:cs typeface="Segoe UI Semilight"/>
              </a:rPr>
              <a:t>a</a:t>
            </a:r>
            <a:r>
              <a:rPr sz="1200" spc="0" dirty="0" smtClean="0">
                <a:latin typeface="Segoe UI Semilight"/>
                <a:cs typeface="Segoe UI Semilight"/>
              </a:rPr>
              <a:t>r	</a:t>
            </a: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ty 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u</a:t>
            </a:r>
            <a:r>
              <a:rPr sz="1200" spc="-4" dirty="0" smtClean="0">
                <a:latin typeface="Segoe UI Semilight"/>
                <a:cs typeface="Segoe UI Semilight"/>
              </a:rPr>
              <a:t>ffe</a:t>
            </a:r>
            <a:r>
              <a:rPr sz="1200" spc="9" dirty="0" smtClean="0"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latin typeface="Segoe UI Semilight"/>
                <a:cs typeface="Segoe UI Semilight"/>
              </a:rPr>
              <a:t>s</a:t>
            </a:r>
            <a:r>
              <a:rPr sz="1200" spc="-10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f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eq</a:t>
            </a:r>
            <a:r>
              <a:rPr sz="1200" spc="0" dirty="0" smtClean="0">
                <a:latin typeface="Segoe UI Semilight"/>
                <a:cs typeface="Segoe UI Semilight"/>
              </a:rPr>
              <a:t>u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nt</a:t>
            </a:r>
            <a:r>
              <a:rPr sz="1200" spc="-12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po</a:t>
            </a:r>
            <a:r>
              <a:rPr sz="1200" spc="0" dirty="0" smtClean="0">
                <a:latin typeface="Segoe UI Semilight"/>
                <a:cs typeface="Segoe UI Semilight"/>
              </a:rPr>
              <a:t>w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r</a:t>
            </a:r>
            <a:r>
              <a:rPr sz="1200" spc="-25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uta</a:t>
            </a:r>
            <a:r>
              <a:rPr sz="1200" spc="-4" dirty="0" smtClean="0">
                <a:latin typeface="Segoe UI Semilight"/>
                <a:cs typeface="Segoe UI Semilight"/>
              </a:rPr>
              <a:t>ge</a:t>
            </a:r>
            <a:r>
              <a:rPr sz="1200" spc="0" dirty="0" smtClean="0">
                <a:latin typeface="Segoe UI Semilight"/>
                <a:cs typeface="Segoe UI Semilight"/>
              </a:rPr>
              <a:t>s</a:t>
            </a:r>
            <a:endParaRPr sz="1200">
              <a:latin typeface="Segoe UI Semilight"/>
              <a:cs typeface="Segoe UI Semilight"/>
            </a:endParaRPr>
          </a:p>
          <a:p>
            <a:pPr marL="4410964">
              <a:lnSpc>
                <a:spcPct val="110839"/>
              </a:lnSpc>
              <a:spcBef>
                <a:spcPts val="1267"/>
              </a:spcBef>
            </a:pPr>
            <a:r>
              <a:rPr sz="1200" spc="-4" dirty="0" smtClean="0">
                <a:latin typeface="Segoe UI Semilight"/>
                <a:cs typeface="Segoe UI Semilight"/>
              </a:rPr>
              <a:t>develop</a:t>
            </a:r>
            <a:r>
              <a:rPr sz="1200" spc="0" dirty="0" smtClean="0">
                <a:latin typeface="Segoe UI Semilight"/>
                <a:cs typeface="Segoe UI Semilight"/>
              </a:rPr>
              <a:t>m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nt</a:t>
            </a:r>
            <a:r>
              <a:rPr sz="1200" spc="-23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w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th</a:t>
            </a:r>
            <a:r>
              <a:rPr sz="1200" spc="-11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co</a:t>
            </a:r>
            <a:r>
              <a:rPr sz="1200" spc="0" dirty="0" smtClean="0">
                <a:latin typeface="Segoe UI Semilight"/>
                <a:cs typeface="Segoe UI Semilight"/>
              </a:rPr>
              <a:t>nn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ct</a:t>
            </a:r>
            <a:r>
              <a:rPr sz="1200" spc="-4" dirty="0" smtClean="0">
                <a:latin typeface="Segoe UI Semilight"/>
                <a:cs typeface="Segoe UI Semilight"/>
              </a:rPr>
              <a:t>io</a:t>
            </a:r>
            <a:r>
              <a:rPr sz="1200" spc="0" dirty="0" smtClean="0">
                <a:latin typeface="Segoe UI Semilight"/>
                <a:cs typeface="Segoe UI Semilight"/>
              </a:rPr>
              <a:t>n</a:t>
            </a:r>
            <a:r>
              <a:rPr sz="1200" spc="-12" dirty="0" smtClean="0">
                <a:latin typeface="Segoe UI Semilight"/>
                <a:cs typeface="Segoe UI Semilight"/>
              </a:rPr>
              <a:t> </a:t>
            </a:r>
            <a:r>
              <a:rPr sz="1200" spc="-29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f h</a:t>
            </a:r>
            <a:r>
              <a:rPr sz="1200" spc="-4" dirty="0" smtClean="0">
                <a:latin typeface="Segoe UI Semilight"/>
                <a:cs typeface="Segoe UI Semilight"/>
              </a:rPr>
              <a:t>ig</a:t>
            </a:r>
            <a:r>
              <a:rPr sz="1200" spc="4" dirty="0" smtClean="0">
                <a:latin typeface="Segoe UI Semilight"/>
                <a:cs typeface="Segoe UI Semilight"/>
              </a:rPr>
              <a:t>h</a:t>
            </a:r>
            <a:r>
              <a:rPr sz="1200" spc="0" dirty="0" smtClean="0">
                <a:latin typeface="Segoe UI Semilight"/>
                <a:cs typeface="Segoe UI Semilight"/>
              </a:rPr>
              <a:t>-</a:t>
            </a:r>
            <a:r>
              <a:rPr sz="1200" spc="-4" dirty="0" smtClean="0">
                <a:latin typeface="Segoe UI Semilight"/>
                <a:cs typeface="Segoe UI Semilight"/>
              </a:rPr>
              <a:t>vol</a:t>
            </a:r>
            <a:r>
              <a:rPr sz="1200" spc="0" dirty="0" smtClean="0">
                <a:latin typeface="Segoe UI Semilight"/>
                <a:cs typeface="Segoe UI Semilight"/>
              </a:rPr>
              <a:t>tage</a:t>
            </a:r>
            <a:r>
              <a:rPr sz="1200" spc="-35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li</a:t>
            </a:r>
            <a:r>
              <a:rPr sz="1200" spc="0" dirty="0" smtClean="0">
                <a:latin typeface="Segoe UI Semilight"/>
                <a:cs typeface="Segoe UI Semilight"/>
              </a:rPr>
              <a:t>n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s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2692" y="5155692"/>
            <a:ext cx="1108456" cy="861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500"/>
              </a:lnSpc>
              <a:spcBef>
                <a:spcPts val="49"/>
              </a:spcBef>
            </a:pPr>
            <a:endParaRPr sz="500"/>
          </a:p>
          <a:p>
            <a:pPr marL="75895">
              <a:lnSpc>
                <a:spcPct val="110839"/>
              </a:lnSpc>
              <a:spcBef>
                <a:spcPts val="2000"/>
              </a:spcBef>
            </a:pP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Ele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ic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ty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02692" y="4134611"/>
            <a:ext cx="1108456" cy="862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550"/>
              </a:lnSpc>
              <a:spcBef>
                <a:spcPts val="5"/>
              </a:spcBef>
            </a:pPr>
            <a:endParaRPr sz="550"/>
          </a:p>
          <a:p>
            <a:pPr marL="75895">
              <a:lnSpc>
                <a:spcPct val="110839"/>
              </a:lnSpc>
              <a:spcBef>
                <a:spcPts val="2000"/>
              </a:spcBef>
            </a:pP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Soli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200" spc="-3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2692" y="3529584"/>
            <a:ext cx="1108456" cy="446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900"/>
              </a:lnSpc>
              <a:spcBef>
                <a:spcPts val="20"/>
              </a:spcBef>
            </a:pPr>
            <a:endParaRPr sz="900"/>
          </a:p>
          <a:p>
            <a:pPr marL="75895">
              <a:lnSpc>
                <a:spcPct val="110839"/>
              </a:lnSpc>
            </a:pPr>
            <a:r>
              <a:rPr sz="120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</a:t>
            </a:r>
            <a:r>
              <a:rPr sz="1200" spc="-7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wa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90500" y="2223516"/>
            <a:ext cx="8528304" cy="57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90500" y="2281428"/>
            <a:ext cx="1120648" cy="1036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1000"/>
              </a:lnSpc>
            </a:pPr>
            <a:endParaRPr sz="1000"/>
          </a:p>
          <a:p>
            <a:pPr marL="88087">
              <a:lnSpc>
                <a:spcPct val="110839"/>
              </a:lnSpc>
              <a:spcBef>
                <a:spcPts val="2234"/>
              </a:spcBef>
            </a:pPr>
            <a:r>
              <a:rPr sz="120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98447" y="2281428"/>
            <a:ext cx="0" cy="1036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190500" y="3317748"/>
            <a:ext cx="8528304" cy="71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3"/>
              </a:spcBef>
            </a:pPr>
            <a:endParaRPr sz="550"/>
          </a:p>
        </p:txBody>
      </p:sp>
      <p:sp>
        <p:nvSpPr>
          <p:cNvPr id="51" name="object 51"/>
          <p:cNvSpPr txBox="1"/>
          <p:nvPr/>
        </p:nvSpPr>
        <p:spPr>
          <a:xfrm>
            <a:off x="7484364" y="928116"/>
            <a:ext cx="166116" cy="160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1351788" y="1530604"/>
            <a:ext cx="284708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1351788" y="1993900"/>
            <a:ext cx="103466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450592" y="1993900"/>
            <a:ext cx="181229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4326635" y="1993900"/>
            <a:ext cx="43914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202692" y="3310636"/>
            <a:ext cx="851623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202692" y="3915664"/>
            <a:ext cx="851623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202692" y="4936744"/>
            <a:ext cx="851623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348838"/>
            <a:ext cx="8961112" cy="372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R="132119" algn="r">
              <a:lnSpc>
                <a:spcPct val="110839"/>
              </a:lnSpc>
            </a:pPr>
            <a:r>
              <a:rPr sz="1000" spc="-5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4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329172"/>
            <a:ext cx="8961119" cy="391666"/>
          </a:xfrm>
          <a:custGeom>
            <a:avLst/>
            <a:gdLst/>
            <a:ahLst/>
            <a:cxnLst/>
            <a:rect l="l" t="t" r="r" b="b"/>
            <a:pathLst>
              <a:path w="8961119" h="391666">
                <a:moveTo>
                  <a:pt x="8961119" y="391666"/>
                </a:moveTo>
                <a:lnTo>
                  <a:pt x="8961119" y="0"/>
                </a:lnTo>
                <a:lnTo>
                  <a:pt x="0" y="0"/>
                </a:lnTo>
                <a:lnTo>
                  <a:pt x="0" y="391666"/>
                </a:lnTo>
                <a:lnTo>
                  <a:pt x="8961119" y="391666"/>
                </a:lnTo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50135" y="2546604"/>
            <a:ext cx="5274564" cy="408431"/>
          </a:xfrm>
          <a:custGeom>
            <a:avLst/>
            <a:gdLst/>
            <a:ahLst/>
            <a:cxnLst/>
            <a:rect l="l" t="t" r="r" b="b"/>
            <a:pathLst>
              <a:path w="5274563" h="408431">
                <a:moveTo>
                  <a:pt x="0" y="408431"/>
                </a:moveTo>
                <a:lnTo>
                  <a:pt x="5274564" y="408431"/>
                </a:lnTo>
                <a:lnTo>
                  <a:pt x="5274564" y="0"/>
                </a:lnTo>
                <a:lnTo>
                  <a:pt x="0" y="0"/>
                </a:lnTo>
                <a:lnTo>
                  <a:pt x="0" y="408431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50135" y="2546604"/>
            <a:ext cx="5274564" cy="408431"/>
          </a:xfrm>
          <a:custGeom>
            <a:avLst/>
            <a:gdLst/>
            <a:ahLst/>
            <a:cxnLst/>
            <a:rect l="l" t="t" r="r" b="b"/>
            <a:pathLst>
              <a:path w="5274563" h="408431">
                <a:moveTo>
                  <a:pt x="0" y="408431"/>
                </a:moveTo>
                <a:lnTo>
                  <a:pt x="5274564" y="408431"/>
                </a:lnTo>
                <a:lnTo>
                  <a:pt x="5274564" y="0"/>
                </a:lnTo>
                <a:lnTo>
                  <a:pt x="0" y="0"/>
                </a:lnTo>
                <a:lnTo>
                  <a:pt x="0" y="408431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8902" y="258081"/>
            <a:ext cx="3333598" cy="976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endParaRPr lang="en-GB" sz="6000" b="1" spc="0" baseline="1253" dirty="0" smtClean="0">
              <a:solidFill>
                <a:srgbClr val="0A35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6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</a:t>
            </a:r>
            <a:r>
              <a:rPr sz="6000" b="1" spc="4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6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ntents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19477" y="3015631"/>
            <a:ext cx="166372" cy="1094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93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14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11755" y="3057417"/>
            <a:ext cx="2582269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Ho</a:t>
            </a:r>
            <a:r>
              <a:rPr sz="2400" b="1" spc="-9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sing</a:t>
            </a:r>
            <a:r>
              <a:rPr sz="2400" b="1" spc="-17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</a:t>
            </a:r>
            <a:r>
              <a:rPr sz="2400" b="1" spc="-9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m</a:t>
            </a:r>
            <a:r>
              <a:rPr sz="2400" b="1" spc="4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nd</a:t>
            </a:r>
            <a:r>
              <a:rPr sz="2400" b="1" spc="-36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and</a:t>
            </a:r>
            <a:r>
              <a:rPr sz="2400" b="1" spc="-16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su</a:t>
            </a:r>
            <a:r>
              <a:rPr sz="2400" b="1" spc="-9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ply</a:t>
            </a:r>
            <a:endParaRPr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11755" y="3463944"/>
            <a:ext cx="404011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b="1" spc="-64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ossible</a:t>
            </a:r>
            <a:r>
              <a:rPr sz="2400" b="1" spc="-35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</a:t>
            </a:r>
            <a:r>
              <a:rPr sz="2400" b="1" spc="-9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sign</a:t>
            </a:r>
            <a:r>
              <a:rPr sz="2400" b="1" spc="-5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</a:t>
            </a:r>
            <a:r>
              <a:rPr sz="2400" b="1" spc="-4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h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oic</a:t>
            </a:r>
            <a:r>
              <a:rPr sz="2400" b="1" spc="-4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r>
              <a:rPr sz="2400" b="1" spc="-35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for</a:t>
            </a:r>
            <a:r>
              <a:rPr sz="2400" b="1" spc="-19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</a:t>
            </a:r>
            <a:r>
              <a:rPr sz="2400" b="1" spc="-25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2400" b="1" spc="-4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os</a:t>
            </a:r>
            <a:r>
              <a:rPr sz="2400" b="1" spc="-4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</a:t>
            </a:r>
            <a:r>
              <a:rPr sz="2400" b="1" spc="-41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solu</a:t>
            </a:r>
            <a:r>
              <a:rPr sz="2400" b="1" spc="-4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ion</a:t>
            </a:r>
            <a:endParaRPr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26357" y="3901818"/>
            <a:ext cx="4970387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Infrastr</a:t>
            </a:r>
            <a:r>
              <a:rPr sz="2400" b="1" spc="-4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</a:t>
            </a:r>
            <a:r>
              <a:rPr sz="2400" b="1" spc="-4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</a:t>
            </a:r>
            <a:r>
              <a:rPr sz="2400" b="1" spc="-29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2400" b="1" spc="-41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2400" b="1" spc="-4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2400" b="1" spc="-9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r>
              <a:rPr sz="2400" b="1" spc="-15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for</a:t>
            </a:r>
            <a:r>
              <a:rPr sz="2400" b="1" spc="-19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ho</a:t>
            </a:r>
            <a:r>
              <a:rPr sz="2400" b="1" spc="-4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sing</a:t>
            </a:r>
            <a:r>
              <a:rPr sz="2400" b="1" spc="-29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and</a:t>
            </a:r>
            <a:r>
              <a:rPr sz="2400" b="1" spc="-25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</a:t>
            </a:r>
            <a:r>
              <a:rPr sz="2400" b="1" spc="-9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sign</a:t>
            </a:r>
            <a:r>
              <a:rPr sz="2400" b="1" spc="-1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impl</a:t>
            </a:r>
            <a:r>
              <a:rPr sz="2400" b="1" spc="4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2400" b="1" spc="0" baseline="156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cations</a:t>
            </a:r>
            <a:endParaRPr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50135" y="2546604"/>
            <a:ext cx="5287264" cy="408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041">
              <a:lnSpc>
                <a:spcPct val="95825"/>
              </a:lnSpc>
              <a:spcBef>
                <a:spcPts val="325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5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</a:t>
            </a:r>
            <a:r>
              <a:rPr sz="1600" b="1" spc="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on</a:t>
            </a:r>
            <a:r>
              <a:rPr sz="16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te</a:t>
            </a:r>
            <a:r>
              <a:rPr sz="1600" b="1" spc="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x</a:t>
            </a:r>
            <a:r>
              <a:rPr sz="16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600" b="1" spc="-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600" b="1" spc="-1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6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f</a:t>
            </a:r>
            <a:r>
              <a:rPr sz="1600" b="1" spc="-23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600" b="1" spc="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M</a:t>
            </a:r>
            <a:r>
              <a:rPr sz="16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600" b="1" spc="-1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k</a:t>
            </a:r>
            <a:r>
              <a:rPr sz="16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600" b="1" spc="1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l</a:t>
            </a:r>
            <a:r>
              <a:rPr sz="16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600" b="1" spc="-8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600" b="1" spc="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</a:t>
            </a:r>
            <a:r>
              <a:rPr sz="1600" b="1" spc="1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6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6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y</a:t>
            </a:r>
            <a:r>
              <a:rPr sz="1600" b="1" spc="-33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600" b="1" spc="1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1600" b="1" spc="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6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</a:t>
            </a:r>
            <a:r>
              <a:rPr sz="1600" b="1" spc="-4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600" b="1" spc="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r>
              <a:rPr sz="16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</a:t>
            </a:r>
            <a:r>
              <a:rPr sz="1600" b="1" spc="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600" b="1" spc="-1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6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6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</a:t>
            </a:r>
            <a:r>
              <a:rPr sz="1600" b="1" spc="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6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</a:t>
            </a:r>
            <a:r>
              <a:rPr sz="16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600" b="1" spc="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6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g</a:t>
            </a:r>
            <a:r>
              <a:rPr sz="1600" b="1" spc="-11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600" b="1" spc="1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600" b="1" spc="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6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du</a:t>
            </a:r>
            <a:r>
              <a:rPr sz="1600" b="1" spc="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r>
              <a:rPr sz="16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600" b="1" spc="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6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6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16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l</a:t>
            </a:r>
            <a:r>
              <a:rPr sz="1600" b="1" spc="-92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600" b="1" spc="-1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</a:t>
            </a:r>
            <a:r>
              <a:rPr sz="1600" b="1" spc="1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1600" b="1" spc="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6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k</a:t>
            </a:r>
            <a:r>
              <a:rPr sz="16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endParaRPr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348838"/>
            <a:ext cx="8961112" cy="372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6"/>
              </a:spcBef>
            </a:pPr>
            <a:endParaRPr sz="500"/>
          </a:p>
          <a:p>
            <a:pPr marL="1486535" marR="99548" indent="-562381">
              <a:lnSpc>
                <a:spcPts val="1330"/>
              </a:lnSpc>
              <a:tabLst>
                <a:tab pos="8674100" algn="l"/>
              </a:tabLst>
            </a:pP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OUR</a:t>
            </a:r>
            <a:r>
              <a:rPr sz="1000" spc="-9" dirty="0" smtClean="0">
                <a:latin typeface="Segoe UI Semilight"/>
                <a:cs typeface="Segoe UI Semilight"/>
              </a:rPr>
              <a:t>C</a:t>
            </a:r>
            <a:r>
              <a:rPr sz="1000" spc="0" dirty="0" smtClean="0">
                <a:latin typeface="Segoe UI Semilight"/>
                <a:cs typeface="Segoe UI Semilight"/>
              </a:rPr>
              <a:t>E:</a:t>
            </a:r>
            <a:r>
              <a:rPr sz="1000" spc="-13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C</a:t>
            </a:r>
            <a:r>
              <a:rPr sz="1000" spc="4" dirty="0" smtClean="0">
                <a:latin typeface="Segoe UI Semilight"/>
                <a:cs typeface="Segoe UI Semilight"/>
              </a:rPr>
              <a:t>ons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l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40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re</a:t>
            </a:r>
            <a:r>
              <a:rPr sz="1000" spc="4" dirty="0" smtClean="0">
                <a:latin typeface="Segoe UI Semilight"/>
                <a:cs typeface="Segoe UI Semilight"/>
              </a:rPr>
              <a:t>po</a:t>
            </a:r>
            <a:r>
              <a:rPr sz="1000" spc="0" dirty="0" smtClean="0">
                <a:latin typeface="Segoe UI Semilight"/>
                <a:cs typeface="Segoe UI Semilight"/>
              </a:rPr>
              <a:t>rt</a:t>
            </a:r>
            <a:r>
              <a:rPr sz="1000" spc="-31" dirty="0" smtClean="0">
                <a:latin typeface="Segoe UI Semilight"/>
                <a:cs typeface="Segoe UI Semilight"/>
              </a:rPr>
              <a:t> </a:t>
            </a:r>
            <a:r>
              <a:rPr sz="1000" spc="14" dirty="0" smtClean="0">
                <a:latin typeface="Segoe UI Semilight"/>
                <a:cs typeface="Segoe UI Semilight"/>
              </a:rPr>
              <a:t>(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4" dirty="0" smtClean="0">
                <a:latin typeface="Segoe UI Semilight"/>
                <a:cs typeface="Segoe UI Semilight"/>
              </a:rPr>
              <a:t>ns</a:t>
            </a:r>
            <a:r>
              <a:rPr sz="1000" spc="0" dirty="0" smtClean="0">
                <a:latin typeface="Segoe UI Semilight"/>
                <a:cs typeface="Segoe UI Semilight"/>
              </a:rPr>
              <a:t>uri</a:t>
            </a:r>
            <a:r>
              <a:rPr sz="1000" spc="4" dirty="0" smtClean="0">
                <a:latin typeface="Segoe UI Semilight"/>
                <a:cs typeface="Segoe UI Semilight"/>
              </a:rPr>
              <a:t>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44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availabili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r>
              <a:rPr sz="1000" spc="-7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12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k</a:t>
            </a:r>
            <a:r>
              <a:rPr sz="1000" spc="4" dirty="0" smtClean="0">
                <a:latin typeface="Segoe UI Semilight"/>
                <a:cs typeface="Segoe UI Semilight"/>
              </a:rPr>
              <a:t>ell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33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C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y,</a:t>
            </a:r>
            <a:r>
              <a:rPr sz="1000" spc="-8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N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he</a:t>
            </a:r>
            <a:r>
              <a:rPr sz="1000" spc="0" dirty="0" smtClean="0">
                <a:latin typeface="Segoe UI Semilight"/>
                <a:cs typeface="Segoe UI Semilight"/>
              </a:rPr>
              <a:t>rn</a:t>
            </a:r>
            <a:r>
              <a:rPr sz="1000" spc="-34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hiopia</a:t>
            </a:r>
            <a:r>
              <a:rPr sz="1000" spc="0" dirty="0" smtClean="0">
                <a:latin typeface="Segoe UI Semilight"/>
                <a:cs typeface="Segoe UI Semilight"/>
              </a:rPr>
              <a:t>:</a:t>
            </a:r>
            <a:r>
              <a:rPr sz="1000" spc="-46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eval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io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6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f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h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18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ppl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r>
              <a:rPr sz="1000" spc="-37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4" dirty="0" smtClean="0">
                <a:latin typeface="Segoe UI Semilight"/>
                <a:cs typeface="Segoe UI Semilight"/>
              </a:rPr>
              <a:t>b</a:t>
            </a:r>
            <a:r>
              <a:rPr sz="1000" spc="0" dirty="0" smtClean="0">
                <a:latin typeface="Segoe UI Semilight"/>
                <a:cs typeface="Segoe UI Semilight"/>
              </a:rPr>
              <a:t>-	</a:t>
            </a:r>
            <a:r>
              <a:rPr sz="1500" spc="14" baseline="-30073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32 </a:t>
            </a:r>
            <a:endParaRPr sz="1000">
              <a:latin typeface="Segoe UI Semilight"/>
              <a:cs typeface="Segoe UI Semilight"/>
            </a:endParaRPr>
          </a:p>
          <a:p>
            <a:pPr marL="1486535" marR="99548">
              <a:lnSpc>
                <a:spcPts val="1200"/>
              </a:lnSpc>
              <a:tabLst>
                <a:tab pos="8674100" algn="l"/>
              </a:tabLst>
            </a:pPr>
            <a:r>
              <a:rPr sz="1000" spc="4" dirty="0" smtClean="0">
                <a:latin typeface="Segoe UI Semilight"/>
                <a:cs typeface="Segoe UI Semilight"/>
              </a:rPr>
              <a:t>p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4" dirty="0" smtClean="0">
                <a:latin typeface="Segoe UI Semilight"/>
                <a:cs typeface="Segoe UI Semilight"/>
              </a:rPr>
              <a:t>ojec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,</a:t>
            </a:r>
            <a:r>
              <a:rPr sz="1000" spc="-27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op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50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D. T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h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r>
              <a:rPr sz="1000" spc="-39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Oy</a:t>
            </a:r>
            <a:r>
              <a:rPr sz="1000" spc="4" dirty="0" smtClean="0">
                <a:latin typeface="Segoe UI Semilight"/>
                <a:cs typeface="Segoe UI Semilight"/>
              </a:rPr>
              <a:t>edo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9" dirty="0" smtClean="0">
                <a:latin typeface="Segoe UI Semilight"/>
                <a:cs typeface="Segoe UI Semilight"/>
              </a:rPr>
              <a:t>n</a:t>
            </a:r>
            <a:r>
              <a:rPr sz="1000" spc="-4" dirty="0" smtClean="0">
                <a:latin typeface="Segoe UI Semilight"/>
                <a:cs typeface="Segoe UI Semilight"/>
              </a:rPr>
              <a:t>)</a:t>
            </a:r>
            <a:r>
              <a:rPr sz="1000" spc="0" dirty="0" smtClean="0">
                <a:latin typeface="Segoe UI Semilight"/>
                <a:cs typeface="Segoe UI Semilight"/>
              </a:rPr>
              <a:t>;</a:t>
            </a:r>
            <a:r>
              <a:rPr sz="1000" spc="-48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Me</a:t>
            </a:r>
            <a:r>
              <a:rPr sz="1000" spc="0" dirty="0" smtClean="0">
                <a:latin typeface="Segoe UI Semilight"/>
                <a:cs typeface="Segoe UI Semilight"/>
              </a:rPr>
              <a:t>k</a:t>
            </a:r>
            <a:r>
              <a:rPr sz="1000" spc="9" dirty="0" smtClean="0">
                <a:latin typeface="Segoe UI Semilight"/>
                <a:cs typeface="Segoe UI Semilight"/>
              </a:rPr>
              <a:t>e</a:t>
            </a:r>
            <a:r>
              <a:rPr sz="1000" spc="4" dirty="0" smtClean="0">
                <a:latin typeface="Segoe UI Semilight"/>
                <a:cs typeface="Segoe UI Semilight"/>
              </a:rPr>
              <a:t>l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40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ppl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r>
              <a:rPr sz="1000" spc="-37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se</a:t>
            </a:r>
            <a:r>
              <a:rPr sz="1000" spc="0" dirty="0" smtClean="0">
                <a:latin typeface="Segoe UI Semilight"/>
                <a:cs typeface="Segoe UI Semilight"/>
              </a:rPr>
              <a:t>rv</a:t>
            </a:r>
            <a:r>
              <a:rPr sz="1000" spc="4" dirty="0" smtClean="0">
                <a:latin typeface="Segoe UI Semilight"/>
                <a:cs typeface="Segoe UI Semilight"/>
              </a:rPr>
              <a:t>ic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59457" y="1114806"/>
            <a:ext cx="6336792" cy="4916424"/>
          </a:xfrm>
          <a:custGeom>
            <a:avLst/>
            <a:gdLst/>
            <a:ahLst/>
            <a:cxnLst/>
            <a:rect l="l" t="t" r="r" b="b"/>
            <a:pathLst>
              <a:path w="6336792" h="4916424">
                <a:moveTo>
                  <a:pt x="0" y="4916424"/>
                </a:moveTo>
                <a:lnTo>
                  <a:pt x="6336792" y="4916424"/>
                </a:lnTo>
                <a:lnTo>
                  <a:pt x="6336792" y="0"/>
                </a:lnTo>
                <a:lnTo>
                  <a:pt x="0" y="0"/>
                </a:lnTo>
                <a:lnTo>
                  <a:pt x="0" y="4916424"/>
                </a:lnTo>
                <a:close/>
              </a:path>
            </a:pathLst>
          </a:custGeom>
          <a:ln w="19812">
            <a:solidFill>
              <a:srgbClr val="3374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66900" y="2383536"/>
            <a:ext cx="1692528" cy="0"/>
          </a:xfrm>
          <a:custGeom>
            <a:avLst/>
            <a:gdLst/>
            <a:ahLst/>
            <a:cxnLst/>
            <a:rect l="l" t="t" r="r" b="b"/>
            <a:pathLst>
              <a:path w="1692528">
                <a:moveTo>
                  <a:pt x="0" y="0"/>
                </a:moveTo>
                <a:lnTo>
                  <a:pt x="1692528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19499" y="2383536"/>
            <a:ext cx="2069973" cy="0"/>
          </a:xfrm>
          <a:custGeom>
            <a:avLst/>
            <a:gdLst/>
            <a:ahLst/>
            <a:cxnLst/>
            <a:rect l="l" t="t" r="r" b="b"/>
            <a:pathLst>
              <a:path w="2069973">
                <a:moveTo>
                  <a:pt x="0" y="0"/>
                </a:moveTo>
                <a:lnTo>
                  <a:pt x="2069973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31763" y="2382012"/>
            <a:ext cx="1671701" cy="0"/>
          </a:xfrm>
          <a:custGeom>
            <a:avLst/>
            <a:gdLst/>
            <a:ahLst/>
            <a:cxnLst/>
            <a:rect l="l" t="t" r="r" b="b"/>
            <a:pathLst>
              <a:path w="1671701">
                <a:moveTo>
                  <a:pt x="0" y="0"/>
                </a:moveTo>
                <a:lnTo>
                  <a:pt x="1671701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19499" y="1859280"/>
            <a:ext cx="3657727" cy="0"/>
          </a:xfrm>
          <a:custGeom>
            <a:avLst/>
            <a:gdLst/>
            <a:ahLst/>
            <a:cxnLst/>
            <a:rect l="l" t="t" r="r" b="b"/>
            <a:pathLst>
              <a:path w="3657727">
                <a:moveTo>
                  <a:pt x="0" y="0"/>
                </a:moveTo>
                <a:lnTo>
                  <a:pt x="3657727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58696" y="1114044"/>
            <a:ext cx="6336791" cy="499872"/>
          </a:xfrm>
          <a:custGeom>
            <a:avLst/>
            <a:gdLst/>
            <a:ahLst/>
            <a:cxnLst/>
            <a:rect l="l" t="t" r="r" b="b"/>
            <a:pathLst>
              <a:path w="6336791" h="499872">
                <a:moveTo>
                  <a:pt x="0" y="499872"/>
                </a:moveTo>
                <a:lnTo>
                  <a:pt x="6336791" y="499872"/>
                </a:lnTo>
                <a:lnTo>
                  <a:pt x="6336791" y="0"/>
                </a:lnTo>
                <a:lnTo>
                  <a:pt x="0" y="0"/>
                </a:lnTo>
                <a:lnTo>
                  <a:pt x="0" y="499872"/>
                </a:lnTo>
              </a:path>
            </a:pathLst>
          </a:custGeom>
          <a:solidFill>
            <a:srgbClr val="337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3913" y="1114806"/>
            <a:ext cx="1839468" cy="4916424"/>
          </a:xfrm>
          <a:custGeom>
            <a:avLst/>
            <a:gdLst/>
            <a:ahLst/>
            <a:cxnLst/>
            <a:rect l="l" t="t" r="r" b="b"/>
            <a:pathLst>
              <a:path w="1839468" h="4916424">
                <a:moveTo>
                  <a:pt x="1551558" y="0"/>
                </a:moveTo>
                <a:lnTo>
                  <a:pt x="0" y="0"/>
                </a:lnTo>
                <a:lnTo>
                  <a:pt x="0" y="4916424"/>
                </a:lnTo>
                <a:lnTo>
                  <a:pt x="1551558" y="4916424"/>
                </a:lnTo>
                <a:lnTo>
                  <a:pt x="1839468" y="2458212"/>
                </a:lnTo>
                <a:lnTo>
                  <a:pt x="1551558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913" y="1114806"/>
            <a:ext cx="1839468" cy="4916424"/>
          </a:xfrm>
          <a:custGeom>
            <a:avLst/>
            <a:gdLst/>
            <a:ahLst/>
            <a:cxnLst/>
            <a:rect l="l" t="t" r="r" b="b"/>
            <a:pathLst>
              <a:path w="1839468" h="4916424">
                <a:moveTo>
                  <a:pt x="0" y="0"/>
                </a:moveTo>
                <a:lnTo>
                  <a:pt x="1551558" y="0"/>
                </a:lnTo>
                <a:lnTo>
                  <a:pt x="1839468" y="2458212"/>
                </a:lnTo>
                <a:lnTo>
                  <a:pt x="1551558" y="4916424"/>
                </a:lnTo>
                <a:lnTo>
                  <a:pt x="0" y="4916424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151" y="1114044"/>
            <a:ext cx="1626108" cy="499872"/>
          </a:xfrm>
          <a:custGeom>
            <a:avLst/>
            <a:gdLst/>
            <a:ahLst/>
            <a:cxnLst/>
            <a:rect l="l" t="t" r="r" b="b"/>
            <a:pathLst>
              <a:path w="1626108" h="499872">
                <a:moveTo>
                  <a:pt x="1546479" y="0"/>
                </a:moveTo>
                <a:lnTo>
                  <a:pt x="0" y="0"/>
                </a:lnTo>
                <a:lnTo>
                  <a:pt x="0" y="499872"/>
                </a:lnTo>
                <a:lnTo>
                  <a:pt x="1626108" y="498475"/>
                </a:lnTo>
                <a:lnTo>
                  <a:pt x="1546479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66892" y="4014851"/>
            <a:ext cx="904708" cy="647590"/>
          </a:xfrm>
          <a:custGeom>
            <a:avLst/>
            <a:gdLst/>
            <a:ahLst/>
            <a:cxnLst/>
            <a:rect l="l" t="t" r="r" b="b"/>
            <a:pathLst>
              <a:path w="904708" h="647590">
                <a:moveTo>
                  <a:pt x="0" y="647590"/>
                </a:moveTo>
                <a:lnTo>
                  <a:pt x="904708" y="647590"/>
                </a:lnTo>
                <a:lnTo>
                  <a:pt x="904708" y="0"/>
                </a:lnTo>
                <a:lnTo>
                  <a:pt x="0" y="0"/>
                </a:lnTo>
                <a:lnTo>
                  <a:pt x="0" y="647590"/>
                </a:lnTo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66892" y="4014851"/>
            <a:ext cx="904708" cy="647590"/>
          </a:xfrm>
          <a:custGeom>
            <a:avLst/>
            <a:gdLst/>
            <a:ahLst/>
            <a:cxnLst/>
            <a:rect l="l" t="t" r="r" b="b"/>
            <a:pathLst>
              <a:path w="904708" h="647590">
                <a:moveTo>
                  <a:pt x="0" y="647590"/>
                </a:moveTo>
                <a:lnTo>
                  <a:pt x="904708" y="647590"/>
                </a:lnTo>
                <a:lnTo>
                  <a:pt x="904708" y="0"/>
                </a:lnTo>
                <a:lnTo>
                  <a:pt x="0" y="0"/>
                </a:lnTo>
                <a:lnTo>
                  <a:pt x="0" y="647590"/>
                </a:lnTo>
                <a:close/>
              </a:path>
            </a:pathLst>
          </a:custGeom>
          <a:ln w="947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66892" y="3576588"/>
            <a:ext cx="904708" cy="438262"/>
          </a:xfrm>
          <a:custGeom>
            <a:avLst/>
            <a:gdLst/>
            <a:ahLst/>
            <a:cxnLst/>
            <a:rect l="l" t="t" r="r" b="b"/>
            <a:pathLst>
              <a:path w="904708" h="438262">
                <a:moveTo>
                  <a:pt x="0" y="438261"/>
                </a:moveTo>
                <a:lnTo>
                  <a:pt x="904708" y="438262"/>
                </a:lnTo>
                <a:lnTo>
                  <a:pt x="904708" y="0"/>
                </a:lnTo>
                <a:lnTo>
                  <a:pt x="0" y="0"/>
                </a:lnTo>
                <a:lnTo>
                  <a:pt x="0" y="438261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66892" y="3576588"/>
            <a:ext cx="904708" cy="438262"/>
          </a:xfrm>
          <a:custGeom>
            <a:avLst/>
            <a:gdLst/>
            <a:ahLst/>
            <a:cxnLst/>
            <a:rect l="l" t="t" r="r" b="b"/>
            <a:pathLst>
              <a:path w="904708" h="438262">
                <a:moveTo>
                  <a:pt x="0" y="438261"/>
                </a:moveTo>
                <a:lnTo>
                  <a:pt x="904708" y="438262"/>
                </a:lnTo>
                <a:lnTo>
                  <a:pt x="904708" y="0"/>
                </a:lnTo>
                <a:lnTo>
                  <a:pt x="0" y="0"/>
                </a:lnTo>
                <a:lnTo>
                  <a:pt x="0" y="438261"/>
                </a:lnTo>
                <a:close/>
              </a:path>
            </a:pathLst>
          </a:custGeom>
          <a:ln w="948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81092" y="4657698"/>
            <a:ext cx="1266844" cy="0"/>
          </a:xfrm>
          <a:custGeom>
            <a:avLst/>
            <a:gdLst/>
            <a:ahLst/>
            <a:cxnLst/>
            <a:rect l="l" t="t" r="r" b="b"/>
            <a:pathLst>
              <a:path w="1266844">
                <a:moveTo>
                  <a:pt x="0" y="0"/>
                </a:moveTo>
                <a:lnTo>
                  <a:pt x="1266844" y="0"/>
                </a:lnTo>
              </a:path>
            </a:pathLst>
          </a:custGeom>
          <a:ln w="2877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62524" y="3443430"/>
            <a:ext cx="904618" cy="1219030"/>
          </a:xfrm>
          <a:custGeom>
            <a:avLst/>
            <a:gdLst/>
            <a:ahLst/>
            <a:cxnLst/>
            <a:rect l="l" t="t" r="r" b="b"/>
            <a:pathLst>
              <a:path w="904618" h="1219030">
                <a:moveTo>
                  <a:pt x="0" y="1219030"/>
                </a:moveTo>
                <a:lnTo>
                  <a:pt x="904618" y="1219030"/>
                </a:lnTo>
                <a:lnTo>
                  <a:pt x="904618" y="0"/>
                </a:lnTo>
                <a:lnTo>
                  <a:pt x="0" y="0"/>
                </a:lnTo>
                <a:lnTo>
                  <a:pt x="0" y="1219030"/>
                </a:lnTo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62524" y="3443430"/>
            <a:ext cx="904618" cy="1219030"/>
          </a:xfrm>
          <a:custGeom>
            <a:avLst/>
            <a:gdLst/>
            <a:ahLst/>
            <a:cxnLst/>
            <a:rect l="l" t="t" r="r" b="b"/>
            <a:pathLst>
              <a:path w="904618" h="1219030">
                <a:moveTo>
                  <a:pt x="0" y="1219030"/>
                </a:moveTo>
                <a:lnTo>
                  <a:pt x="904618" y="1219030"/>
                </a:lnTo>
                <a:lnTo>
                  <a:pt x="904618" y="0"/>
                </a:lnTo>
                <a:lnTo>
                  <a:pt x="0" y="0"/>
                </a:lnTo>
                <a:lnTo>
                  <a:pt x="0" y="1219030"/>
                </a:lnTo>
                <a:close/>
              </a:path>
            </a:pathLst>
          </a:custGeom>
          <a:ln w="94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62524" y="2719446"/>
            <a:ext cx="904618" cy="275213"/>
          </a:xfrm>
          <a:custGeom>
            <a:avLst/>
            <a:gdLst/>
            <a:ahLst/>
            <a:cxnLst/>
            <a:rect l="l" t="t" r="r" b="b"/>
            <a:pathLst>
              <a:path w="904618" h="275213">
                <a:moveTo>
                  <a:pt x="0" y="275213"/>
                </a:moveTo>
                <a:lnTo>
                  <a:pt x="904618" y="275213"/>
                </a:lnTo>
                <a:lnTo>
                  <a:pt x="904618" y="0"/>
                </a:lnTo>
                <a:lnTo>
                  <a:pt x="0" y="0"/>
                </a:lnTo>
                <a:lnTo>
                  <a:pt x="0" y="275213"/>
                </a:lnTo>
                <a:close/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62524" y="3168396"/>
            <a:ext cx="904618" cy="275008"/>
          </a:xfrm>
          <a:custGeom>
            <a:avLst/>
            <a:gdLst/>
            <a:ahLst/>
            <a:cxnLst/>
            <a:rect l="l" t="t" r="r" b="b"/>
            <a:pathLst>
              <a:path w="904618" h="275008">
                <a:moveTo>
                  <a:pt x="0" y="275008"/>
                </a:moveTo>
                <a:lnTo>
                  <a:pt x="904618" y="275008"/>
                </a:lnTo>
                <a:lnTo>
                  <a:pt x="904618" y="0"/>
                </a:lnTo>
                <a:lnTo>
                  <a:pt x="0" y="0"/>
                </a:lnTo>
                <a:lnTo>
                  <a:pt x="0" y="275008"/>
                </a:lnTo>
                <a:close/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62524" y="2719446"/>
            <a:ext cx="904618" cy="723957"/>
          </a:xfrm>
          <a:custGeom>
            <a:avLst/>
            <a:gdLst/>
            <a:ahLst/>
            <a:cxnLst/>
            <a:rect l="l" t="t" r="r" b="b"/>
            <a:pathLst>
              <a:path w="904618" h="723957">
                <a:moveTo>
                  <a:pt x="0" y="723957"/>
                </a:moveTo>
                <a:lnTo>
                  <a:pt x="904618" y="723957"/>
                </a:lnTo>
                <a:lnTo>
                  <a:pt x="904618" y="0"/>
                </a:lnTo>
                <a:lnTo>
                  <a:pt x="0" y="0"/>
                </a:lnTo>
                <a:lnTo>
                  <a:pt x="0" y="723957"/>
                </a:lnTo>
                <a:close/>
              </a:path>
            </a:pathLst>
          </a:custGeom>
          <a:ln w="94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77059" y="4657719"/>
            <a:ext cx="1266403" cy="0"/>
          </a:xfrm>
          <a:custGeom>
            <a:avLst/>
            <a:gdLst/>
            <a:ahLst/>
            <a:cxnLst/>
            <a:rect l="l" t="t" r="r" b="b"/>
            <a:pathLst>
              <a:path w="1266403">
                <a:moveTo>
                  <a:pt x="0" y="0"/>
                </a:moveTo>
                <a:lnTo>
                  <a:pt x="1266403" y="0"/>
                </a:lnTo>
              </a:path>
            </a:pathLst>
          </a:custGeom>
          <a:ln w="2876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12180" y="2994660"/>
            <a:ext cx="998220" cy="173736"/>
          </a:xfrm>
          <a:custGeom>
            <a:avLst/>
            <a:gdLst/>
            <a:ahLst/>
            <a:cxnLst/>
            <a:rect l="l" t="t" r="r" b="b"/>
            <a:pathLst>
              <a:path w="998220" h="173736">
                <a:moveTo>
                  <a:pt x="0" y="173736"/>
                </a:moveTo>
                <a:lnTo>
                  <a:pt x="998220" y="173736"/>
                </a:lnTo>
                <a:lnTo>
                  <a:pt x="998220" y="0"/>
                </a:lnTo>
                <a:lnTo>
                  <a:pt x="0" y="0"/>
                </a:lnTo>
                <a:lnTo>
                  <a:pt x="0" y="173736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09510" y="1724406"/>
            <a:ext cx="1335024" cy="4136136"/>
          </a:xfrm>
          <a:custGeom>
            <a:avLst/>
            <a:gdLst/>
            <a:ahLst/>
            <a:cxnLst/>
            <a:rect l="l" t="t" r="r" b="b"/>
            <a:pathLst>
              <a:path w="1335024" h="4136136">
                <a:moveTo>
                  <a:pt x="0" y="4136136"/>
                </a:moveTo>
                <a:lnTo>
                  <a:pt x="1335024" y="4136136"/>
                </a:lnTo>
                <a:lnTo>
                  <a:pt x="1335024" y="0"/>
                </a:lnTo>
                <a:lnTo>
                  <a:pt x="0" y="0"/>
                </a:lnTo>
                <a:lnTo>
                  <a:pt x="0" y="4136136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09510" y="1724406"/>
            <a:ext cx="1335024" cy="4136136"/>
          </a:xfrm>
          <a:custGeom>
            <a:avLst/>
            <a:gdLst/>
            <a:ahLst/>
            <a:cxnLst/>
            <a:rect l="l" t="t" r="r" b="b"/>
            <a:pathLst>
              <a:path w="1335024" h="4136136">
                <a:moveTo>
                  <a:pt x="0" y="4136136"/>
                </a:moveTo>
                <a:lnTo>
                  <a:pt x="1335024" y="4136136"/>
                </a:lnTo>
                <a:lnTo>
                  <a:pt x="1335024" y="0"/>
                </a:lnTo>
                <a:lnTo>
                  <a:pt x="0" y="0"/>
                </a:lnTo>
                <a:lnTo>
                  <a:pt x="0" y="4136136"/>
                </a:lnTo>
                <a:close/>
              </a:path>
            </a:pathLst>
          </a:custGeom>
          <a:ln w="19812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74591" y="899160"/>
            <a:ext cx="144779" cy="143255"/>
          </a:xfrm>
          <a:custGeom>
            <a:avLst/>
            <a:gdLst/>
            <a:ahLst/>
            <a:cxnLst/>
            <a:rect l="l" t="t" r="r" b="b"/>
            <a:pathLst>
              <a:path w="144779" h="143255">
                <a:moveTo>
                  <a:pt x="0" y="143255"/>
                </a:moveTo>
                <a:lnTo>
                  <a:pt x="144779" y="143255"/>
                </a:lnTo>
                <a:lnTo>
                  <a:pt x="144779" y="0"/>
                </a:lnTo>
                <a:lnTo>
                  <a:pt x="0" y="0"/>
                </a:lnTo>
                <a:lnTo>
                  <a:pt x="0" y="143255"/>
                </a:lnTo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74591" y="899160"/>
            <a:ext cx="144779" cy="143255"/>
          </a:xfrm>
          <a:custGeom>
            <a:avLst/>
            <a:gdLst/>
            <a:ahLst/>
            <a:cxnLst/>
            <a:rect l="l" t="t" r="r" b="b"/>
            <a:pathLst>
              <a:path w="144779" h="143255">
                <a:moveTo>
                  <a:pt x="0" y="143255"/>
                </a:moveTo>
                <a:lnTo>
                  <a:pt x="144779" y="143255"/>
                </a:lnTo>
                <a:lnTo>
                  <a:pt x="144779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30423" y="899160"/>
            <a:ext cx="144780" cy="143255"/>
          </a:xfrm>
          <a:custGeom>
            <a:avLst/>
            <a:gdLst/>
            <a:ahLst/>
            <a:cxnLst/>
            <a:rect l="l" t="t" r="r" b="b"/>
            <a:pathLst>
              <a:path w="144780" h="143255">
                <a:moveTo>
                  <a:pt x="0" y="143255"/>
                </a:moveTo>
                <a:lnTo>
                  <a:pt x="144780" y="143255"/>
                </a:lnTo>
                <a:lnTo>
                  <a:pt x="144780" y="0"/>
                </a:lnTo>
                <a:lnTo>
                  <a:pt x="0" y="0"/>
                </a:lnTo>
                <a:lnTo>
                  <a:pt x="0" y="143255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30423" y="899160"/>
            <a:ext cx="144780" cy="143255"/>
          </a:xfrm>
          <a:custGeom>
            <a:avLst/>
            <a:gdLst/>
            <a:ahLst/>
            <a:cxnLst/>
            <a:rect l="l" t="t" r="r" b="b"/>
            <a:pathLst>
              <a:path w="144780" h="143255">
                <a:moveTo>
                  <a:pt x="0" y="143255"/>
                </a:moveTo>
                <a:lnTo>
                  <a:pt x="144780" y="143255"/>
                </a:lnTo>
                <a:lnTo>
                  <a:pt x="144780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697980" y="822960"/>
            <a:ext cx="0" cy="212343"/>
          </a:xfrm>
          <a:custGeom>
            <a:avLst/>
            <a:gdLst/>
            <a:ahLst/>
            <a:cxnLst/>
            <a:rect l="l" t="t" r="r" b="b"/>
            <a:pathLst>
              <a:path h="212343">
                <a:moveTo>
                  <a:pt x="0" y="0"/>
                </a:moveTo>
                <a:lnTo>
                  <a:pt x="0" y="212343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98742" y="1035558"/>
            <a:ext cx="2092071" cy="0"/>
          </a:xfrm>
          <a:custGeom>
            <a:avLst/>
            <a:gdLst/>
            <a:ahLst/>
            <a:cxnLst/>
            <a:rect l="l" t="t" r="r" b="b"/>
            <a:pathLst>
              <a:path w="2092071">
                <a:moveTo>
                  <a:pt x="0" y="0"/>
                </a:moveTo>
                <a:lnTo>
                  <a:pt x="2092071" y="0"/>
                </a:lnTo>
              </a:path>
            </a:pathLst>
          </a:custGeom>
          <a:ln w="2590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58902" y="25524"/>
            <a:ext cx="7416894" cy="5124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F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RA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ST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UC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T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</a:t>
            </a:r>
            <a:r>
              <a:rPr sz="2100" spc="-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R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</a:t>
            </a:r>
            <a:endParaRPr sz="1400">
              <a:latin typeface="Segoe UI Semilight"/>
              <a:cs typeface="Segoe UI Semilight"/>
            </a:endParaRPr>
          </a:p>
          <a:p>
            <a:pPr marL="12700">
              <a:lnSpc>
                <a:spcPts val="2445"/>
              </a:lnSpc>
              <a:spcBef>
                <a:spcPts val="42"/>
              </a:spcBef>
            </a:pP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ter</a:t>
            </a:r>
            <a:r>
              <a:rPr sz="20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wi</a:t>
            </a:r>
            <a:r>
              <a:rPr sz="20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20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be a</a:t>
            </a:r>
            <a:r>
              <a:rPr sz="20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ch</a:t>
            </a:r>
            <a:r>
              <a:rPr sz="20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20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enge</a:t>
            </a:r>
            <a:r>
              <a:rPr sz="20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for hou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ing</a:t>
            </a:r>
            <a:r>
              <a:rPr sz="20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dev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lopments,</a:t>
            </a:r>
            <a:r>
              <a:rPr sz="20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cu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rent</a:t>
            </a:r>
            <a:r>
              <a:rPr sz="20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supply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569412" y="258082"/>
            <a:ext cx="126782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ly meets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8902" y="562882"/>
            <a:ext cx="186742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60%</a:t>
            </a:r>
            <a:r>
              <a:rPr sz="3000" spc="-1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of 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emand,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17828" y="562882"/>
            <a:ext cx="195128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using</a:t>
            </a:r>
            <a:r>
              <a:rPr sz="3000" spc="-2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sidents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60234" y="562882"/>
            <a:ext cx="193225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to 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et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water</a:t>
            </a:r>
            <a:r>
              <a:rPr sz="3000" spc="-2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only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885841" y="562882"/>
            <a:ext cx="28431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62746" y="562882"/>
            <a:ext cx="43927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per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593628" y="562882"/>
            <a:ext cx="63549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week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64357" y="903892"/>
            <a:ext cx="956260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0"/>
              </a:lnSpc>
              <a:spcBef>
                <a:spcPts val="61"/>
              </a:spcBef>
            </a:pPr>
            <a:r>
              <a:rPr sz="1050" spc="0" dirty="0" smtClean="0">
                <a:latin typeface="Segoe UI Semilight"/>
                <a:cs typeface="Segoe UI Semilight"/>
              </a:rPr>
              <a:t>U</a:t>
            </a:r>
            <a:r>
              <a:rPr sz="1050" spc="-4" dirty="0" smtClean="0">
                <a:latin typeface="Segoe UI Semilight"/>
                <a:cs typeface="Segoe UI Semilight"/>
              </a:rPr>
              <a:t>n</a:t>
            </a:r>
            <a:r>
              <a:rPr sz="1050" spc="0" dirty="0" smtClean="0">
                <a:latin typeface="Segoe UI Semilight"/>
                <a:cs typeface="Segoe UI Semilight"/>
              </a:rPr>
              <a:t>met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4" dirty="0" smtClean="0">
                <a:latin typeface="Segoe UI Semilight"/>
                <a:cs typeface="Segoe UI Semilight"/>
              </a:rPr>
              <a:t>d</a:t>
            </a:r>
            <a:r>
              <a:rPr sz="1050" spc="0" dirty="0" smtClean="0">
                <a:latin typeface="Segoe UI Semilight"/>
                <a:cs typeface="Segoe UI Semilight"/>
              </a:rPr>
              <a:t>em</a:t>
            </a:r>
            <a:r>
              <a:rPr sz="1050" spc="-4" dirty="0" smtClean="0">
                <a:latin typeface="Segoe UI Semilight"/>
                <a:cs typeface="Segoe UI Semilight"/>
              </a:rPr>
              <a:t>an</a:t>
            </a:r>
            <a:r>
              <a:rPr sz="1050" spc="0" dirty="0" smtClean="0">
                <a:latin typeface="Segoe UI Semilight"/>
                <a:cs typeface="Segoe UI Semilight"/>
              </a:rPr>
              <a:t>d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209034" y="903892"/>
            <a:ext cx="130800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0"/>
              </a:lnSpc>
              <a:spcBef>
                <a:spcPts val="61"/>
              </a:spcBef>
            </a:pPr>
            <a:r>
              <a:rPr sz="1050" spc="0" dirty="0" smtClean="0">
                <a:latin typeface="Segoe UI Semilight"/>
                <a:cs typeface="Segoe UI Semilight"/>
              </a:rPr>
              <a:t>S</a:t>
            </a:r>
            <a:r>
              <a:rPr sz="1050" spc="-9" dirty="0" smtClean="0">
                <a:latin typeface="Segoe UI Semilight"/>
                <a:cs typeface="Segoe UI Semilight"/>
              </a:rPr>
              <a:t>u</a:t>
            </a:r>
            <a:r>
              <a:rPr sz="1050" spc="-4" dirty="0" smtClean="0">
                <a:latin typeface="Segoe UI Semilight"/>
                <a:cs typeface="Segoe UI Semilight"/>
              </a:rPr>
              <a:t>pp</a:t>
            </a:r>
            <a:r>
              <a:rPr sz="1050" spc="0" dirty="0" smtClean="0">
                <a:latin typeface="Segoe UI Semilight"/>
                <a:cs typeface="Segoe UI Semilight"/>
              </a:rPr>
              <a:t>ly</a:t>
            </a:r>
            <a:r>
              <a:rPr sz="1050" spc="-14" dirty="0" smtClean="0">
                <a:latin typeface="Segoe UI Semilight"/>
                <a:cs typeface="Segoe UI Semilight"/>
              </a:rPr>
              <a:t> </a:t>
            </a:r>
            <a:r>
              <a:rPr sz="1050" spc="0" dirty="0" smtClean="0">
                <a:latin typeface="Segoe UI Semilight"/>
                <a:cs typeface="Segoe UI Semilight"/>
              </a:rPr>
              <a:t>(c</a:t>
            </a:r>
            <a:r>
              <a:rPr sz="1050" spc="-4" dirty="0" smtClean="0">
                <a:latin typeface="Segoe UI Semilight"/>
                <a:cs typeface="Segoe UI Semilight"/>
              </a:rPr>
              <a:t>on</a:t>
            </a:r>
            <a:r>
              <a:rPr sz="1050" spc="0" dirty="0" smtClean="0">
                <a:latin typeface="Segoe UI Semilight"/>
                <a:cs typeface="Segoe UI Semilight"/>
              </a:rPr>
              <a:t>s</a:t>
            </a:r>
            <a:r>
              <a:rPr sz="1050" spc="-4" dirty="0" smtClean="0">
                <a:latin typeface="Segoe UI Semilight"/>
                <a:cs typeface="Segoe UI Semilight"/>
              </a:rPr>
              <a:t>u</a:t>
            </a:r>
            <a:r>
              <a:rPr sz="1050" spc="0" dirty="0" smtClean="0">
                <a:latin typeface="Segoe UI Semilight"/>
                <a:cs typeface="Segoe UI Semilight"/>
              </a:rPr>
              <a:t>m</a:t>
            </a:r>
            <a:r>
              <a:rPr sz="1050" spc="-4" dirty="0" smtClean="0">
                <a:latin typeface="Segoe UI Semilight"/>
                <a:cs typeface="Segoe UI Semilight"/>
              </a:rPr>
              <a:t>p</a:t>
            </a:r>
            <a:r>
              <a:rPr sz="1050" spc="0" dirty="0" smtClean="0">
                <a:latin typeface="Segoe UI Semilight"/>
                <a:cs typeface="Segoe UI Semilight"/>
              </a:rPr>
              <a:t>t</a:t>
            </a:r>
            <a:r>
              <a:rPr sz="1050" spc="4" dirty="0" smtClean="0">
                <a:latin typeface="Segoe UI Semilight"/>
                <a:cs typeface="Segoe UI Semilight"/>
              </a:rPr>
              <a:t>i</a:t>
            </a:r>
            <a:r>
              <a:rPr sz="1050" spc="-4" dirty="0" smtClean="0">
                <a:latin typeface="Segoe UI Semilight"/>
                <a:cs typeface="Segoe UI Semilight"/>
              </a:rPr>
              <a:t>on</a:t>
            </a:r>
            <a:r>
              <a:rPr sz="1050" spc="0" dirty="0" smtClean="0">
                <a:latin typeface="Segoe UI Semilight"/>
                <a:cs typeface="Segoe UI Semilight"/>
              </a:rPr>
              <a:t>)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2689" y="1199689"/>
            <a:ext cx="1466856" cy="346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us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tr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al</a:t>
            </a:r>
            <a:r>
              <a:rPr sz="11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pa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ks</a:t>
            </a:r>
            <a:r>
              <a:rPr sz="11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so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rc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endParaRPr sz="1150">
              <a:latin typeface="Segoe UI Semilight"/>
              <a:cs typeface="Segoe UI Semilight"/>
            </a:endParaRPr>
          </a:p>
          <a:p>
            <a:pPr marL="12700" marR="21945">
              <a:lnSpc>
                <a:spcPts val="1380"/>
              </a:lnSpc>
              <a:spcBef>
                <a:spcPts val="2"/>
              </a:spcBef>
            </a:pP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ei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ow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15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endParaRPr sz="1150">
              <a:latin typeface="Segoe UI Semilight"/>
              <a:cs typeface="Segoe UI Semi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4823" y="1776748"/>
            <a:ext cx="130271" cy="208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5"/>
              </a:lnSpc>
              <a:spcBef>
                <a:spcPts val="78"/>
              </a:spcBef>
            </a:pPr>
            <a:r>
              <a:rPr sz="1400" spc="9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6847" y="1806241"/>
            <a:ext cx="1254402" cy="3240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991">
              <a:lnSpc>
                <a:spcPts val="1325"/>
              </a:lnSpc>
              <a:spcBef>
                <a:spcPts val="66"/>
              </a:spcBef>
            </a:pP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a</a:t>
            </a:r>
            <a:r>
              <a:rPr sz="1150" spc="-4" dirty="0" smtClean="0">
                <a:latin typeface="Segoe UI Semilight"/>
                <a:cs typeface="Segoe UI Semilight"/>
              </a:rPr>
              <a:t>c</a:t>
            </a:r>
            <a:r>
              <a:rPr sz="1150" spc="0" dirty="0" smtClean="0">
                <a:latin typeface="Segoe UI Semilight"/>
                <a:cs typeface="Segoe UI Semilight"/>
              </a:rPr>
              <a:t>h</a:t>
            </a:r>
            <a:r>
              <a:rPr sz="1150" spc="9" dirty="0" smtClean="0">
                <a:latin typeface="Segoe UI Semilight"/>
                <a:cs typeface="Segoe UI Semilight"/>
              </a:rPr>
              <a:t> 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ndus</a:t>
            </a:r>
            <a:r>
              <a:rPr sz="1150" spc="4" dirty="0" smtClean="0">
                <a:latin typeface="Segoe UI Semilight"/>
                <a:cs typeface="Segoe UI Semilight"/>
              </a:rPr>
              <a:t>tr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al</a:t>
            </a:r>
            <a:endParaRPr sz="1150">
              <a:latin typeface="Segoe UI Semilight"/>
              <a:cs typeface="Segoe UI Semilight"/>
            </a:endParaRPr>
          </a:p>
          <a:p>
            <a:pPr marL="12700" marR="21991">
              <a:lnSpc>
                <a:spcPts val="1380"/>
              </a:lnSpc>
              <a:spcBef>
                <a:spcPts val="2"/>
              </a:spcBef>
            </a:pPr>
            <a:r>
              <a:rPr sz="1150" spc="0" dirty="0" smtClean="0">
                <a:latin typeface="Segoe UI Semilight"/>
                <a:cs typeface="Segoe UI Semilight"/>
              </a:rPr>
              <a:t>p</a:t>
            </a:r>
            <a:r>
              <a:rPr sz="1150" spc="-4" dirty="0" smtClean="0"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latin typeface="Segoe UI Semilight"/>
                <a:cs typeface="Segoe UI Semilight"/>
              </a:rPr>
              <a:t>k</a:t>
            </a:r>
            <a:r>
              <a:rPr sz="1150" spc="-19" dirty="0" smtClean="0">
                <a:latin typeface="Segoe UI Semilight"/>
                <a:cs typeface="Segoe UI Semilight"/>
              </a:rPr>
              <a:t> 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s</a:t>
            </a:r>
            <a:r>
              <a:rPr sz="1150" spc="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dr</a:t>
            </a:r>
            <a:r>
              <a:rPr sz="1150" spc="-4" dirty="0" smtClean="0">
                <a:latin typeface="Segoe UI Semilight"/>
                <a:cs typeface="Segoe UI Semilight"/>
              </a:rPr>
              <a:t>illi</a:t>
            </a:r>
            <a:r>
              <a:rPr sz="1150" spc="0" dirty="0" smtClean="0">
                <a:latin typeface="Segoe UI Semilight"/>
                <a:cs typeface="Segoe UI Semilight"/>
              </a:rPr>
              <a:t>ng</a:t>
            </a:r>
            <a:endParaRPr sz="1150">
              <a:latin typeface="Segoe UI Semilight"/>
              <a:cs typeface="Segoe UI Semilight"/>
            </a:endParaRPr>
          </a:p>
          <a:p>
            <a:pPr marL="12700" marR="21991">
              <a:lnSpc>
                <a:spcPts val="1380"/>
              </a:lnSpc>
            </a:pP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he</a:t>
            </a:r>
            <a:r>
              <a:rPr sz="1150" spc="-9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r</a:t>
            </a:r>
            <a:r>
              <a:rPr sz="1150" spc="-9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own</a:t>
            </a:r>
            <a:endParaRPr sz="1150">
              <a:latin typeface="Segoe UI Semilight"/>
              <a:cs typeface="Segoe UI Semilight"/>
            </a:endParaRPr>
          </a:p>
          <a:p>
            <a:pPr marL="12700" marR="21991">
              <a:lnSpc>
                <a:spcPts val="1380"/>
              </a:lnSpc>
            </a:pPr>
            <a:r>
              <a:rPr sz="1150" spc="0" dirty="0" smtClean="0">
                <a:latin typeface="Segoe UI Semilight"/>
                <a:cs typeface="Segoe UI Semilight"/>
              </a:rPr>
              <a:t>bo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ho</a:t>
            </a:r>
            <a:r>
              <a:rPr sz="1150" spc="-4" dirty="0" smtClean="0">
                <a:latin typeface="Segoe UI Semilight"/>
                <a:cs typeface="Segoe UI Semilight"/>
              </a:rPr>
              <a:t>le</a:t>
            </a:r>
            <a:r>
              <a:rPr sz="1150" spc="0" dirty="0" smtClean="0">
                <a:latin typeface="Segoe UI Semilight"/>
                <a:cs typeface="Segoe UI Semilight"/>
              </a:rPr>
              <a:t>s </a:t>
            </a:r>
            <a:r>
              <a:rPr sz="1150" spc="-4" dirty="0" smtClean="0">
                <a:latin typeface="Segoe UI Semilight"/>
                <a:cs typeface="Segoe UI Semilight"/>
              </a:rPr>
              <a:t>f</a:t>
            </a:r>
            <a:r>
              <a:rPr sz="1150" spc="0" dirty="0" smtClean="0">
                <a:latin typeface="Segoe UI Semilight"/>
                <a:cs typeface="Segoe UI Semilight"/>
              </a:rPr>
              <a:t>or</a:t>
            </a:r>
            <a:endParaRPr sz="1150">
              <a:latin typeface="Segoe UI Semilight"/>
              <a:cs typeface="Segoe UI Semilight"/>
            </a:endParaRPr>
          </a:p>
          <a:p>
            <a:pPr marL="12700" marR="21991">
              <a:lnSpc>
                <a:spcPts val="1380"/>
              </a:lnSpc>
            </a:pPr>
            <a:r>
              <a:rPr sz="1150" spc="0" dirty="0" smtClean="0">
                <a:latin typeface="Segoe UI Semilight"/>
                <a:cs typeface="Segoe UI Semilight"/>
              </a:rPr>
              <a:t>p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latin typeface="Segoe UI Semilight"/>
                <a:cs typeface="Segoe UI Semilight"/>
              </a:rPr>
              <a:t>odu</a:t>
            </a:r>
            <a:r>
              <a:rPr sz="1150" spc="-4" dirty="0" smtClean="0">
                <a:latin typeface="Segoe UI Semilight"/>
                <a:cs typeface="Segoe UI Semilight"/>
              </a:rPr>
              <a:t>c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on</a:t>
            </a:r>
            <a:r>
              <a:rPr sz="1150" spc="9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(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.g.,</a:t>
            </a:r>
            <a:endParaRPr sz="1150">
              <a:latin typeface="Segoe UI Semilight"/>
              <a:cs typeface="Segoe UI Semilight"/>
            </a:endParaRPr>
          </a:p>
          <a:p>
            <a:pPr marL="12700" marR="21991">
              <a:lnSpc>
                <a:spcPts val="1380"/>
              </a:lnSpc>
            </a:pPr>
            <a:r>
              <a:rPr sz="1150" spc="0" dirty="0" smtClean="0">
                <a:latin typeface="Segoe UI Semilight"/>
                <a:cs typeface="Segoe UI Semilight"/>
              </a:rPr>
              <a:t>D</a:t>
            </a:r>
            <a:r>
              <a:rPr sz="1150" spc="4" dirty="0" smtClean="0">
                <a:latin typeface="Segoe UI Semilight"/>
                <a:cs typeface="Segoe UI Semilight"/>
              </a:rPr>
              <a:t>B</a:t>
            </a:r>
            <a:r>
              <a:rPr sz="1150" spc="0" dirty="0" smtClean="0">
                <a:latin typeface="Segoe UI Semilight"/>
                <a:cs typeface="Segoe UI Semilight"/>
              </a:rPr>
              <a:t>L</a:t>
            </a:r>
            <a:r>
              <a:rPr sz="1150" spc="-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has</a:t>
            </a:r>
            <a:r>
              <a:rPr sz="1150" spc="-14" dirty="0" smtClean="0"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wo</a:t>
            </a:r>
            <a:endParaRPr sz="1150">
              <a:latin typeface="Segoe UI Semilight"/>
              <a:cs typeface="Segoe UI Semilight"/>
            </a:endParaRPr>
          </a:p>
          <a:p>
            <a:pPr marL="12700" marR="21991">
              <a:lnSpc>
                <a:spcPts val="1380"/>
              </a:lnSpc>
            </a:pPr>
            <a:r>
              <a:rPr sz="1150" spc="0" dirty="0" smtClean="0">
                <a:latin typeface="Segoe UI Semilight"/>
                <a:cs typeface="Segoe UI Semilight"/>
              </a:rPr>
              <a:t>bo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ho</a:t>
            </a:r>
            <a:r>
              <a:rPr sz="1150" spc="-4" dirty="0" smtClean="0">
                <a:latin typeface="Segoe UI Semilight"/>
                <a:cs typeface="Segoe UI Semilight"/>
              </a:rPr>
              <a:t>le</a:t>
            </a:r>
            <a:r>
              <a:rPr sz="1150" spc="0" dirty="0" smtClean="0">
                <a:latin typeface="Segoe UI Semilight"/>
                <a:cs typeface="Segoe UI Semilight"/>
              </a:rPr>
              <a:t>s </a:t>
            </a:r>
            <a:r>
              <a:rPr sz="1150" spc="-4" dirty="0" smtClean="0">
                <a:latin typeface="Segoe UI Semilight"/>
                <a:cs typeface="Segoe UI Semilight"/>
              </a:rPr>
              <a:t>a</a:t>
            </a:r>
            <a:r>
              <a:rPr sz="1150" spc="0" dirty="0" smtClean="0">
                <a:latin typeface="Segoe UI Semilight"/>
                <a:cs typeface="Segoe UI Semilight"/>
              </a:rPr>
              <a:t>nd</a:t>
            </a:r>
            <a:endParaRPr sz="1150">
              <a:latin typeface="Segoe UI Semilight"/>
              <a:cs typeface="Segoe UI Semilight"/>
            </a:endParaRPr>
          </a:p>
          <a:p>
            <a:pPr marL="12700" marR="21991">
              <a:lnSpc>
                <a:spcPts val="1380"/>
              </a:lnSpc>
            </a:pPr>
            <a:r>
              <a:rPr sz="1150" spc="-4" dirty="0" smtClean="0">
                <a:latin typeface="Segoe UI Semilight"/>
                <a:cs typeface="Segoe UI Semilight"/>
              </a:rPr>
              <a:t>c</a:t>
            </a:r>
            <a:r>
              <a:rPr sz="1150" spc="0" dirty="0" smtClean="0">
                <a:latin typeface="Segoe UI Semilight"/>
                <a:cs typeface="Segoe UI Semilight"/>
              </a:rPr>
              <a:t>u</a:t>
            </a:r>
            <a:r>
              <a:rPr sz="1150" spc="4" dirty="0" smtClean="0">
                <a:latin typeface="Segoe UI Semilight"/>
                <a:cs typeface="Segoe UI Semilight"/>
              </a:rPr>
              <a:t>rr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n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l</a:t>
            </a:r>
            <a:r>
              <a:rPr sz="1150" spc="0" dirty="0" smtClean="0">
                <a:latin typeface="Segoe UI Semilight"/>
                <a:cs typeface="Segoe UI Semilight"/>
              </a:rPr>
              <a:t>y</a:t>
            </a:r>
            <a:r>
              <a:rPr sz="1150" spc="-1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p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latin typeface="Segoe UI Semilight"/>
                <a:cs typeface="Segoe UI Semilight"/>
              </a:rPr>
              <a:t>ovi</a:t>
            </a:r>
            <a:r>
              <a:rPr sz="1150" spc="-4" dirty="0" smtClean="0">
                <a:latin typeface="Segoe UI Semilight"/>
                <a:cs typeface="Segoe UI Semilight"/>
              </a:rPr>
              <a:t>d</a:t>
            </a:r>
            <a:r>
              <a:rPr sz="1150" spc="0" dirty="0" smtClean="0">
                <a:latin typeface="Segoe UI Semilight"/>
                <a:cs typeface="Segoe UI Semilight"/>
              </a:rPr>
              <a:t>e</a:t>
            </a:r>
            <a:endParaRPr sz="1150">
              <a:latin typeface="Segoe UI Semilight"/>
              <a:cs typeface="Segoe UI Semilight"/>
            </a:endParaRPr>
          </a:p>
          <a:p>
            <a:pPr marL="12700">
              <a:lnSpc>
                <a:spcPts val="1380"/>
              </a:lnSpc>
            </a:pP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he</a:t>
            </a:r>
            <a:r>
              <a:rPr sz="1150" spc="-19" dirty="0" smtClean="0">
                <a:latin typeface="Segoe UI Semilight"/>
                <a:cs typeface="Segoe UI Semilight"/>
              </a:rPr>
              <a:t> </a:t>
            </a:r>
            <a:r>
              <a:rPr sz="1150" spc="-4" dirty="0" smtClean="0">
                <a:latin typeface="Segoe UI Semilight"/>
                <a:cs typeface="Segoe UI Semilight"/>
              </a:rPr>
              <a:t>exce</a:t>
            </a:r>
            <a:r>
              <a:rPr sz="1150" spc="0" dirty="0" smtClean="0">
                <a:latin typeface="Segoe UI Semilight"/>
                <a:cs typeface="Segoe UI Semilight"/>
              </a:rPr>
              <a:t>ss</a:t>
            </a:r>
            <a:r>
              <a:rPr sz="1150" spc="4" dirty="0" smtClean="0">
                <a:latin typeface="Segoe UI Semilight"/>
                <a:cs typeface="Segoe UI Semilight"/>
              </a:rPr>
              <a:t> </a:t>
            </a:r>
            <a:r>
              <a:rPr sz="1150" spc="-4" dirty="0" smtClean="0">
                <a:latin typeface="Segoe UI Semilight"/>
                <a:cs typeface="Segoe UI Semilight"/>
              </a:rPr>
              <a:t>w</a:t>
            </a:r>
            <a:r>
              <a:rPr sz="1150" spc="0" dirty="0" smtClean="0">
                <a:latin typeface="Segoe UI Semilight"/>
                <a:cs typeface="Segoe UI Semilight"/>
              </a:rPr>
              <a:t>ater</a:t>
            </a:r>
            <a:r>
              <a:rPr sz="1150" spc="-25" dirty="0" smtClean="0"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o</a:t>
            </a:r>
            <a:endParaRPr sz="1150">
              <a:latin typeface="Segoe UI Semilight"/>
              <a:cs typeface="Segoe UI Semilight"/>
            </a:endParaRPr>
          </a:p>
          <a:p>
            <a:pPr marL="12700" marR="21991">
              <a:lnSpc>
                <a:spcPts val="1385"/>
              </a:lnSpc>
              <a:spcBef>
                <a:spcPts val="0"/>
              </a:spcBef>
            </a:pPr>
            <a:r>
              <a:rPr sz="1150" spc="0" dirty="0" smtClean="0">
                <a:latin typeface="Segoe UI Semilight"/>
                <a:cs typeface="Segoe UI Semilight"/>
              </a:rPr>
              <a:t>M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k</a:t>
            </a:r>
            <a:r>
              <a:rPr sz="1150" spc="-4" dirty="0" smtClean="0">
                <a:latin typeface="Segoe UI Semilight"/>
                <a:cs typeface="Segoe UI Semilight"/>
              </a:rPr>
              <a:t>el</a:t>
            </a:r>
            <a:r>
              <a:rPr sz="1150" spc="0" dirty="0" smtClean="0">
                <a:latin typeface="Segoe UI Semilight"/>
                <a:cs typeface="Segoe UI Semilight"/>
              </a:rPr>
              <a:t>e</a:t>
            </a:r>
            <a:r>
              <a:rPr sz="1150" spc="4" dirty="0" smtClean="0">
                <a:latin typeface="Segoe UI Semilight"/>
                <a:cs typeface="Segoe UI Semilight"/>
              </a:rPr>
              <a:t> </a:t>
            </a:r>
            <a:r>
              <a:rPr sz="1150" spc="-4" dirty="0" smtClean="0">
                <a:latin typeface="Segoe UI Semilight"/>
                <a:cs typeface="Segoe UI Semilight"/>
              </a:rPr>
              <a:t>ci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y</a:t>
            </a:r>
            <a:r>
              <a:rPr sz="1150" spc="9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w</a:t>
            </a:r>
            <a:r>
              <a:rPr sz="1150" spc="-4" dirty="0" smtClean="0"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r</a:t>
            </a:r>
            <a:endParaRPr sz="1150">
              <a:latin typeface="Segoe UI Semilight"/>
              <a:cs typeface="Segoe UI Semilight"/>
            </a:endParaRPr>
          </a:p>
          <a:p>
            <a:pPr marL="12700" marR="21991">
              <a:lnSpc>
                <a:spcPts val="1380"/>
              </a:lnSpc>
            </a:pPr>
            <a:r>
              <a:rPr sz="1150" spc="0" dirty="0" smtClean="0">
                <a:latin typeface="Segoe UI Semilight"/>
                <a:cs typeface="Segoe UI Semilight"/>
              </a:rPr>
              <a:t>supp</a:t>
            </a:r>
            <a:r>
              <a:rPr sz="1150" spc="-4" dirty="0" smtClean="0">
                <a:latin typeface="Segoe UI Semilight"/>
                <a:cs typeface="Segoe UI Semilight"/>
              </a:rPr>
              <a:t>l</a:t>
            </a:r>
            <a:r>
              <a:rPr sz="1150" spc="0" dirty="0" smtClean="0">
                <a:latin typeface="Segoe UI Semilight"/>
                <a:cs typeface="Segoe UI Semilight"/>
              </a:rPr>
              <a:t>y</a:t>
            </a:r>
            <a:r>
              <a:rPr sz="1150" spc="9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sys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m)</a:t>
            </a:r>
            <a:endParaRPr sz="1150">
              <a:latin typeface="Segoe UI Semilight"/>
              <a:cs typeface="Segoe UI Semilight"/>
            </a:endParaRPr>
          </a:p>
          <a:p>
            <a:pPr marL="12700" marR="64012">
              <a:lnSpc>
                <a:spcPts val="1529"/>
              </a:lnSpc>
              <a:spcBef>
                <a:spcPts val="599"/>
              </a:spcBef>
            </a:pPr>
            <a:r>
              <a:rPr sz="1150" spc="0" dirty="0" smtClean="0">
                <a:latin typeface="Segoe UI Semilight"/>
                <a:cs typeface="Segoe UI Semilight"/>
              </a:rPr>
              <a:t>A</a:t>
            </a:r>
            <a:r>
              <a:rPr sz="1150" spc="-4" dirty="0" smtClean="0">
                <a:latin typeface="Segoe UI Semilight"/>
                <a:cs typeface="Segoe UI Semilight"/>
              </a:rPr>
              <a:t>l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hough</a:t>
            </a:r>
            <a:r>
              <a:rPr sz="1150" spc="9" dirty="0" smtClean="0"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here </a:t>
            </a:r>
            <a:endParaRPr sz="1150">
              <a:latin typeface="Segoe UI Semilight"/>
              <a:cs typeface="Segoe UI Semilight"/>
            </a:endParaRPr>
          </a:p>
          <a:p>
            <a:pPr marL="12700" marR="64012">
              <a:lnSpc>
                <a:spcPts val="1379"/>
              </a:lnSpc>
            </a:pPr>
            <a:r>
              <a:rPr sz="1150" spc="0" dirty="0" smtClean="0">
                <a:latin typeface="Segoe UI Semilight"/>
                <a:cs typeface="Segoe UI Semilight"/>
              </a:rPr>
              <a:t>ha</a:t>
            </a:r>
            <a:r>
              <a:rPr sz="1150" spc="4" dirty="0" smtClean="0">
                <a:latin typeface="Segoe UI Semilight"/>
                <a:cs typeface="Segoe UI Semilight"/>
              </a:rPr>
              <a:t>v</a:t>
            </a:r>
            <a:r>
              <a:rPr sz="1150" spc="0" dirty="0" smtClean="0">
                <a:latin typeface="Segoe UI Semilight"/>
                <a:cs typeface="Segoe UI Semilight"/>
              </a:rPr>
              <a:t>e</a:t>
            </a:r>
            <a:r>
              <a:rPr sz="1150" spc="-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b</a:t>
            </a:r>
            <a:r>
              <a:rPr sz="1150" spc="-4" dirty="0" smtClean="0">
                <a:latin typeface="Segoe UI Semilight"/>
                <a:cs typeface="Segoe UI Semilight"/>
              </a:rPr>
              <a:t>ee</a:t>
            </a:r>
            <a:r>
              <a:rPr sz="1150" spc="0" dirty="0" smtClean="0">
                <a:latin typeface="Segoe UI Semilight"/>
                <a:cs typeface="Segoe UI Semilight"/>
              </a:rPr>
              <a:t>n no </a:t>
            </a:r>
            <a:r>
              <a:rPr sz="1150" spc="-4" dirty="0" smtClean="0">
                <a:latin typeface="Segoe UI Semilight"/>
                <a:cs typeface="Segoe UI Semilight"/>
              </a:rPr>
              <a:t>wel</a:t>
            </a:r>
            <a:r>
              <a:rPr sz="1150" spc="0" dirty="0" smtClean="0">
                <a:latin typeface="Segoe UI Semilight"/>
                <a:cs typeface="Segoe UI Semilight"/>
              </a:rPr>
              <a:t>l </a:t>
            </a:r>
            <a:endParaRPr sz="1150">
              <a:latin typeface="Segoe UI Semilight"/>
              <a:cs typeface="Segoe UI Semilight"/>
            </a:endParaRPr>
          </a:p>
          <a:p>
            <a:pPr marL="12700" marR="64012">
              <a:lnSpc>
                <a:spcPts val="1379"/>
              </a:lnSpc>
            </a:pPr>
            <a:r>
              <a:rPr sz="1150" spc="0" dirty="0" smtClean="0">
                <a:latin typeface="Segoe UI Semilight"/>
                <a:cs typeface="Segoe UI Semilight"/>
              </a:rPr>
              <a:t>f</a:t>
            </a:r>
            <a:r>
              <a:rPr sz="1150" spc="-9" dirty="0" smtClean="0">
                <a:latin typeface="Segoe UI Semilight"/>
                <a:cs typeface="Segoe UI Semilight"/>
              </a:rPr>
              <a:t>i</a:t>
            </a:r>
            <a:r>
              <a:rPr sz="1150" spc="-4" dirty="0" smtClean="0">
                <a:latin typeface="Segoe UI Semilight"/>
                <a:cs typeface="Segoe UI Semilight"/>
              </a:rPr>
              <a:t>el</a:t>
            </a:r>
            <a:r>
              <a:rPr sz="1150" spc="0" dirty="0" smtClean="0">
                <a:latin typeface="Segoe UI Semilight"/>
                <a:cs typeface="Segoe UI Semilight"/>
              </a:rPr>
              <a:t>d</a:t>
            </a:r>
            <a:r>
              <a:rPr sz="1150" spc="19" dirty="0" smtClean="0"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-4" dirty="0" smtClean="0">
                <a:latin typeface="Segoe UI Semilight"/>
                <a:cs typeface="Segoe UI Semilight"/>
              </a:rPr>
              <a:t>ec</a:t>
            </a:r>
            <a:r>
              <a:rPr sz="1150" spc="0" dirty="0" smtClean="0">
                <a:latin typeface="Segoe UI Semilight"/>
                <a:cs typeface="Segoe UI Semilight"/>
              </a:rPr>
              <a:t>ha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latin typeface="Segoe UI Semilight"/>
                <a:cs typeface="Segoe UI Semilight"/>
              </a:rPr>
              <a:t>g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ng </a:t>
            </a:r>
            <a:endParaRPr sz="1150">
              <a:latin typeface="Segoe UI Semilight"/>
              <a:cs typeface="Segoe UI Semilight"/>
            </a:endParaRPr>
          </a:p>
          <a:p>
            <a:pPr marL="12700" marR="64012">
              <a:lnSpc>
                <a:spcPts val="1379"/>
              </a:lnSpc>
            </a:pP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n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ves,</a:t>
            </a:r>
            <a:r>
              <a:rPr sz="1150" spc="4" dirty="0" smtClean="0">
                <a:latin typeface="Segoe UI Semilight"/>
                <a:cs typeface="Segoe UI Semilight"/>
              </a:rPr>
              <a:t> t</a:t>
            </a:r>
            <a:r>
              <a:rPr sz="1150" spc="0" dirty="0" smtClean="0">
                <a:latin typeface="Segoe UI Semilight"/>
                <a:cs typeface="Segoe UI Semilight"/>
              </a:rPr>
              <a:t>here</a:t>
            </a:r>
            <a:r>
              <a:rPr sz="1150" spc="-19" dirty="0" smtClean="0">
                <a:latin typeface="Segoe UI Semilight"/>
                <a:cs typeface="Segoe UI Semilight"/>
              </a:rPr>
              <a:t> 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s </a:t>
            </a:r>
            <a:endParaRPr sz="1150">
              <a:latin typeface="Segoe UI Semilight"/>
              <a:cs typeface="Segoe UI Semilight"/>
            </a:endParaRPr>
          </a:p>
          <a:p>
            <a:pPr marL="12700" marR="64012">
              <a:lnSpc>
                <a:spcPts val="1379"/>
              </a:lnSpc>
            </a:pPr>
            <a:r>
              <a:rPr sz="1150" spc="0" dirty="0" smtClean="0">
                <a:latin typeface="Segoe UI Semilight"/>
                <a:cs typeface="Segoe UI Semilight"/>
              </a:rPr>
              <a:t>no</a:t>
            </a:r>
            <a:r>
              <a:rPr sz="1150" spc="-4" dirty="0" smtClean="0">
                <a:latin typeface="Segoe UI Semilight"/>
                <a:cs typeface="Segoe UI Semilight"/>
              </a:rPr>
              <a:t> i</a:t>
            </a:r>
            <a:r>
              <a:rPr sz="1150" spc="0" dirty="0" smtClean="0">
                <a:latin typeface="Segoe UI Semilight"/>
                <a:cs typeface="Segoe UI Semilight"/>
              </a:rPr>
              <a:t>mme</a:t>
            </a:r>
            <a:r>
              <a:rPr sz="1150" spc="-4" dirty="0" smtClean="0">
                <a:latin typeface="Segoe UI Semilight"/>
                <a:cs typeface="Segoe UI Semilight"/>
              </a:rPr>
              <a:t>di</a:t>
            </a:r>
            <a:r>
              <a:rPr sz="1150" spc="0" dirty="0" smtClean="0">
                <a:latin typeface="Segoe UI Semilight"/>
                <a:cs typeface="Segoe UI Semilight"/>
              </a:rPr>
              <a:t>ate </a:t>
            </a:r>
            <a:endParaRPr sz="1150">
              <a:latin typeface="Segoe UI Semilight"/>
              <a:cs typeface="Segoe UI Semilight"/>
            </a:endParaRPr>
          </a:p>
          <a:p>
            <a:pPr marL="12700" marR="64012">
              <a:lnSpc>
                <a:spcPts val="1379"/>
              </a:lnSpc>
            </a:pP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h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at</a:t>
            </a:r>
            <a:r>
              <a:rPr sz="1150" spc="-25" dirty="0" smtClean="0"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o</a:t>
            </a:r>
            <a:r>
              <a:rPr sz="1150" spc="-14" dirty="0" smtClean="0"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he </a:t>
            </a:r>
            <a:endParaRPr sz="1150">
              <a:latin typeface="Segoe UI Semilight"/>
              <a:cs typeface="Segoe UI Semilight"/>
            </a:endParaRPr>
          </a:p>
          <a:p>
            <a:pPr marL="12700" marR="64012">
              <a:lnSpc>
                <a:spcPts val="1379"/>
              </a:lnSpc>
            </a:pPr>
            <a:r>
              <a:rPr sz="1150" spc="0" dirty="0" smtClean="0">
                <a:latin typeface="Segoe UI Semilight"/>
                <a:cs typeface="Segoe UI Semilight"/>
              </a:rPr>
              <a:t>aqu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f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r</a:t>
            </a:r>
            <a:r>
              <a:rPr sz="1150" spc="9" dirty="0" smtClean="0">
                <a:latin typeface="Segoe UI Semilight"/>
                <a:cs typeface="Segoe UI Semilight"/>
              </a:rPr>
              <a:t> </a:t>
            </a:r>
            <a:r>
              <a:rPr sz="1150" spc="-4" dirty="0" smtClean="0">
                <a:latin typeface="Segoe UI Semilight"/>
                <a:cs typeface="Segoe UI Semilight"/>
              </a:rPr>
              <a:t>c</a:t>
            </a:r>
            <a:r>
              <a:rPr sz="1150" spc="0" dirty="0" smtClean="0">
                <a:latin typeface="Segoe UI Semilight"/>
                <a:cs typeface="Segoe UI Semilight"/>
              </a:rPr>
              <a:t>ap</a:t>
            </a:r>
            <a:r>
              <a:rPr sz="1150" spc="-4" dirty="0" smtClean="0">
                <a:latin typeface="Segoe UI Semilight"/>
                <a:cs typeface="Segoe UI Semilight"/>
              </a:rPr>
              <a:t>aci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y</a:t>
            </a:r>
            <a:endParaRPr sz="1150">
              <a:latin typeface="Segoe UI Semilight"/>
              <a:cs typeface="Segoe UI Semiligh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045272" y="2182288"/>
            <a:ext cx="371186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150" spc="0" dirty="0" smtClean="0">
                <a:latin typeface="Segoe UI Semilight"/>
                <a:cs typeface="Segoe UI Semilight"/>
              </a:rPr>
              <a:t>e</a:t>
            </a:r>
            <a:r>
              <a:rPr sz="1150" spc="-19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latin typeface="Segoe UI Semilight"/>
                <a:cs typeface="Segoe UI Semilight"/>
              </a:rPr>
              <a:t>e</a:t>
            </a:r>
            <a:endParaRPr sz="1150">
              <a:latin typeface="Segoe UI Semilight"/>
              <a:cs typeface="Segoe UI Semi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935462" y="2969949"/>
            <a:ext cx="856490" cy="172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150" spc="0" dirty="0" smtClean="0">
                <a:latin typeface="Segoe UI Semilight"/>
                <a:cs typeface="Segoe UI Semilight"/>
              </a:rPr>
              <a:t>atm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nt</a:t>
            </a:r>
            <a:r>
              <a:rPr sz="1150" spc="-4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p</a:t>
            </a:r>
            <a:r>
              <a:rPr sz="1150" spc="-9" dirty="0" smtClean="0">
                <a:latin typeface="Segoe UI Semilight"/>
                <a:cs typeface="Segoe UI Semilight"/>
              </a:rPr>
              <a:t>l</a:t>
            </a:r>
            <a:r>
              <a:rPr sz="1150" spc="0" dirty="0" smtClean="0">
                <a:latin typeface="Segoe UI Semilight"/>
                <a:cs typeface="Segoe UI Semilight"/>
              </a:rPr>
              <a:t>ant</a:t>
            </a:r>
            <a:endParaRPr sz="1150">
              <a:latin typeface="Segoe UI Semilight"/>
              <a:cs typeface="Segoe UI Semi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998162" y="3321097"/>
            <a:ext cx="702017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150" spc="0" dirty="0" smtClean="0">
                <a:latin typeface="Segoe UI Semilight"/>
                <a:cs typeface="Segoe UI Semilight"/>
              </a:rPr>
              <a:t>nsiv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,</a:t>
            </a:r>
            <a:r>
              <a:rPr sz="1150" spc="-4" dirty="0" smtClean="0">
                <a:latin typeface="Segoe UI Semilight"/>
                <a:cs typeface="Segoe UI Semilight"/>
              </a:rPr>
              <a:t> e</a:t>
            </a:r>
            <a:r>
              <a:rPr sz="1150" spc="0" dirty="0" smtClean="0">
                <a:latin typeface="Segoe UI Semilight"/>
                <a:cs typeface="Segoe UI Semilight"/>
              </a:rPr>
              <a:t>.g.,</a:t>
            </a:r>
            <a:endParaRPr sz="1150">
              <a:latin typeface="Segoe UI Semilight"/>
              <a:cs typeface="Segoe UI Semi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4823" y="3793635"/>
            <a:ext cx="130271" cy="208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5"/>
              </a:lnSpc>
              <a:spcBef>
                <a:spcPts val="78"/>
              </a:spcBef>
            </a:pPr>
            <a:r>
              <a:rPr sz="1400" spc="9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763636" y="4461303"/>
            <a:ext cx="1006413" cy="5222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38217" algn="ctr">
              <a:lnSpc>
                <a:spcPts val="1325"/>
              </a:lnSpc>
              <a:spcBef>
                <a:spcPts val="66"/>
              </a:spcBef>
            </a:pPr>
            <a:r>
              <a:rPr sz="1150" spc="0" dirty="0" smtClean="0">
                <a:latin typeface="Segoe UI Semilight"/>
                <a:cs typeface="Segoe UI Semilight"/>
              </a:rPr>
              <a:t>supp</a:t>
            </a:r>
            <a:r>
              <a:rPr sz="1150" spc="-4" dirty="0" smtClean="0">
                <a:latin typeface="Segoe UI Semilight"/>
                <a:cs typeface="Segoe UI Semilight"/>
              </a:rPr>
              <a:t>l</a:t>
            </a:r>
            <a:r>
              <a:rPr sz="1150" spc="0" dirty="0" smtClean="0">
                <a:latin typeface="Segoe UI Semilight"/>
                <a:cs typeface="Segoe UI Semilight"/>
              </a:rPr>
              <a:t>y</a:t>
            </a:r>
            <a:r>
              <a:rPr sz="1150" spc="9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p</a:t>
            </a:r>
            <a:r>
              <a:rPr sz="1150" spc="-4" dirty="0" smtClean="0">
                <a:latin typeface="Segoe UI Semilight"/>
                <a:cs typeface="Segoe UI Semilight"/>
              </a:rPr>
              <a:t>l</a:t>
            </a:r>
            <a:r>
              <a:rPr sz="1150" spc="0" dirty="0" smtClean="0">
                <a:latin typeface="Segoe UI Semilight"/>
                <a:cs typeface="Segoe UI Semilight"/>
              </a:rPr>
              <a:t>an</a:t>
            </a:r>
            <a:endParaRPr sz="1150">
              <a:latin typeface="Segoe UI Semilight"/>
              <a:cs typeface="Segoe UI Semilight"/>
            </a:endParaRPr>
          </a:p>
          <a:p>
            <a:pPr marL="286170" marR="457457" algn="ctr">
              <a:lnSpc>
                <a:spcPts val="1380"/>
              </a:lnSpc>
              <a:spcBef>
                <a:spcPts val="2"/>
              </a:spcBef>
            </a:pPr>
            <a:r>
              <a:rPr sz="1150" spc="0" dirty="0" smtClean="0">
                <a:latin typeface="Segoe UI Semilight"/>
                <a:cs typeface="Segoe UI Semilight"/>
              </a:rPr>
              <a:t>ves</a:t>
            </a:r>
            <a:endParaRPr sz="1150">
              <a:latin typeface="Segoe UI Semilight"/>
              <a:cs typeface="Segoe UI Semilight"/>
            </a:endParaRPr>
          </a:p>
          <a:p>
            <a:pPr marL="241373">
              <a:lnSpc>
                <a:spcPts val="1380"/>
              </a:lnSpc>
            </a:pPr>
            <a:r>
              <a:rPr sz="1150" spc="0" dirty="0" smtClean="0">
                <a:latin typeface="Segoe UI Semilight"/>
                <a:cs typeface="Segoe UI Semilight"/>
              </a:rPr>
              <a:t>d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ng</a:t>
            </a:r>
            <a:r>
              <a:rPr sz="1150" spc="4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a</a:t>
            </a:r>
            <a:r>
              <a:rPr sz="1150" spc="-1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dam</a:t>
            </a:r>
            <a:endParaRPr sz="1150">
              <a:latin typeface="Segoe UI Semilight"/>
              <a:cs typeface="Segoe UI Semi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062097" y="5162343"/>
            <a:ext cx="469350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150" spc="0" dirty="0" smtClean="0">
                <a:latin typeface="Segoe UI Semilight"/>
                <a:cs typeface="Segoe UI Semilight"/>
              </a:rPr>
              <a:t>h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s</a:t>
            </a:r>
            <a:r>
              <a:rPr sz="1150" spc="-1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w</a:t>
            </a:r>
            <a:r>
              <a:rPr sz="1150" spc="-4" dirty="0" smtClean="0">
                <a:latin typeface="Segoe UI Semilight"/>
                <a:cs typeface="Segoe UI Semilight"/>
              </a:rPr>
              <a:t>il</a:t>
            </a:r>
            <a:r>
              <a:rPr sz="1150" spc="0" dirty="0" smtClean="0">
                <a:latin typeface="Segoe UI Semilight"/>
                <a:cs typeface="Segoe UI Semilight"/>
              </a:rPr>
              <a:t>l</a:t>
            </a:r>
            <a:endParaRPr sz="1150">
              <a:latin typeface="Segoe UI Semilight"/>
              <a:cs typeface="Segoe UI Semiligh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056098" y="5513194"/>
            <a:ext cx="482739" cy="346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666" marR="21945">
              <a:lnSpc>
                <a:spcPts val="1325"/>
              </a:lnSpc>
              <a:spcBef>
                <a:spcPts val="66"/>
              </a:spcBef>
            </a:pPr>
            <a:r>
              <a:rPr sz="1150" spc="-4" dirty="0" smtClean="0">
                <a:latin typeface="Segoe UI Semilight"/>
                <a:cs typeface="Segoe UI Semilight"/>
              </a:rPr>
              <a:t>c</a:t>
            </a:r>
            <a:r>
              <a:rPr sz="1150" spc="0" dirty="0" smtClean="0">
                <a:latin typeface="Segoe UI Semilight"/>
                <a:cs typeface="Segoe UI Semilight"/>
              </a:rPr>
              <a:t>ome</a:t>
            </a:r>
            <a:endParaRPr sz="1150">
              <a:latin typeface="Segoe UI Semilight"/>
              <a:cs typeface="Segoe UI Semilight"/>
            </a:endParaRPr>
          </a:p>
          <a:p>
            <a:pPr marL="12700">
              <a:lnSpc>
                <a:spcPts val="1380"/>
              </a:lnSpc>
              <a:spcBef>
                <a:spcPts val="2"/>
              </a:spcBef>
            </a:pPr>
            <a:r>
              <a:rPr sz="1150" spc="0" dirty="0" smtClean="0"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onal</a:t>
            </a:r>
            <a:endParaRPr sz="1150">
              <a:latin typeface="Segoe UI Semilight"/>
              <a:cs typeface="Segoe UI Semi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11453" y="6138562"/>
            <a:ext cx="1573287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0"/>
              </a:lnSpc>
              <a:spcBef>
                <a:spcPts val="57"/>
              </a:spcBef>
            </a:pPr>
            <a:r>
              <a:rPr sz="1000" spc="0" dirty="0" smtClean="0">
                <a:latin typeface="Segoe UI Semilight"/>
                <a:cs typeface="Segoe UI Semilight"/>
              </a:rPr>
              <a:t>1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M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nicipa</a:t>
            </a:r>
            <a:r>
              <a:rPr sz="1000" spc="0" dirty="0" smtClean="0">
                <a:latin typeface="Segoe UI Semilight"/>
                <a:cs typeface="Segoe UI Semilight"/>
              </a:rPr>
              <a:t>l</a:t>
            </a:r>
            <a:r>
              <a:rPr sz="1000" spc="-6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an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2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co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me</a:t>
            </a:r>
            <a:r>
              <a:rPr sz="1000" spc="0" dirty="0" smtClean="0">
                <a:latin typeface="Segoe UI Semilight"/>
                <a:cs typeface="Segoe UI Semilight"/>
              </a:rPr>
              <a:t>rc</a:t>
            </a:r>
            <a:r>
              <a:rPr sz="1000" spc="4" dirty="0" smtClean="0">
                <a:latin typeface="Segoe UI Semilight"/>
                <a:cs typeface="Segoe UI Semilight"/>
              </a:rPr>
              <a:t>ia</a:t>
            </a:r>
            <a:r>
              <a:rPr sz="1000" spc="0" dirty="0" smtClean="0">
                <a:latin typeface="Segoe UI Semilight"/>
                <a:cs typeface="Segoe UI Semilight"/>
              </a:rPr>
              <a:t>l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759457" y="1114806"/>
            <a:ext cx="6336792" cy="499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8"/>
              </a:spcBef>
            </a:pPr>
            <a:endParaRPr sz="550"/>
          </a:p>
          <a:p>
            <a:pPr marL="71119" marR="335849">
              <a:lnSpc>
                <a:spcPts val="1380"/>
              </a:lnSpc>
              <a:spcBef>
                <a:spcPts val="69"/>
              </a:spcBef>
            </a:pPr>
            <a:r>
              <a:rPr sz="11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M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1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k</a:t>
            </a:r>
            <a:r>
              <a:rPr sz="11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l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150" spc="-4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ci</a:t>
            </a:r>
            <a:r>
              <a:rPr sz="11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y</a:t>
            </a:r>
            <a:r>
              <a:rPr sz="1150" spc="-2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fo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us</a:t>
            </a:r>
            <a:r>
              <a:rPr sz="1150" spc="-3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1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15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add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1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15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ng</a:t>
            </a:r>
            <a:r>
              <a:rPr sz="1150" spc="-3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1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th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150" spc="-4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1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d</a:t>
            </a:r>
            <a:r>
              <a:rPr sz="11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al</a:t>
            </a:r>
            <a:r>
              <a:rPr sz="1150" spc="-3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1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d</a:t>
            </a:r>
            <a:r>
              <a:rPr sz="1150" spc="-1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</a:t>
            </a:r>
            <a:r>
              <a:rPr sz="11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m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m</a:t>
            </a:r>
            <a:r>
              <a:rPr sz="11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er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ci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al</a:t>
            </a:r>
            <a:r>
              <a:rPr sz="1150" spc="-3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wa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15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150" spc="-3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1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h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15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age</a:t>
            </a:r>
            <a:r>
              <a:rPr sz="1150" spc="-4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 </a:t>
            </a:r>
            <a:r>
              <a:rPr sz="11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th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150" spc="-2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15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1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x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150" spc="-3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5 </a:t>
            </a:r>
            <a:r>
              <a:rPr sz="115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y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endParaRPr sz="1150">
              <a:latin typeface="Segoe UI Semilight"/>
              <a:cs typeface="Segoe UI Semiligh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096250" y="1114806"/>
            <a:ext cx="748283" cy="609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1759457" y="1613916"/>
            <a:ext cx="6336792" cy="1104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9"/>
              </a:spcBef>
            </a:pPr>
            <a:endParaRPr sz="850"/>
          </a:p>
        </p:txBody>
      </p:sp>
      <p:sp>
        <p:nvSpPr>
          <p:cNvPr id="60" name="object 60"/>
          <p:cNvSpPr txBox="1"/>
          <p:nvPr/>
        </p:nvSpPr>
        <p:spPr>
          <a:xfrm>
            <a:off x="1759457" y="1724406"/>
            <a:ext cx="5762752" cy="4136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60295">
              <a:lnSpc>
                <a:spcPts val="944"/>
              </a:lnSpc>
              <a:spcBef>
                <a:spcPts val="47"/>
              </a:spcBef>
            </a:pPr>
            <a:r>
              <a:rPr sz="1725" spc="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725" spc="9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725" spc="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725" spc="-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725" spc="0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ma</a:t>
            </a:r>
            <a:r>
              <a:rPr sz="1725" spc="-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725" spc="0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725" spc="-4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725" spc="9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725" spc="0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725" spc="-19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725" spc="9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725" spc="1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ut</a:t>
            </a:r>
            <a:r>
              <a:rPr sz="1725" spc="0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725" spc="-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725" spc="0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725" spc="-4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725" spc="9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725" spc="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725" spc="0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ma</a:t>
            </a:r>
            <a:r>
              <a:rPr sz="1725" spc="1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725" spc="0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725" spc="-39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725" spc="9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725" spc="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725" spc="1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725" spc="0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725" spc="-3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725" spc="9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725" spc="1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725" spc="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725" spc="0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725" spc="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725" spc="0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725" spc="19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725" spc="-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-</a:t>
            </a:r>
            <a:r>
              <a:rPr sz="1725" spc="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725" spc="0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725" spc="-3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725" spc="9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as</a:t>
            </a:r>
            <a:r>
              <a:rPr sz="1725" spc="0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su</a:t>
            </a:r>
            <a:r>
              <a:rPr sz="1725" spc="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725" spc="0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725" spc="-9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725" spc="4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725" spc="0" baseline="43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ons</a:t>
            </a:r>
            <a:endParaRPr sz="1150">
              <a:latin typeface="Segoe UI Semilight"/>
              <a:cs typeface="Segoe UI Semilight"/>
            </a:endParaRPr>
          </a:p>
          <a:p>
            <a:pPr marL="107696">
              <a:lnSpc>
                <a:spcPts val="1285"/>
              </a:lnSpc>
              <a:spcBef>
                <a:spcPts val="17"/>
              </a:spcBef>
            </a:pPr>
            <a:r>
              <a:rPr sz="1725" spc="14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20</a:t>
            </a:r>
            <a:r>
              <a:rPr sz="1725" spc="9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</a:t>
            </a:r>
            <a:r>
              <a:rPr sz="1725" spc="0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7</a:t>
            </a:r>
            <a:r>
              <a:rPr sz="1725" spc="-39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725" spc="9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725" spc="4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725" spc="14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725" spc="0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ual</a:t>
            </a:r>
            <a:r>
              <a:rPr sz="1725" spc="-34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725" spc="4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725" spc="9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725" spc="14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725" spc="9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725" spc="0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725" spc="-9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725" spc="0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725" spc="4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ti</a:t>
            </a:r>
            <a:r>
              <a:rPr sz="1725" spc="0" baseline="21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on</a:t>
            </a:r>
            <a:endParaRPr sz="1150">
              <a:latin typeface="Segoe UI Semilight"/>
              <a:cs typeface="Segoe UI Semilight"/>
            </a:endParaRPr>
          </a:p>
          <a:p>
            <a:pPr marL="107696">
              <a:lnSpc>
                <a:spcPts val="1380"/>
              </a:lnSpc>
              <a:spcBef>
                <a:spcPts val="4"/>
              </a:spcBef>
              <a:tabLst>
                <a:tab pos="1854200" algn="l"/>
                <a:tab pos="3962400" algn="l"/>
              </a:tabLst>
            </a:pP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5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j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ec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ma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5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	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ve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50" spc="-4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ma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1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1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	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202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</a:t>
            </a:r>
            <a:r>
              <a:rPr sz="115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ma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5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5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150" spc="-2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nd</a:t>
            </a:r>
            <a:endParaRPr sz="1150">
              <a:latin typeface="Segoe UI Semilight"/>
              <a:cs typeface="Segoe UI Semilight"/>
            </a:endParaRPr>
          </a:p>
          <a:p>
            <a:pPr marL="107696">
              <a:lnSpc>
                <a:spcPts val="1380"/>
              </a:lnSpc>
              <a:tabLst>
                <a:tab pos="1854200" algn="l"/>
                <a:tab pos="3962400" algn="l"/>
              </a:tabLst>
            </a:pP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us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11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m3</a:t>
            </a:r>
            <a:r>
              <a:rPr sz="1150" spc="-25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per day	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5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	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ma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d,</a:t>
            </a:r>
            <a:r>
              <a:rPr sz="11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m3</a:t>
            </a:r>
            <a:r>
              <a:rPr sz="1150" spc="-9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p</a:t>
            </a:r>
            <a:r>
              <a:rPr sz="1150" spc="-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r</a:t>
            </a:r>
            <a:r>
              <a:rPr sz="1150" spc="-9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day</a:t>
            </a:r>
            <a:endParaRPr sz="1150">
              <a:latin typeface="Segoe UI Semilight"/>
              <a:cs typeface="Segoe UI Semilight"/>
            </a:endParaRPr>
          </a:p>
          <a:p>
            <a:pPr marL="1860295" marR="455224">
              <a:lnSpc>
                <a:spcPts val="1529"/>
              </a:lnSpc>
              <a:spcBef>
                <a:spcPts val="857"/>
              </a:spcBef>
              <a:tabLst>
                <a:tab pos="4241800" algn="l"/>
              </a:tabLst>
            </a:pP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ma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owth</a:t>
            </a:r>
            <a:r>
              <a:rPr sz="11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15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7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-1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5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%</a:t>
            </a:r>
            <a:r>
              <a:rPr sz="11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	</a:t>
            </a:r>
            <a:r>
              <a:rPr sz="1725" spc="4" baseline="-26150" dirty="0" smtClean="0">
                <a:latin typeface="Segoe UI Semilight"/>
                <a:cs typeface="Segoe UI Semilight"/>
              </a:rPr>
              <a:t>85</a:t>
            </a:r>
            <a:r>
              <a:rPr sz="1725" spc="0" baseline="-26150" dirty="0" smtClean="0">
                <a:latin typeface="Segoe UI Semilight"/>
                <a:cs typeface="Segoe UI Semilight"/>
              </a:rPr>
              <a:t>,</a:t>
            </a:r>
            <a:r>
              <a:rPr sz="1725" spc="4" baseline="-26150" dirty="0" smtClean="0">
                <a:latin typeface="Segoe UI Semilight"/>
                <a:cs typeface="Segoe UI Semilight"/>
              </a:rPr>
              <a:t>0</a:t>
            </a:r>
            <a:r>
              <a:rPr sz="1725" spc="-4" baseline="-26150" dirty="0" smtClean="0">
                <a:latin typeface="Segoe UI Semilight"/>
                <a:cs typeface="Segoe UI Semilight"/>
              </a:rPr>
              <a:t>0</a:t>
            </a:r>
            <a:r>
              <a:rPr sz="1725" spc="0" baseline="-26150" dirty="0" smtClean="0">
                <a:latin typeface="Segoe UI Semilight"/>
                <a:cs typeface="Segoe UI Semilight"/>
              </a:rPr>
              <a:t>0</a:t>
            </a:r>
            <a:r>
              <a:rPr sz="1725" spc="-39" baseline="-26150" dirty="0" smtClean="0">
                <a:latin typeface="Segoe UI Semilight"/>
                <a:cs typeface="Segoe UI Semilight"/>
              </a:rPr>
              <a:t> </a:t>
            </a:r>
            <a:r>
              <a:rPr sz="1725" spc="0" baseline="-26150" dirty="0" smtClean="0">
                <a:latin typeface="Segoe UI Semilight"/>
                <a:cs typeface="Segoe UI Semilight"/>
              </a:rPr>
              <a:t>– 11</a:t>
            </a:r>
            <a:r>
              <a:rPr sz="1725" spc="4" baseline="-26150" dirty="0" smtClean="0">
                <a:latin typeface="Segoe UI Semilight"/>
                <a:cs typeface="Segoe UI Semilight"/>
              </a:rPr>
              <a:t>5</a:t>
            </a:r>
            <a:r>
              <a:rPr sz="1725" spc="0" baseline="-26150" dirty="0" smtClean="0">
                <a:latin typeface="Segoe UI Semilight"/>
                <a:cs typeface="Segoe UI Semilight"/>
              </a:rPr>
              <a:t>,</a:t>
            </a:r>
            <a:r>
              <a:rPr sz="1725" spc="4" baseline="-26150" dirty="0" smtClean="0">
                <a:latin typeface="Segoe UI Semilight"/>
                <a:cs typeface="Segoe UI Semilight"/>
              </a:rPr>
              <a:t>00</a:t>
            </a:r>
            <a:r>
              <a:rPr sz="1725" spc="0" baseline="-26150" dirty="0" smtClean="0">
                <a:latin typeface="Segoe UI Semilight"/>
                <a:cs typeface="Segoe UI Semilight"/>
              </a:rPr>
              <a:t>0 </a:t>
            </a:r>
            <a:endParaRPr sz="1150">
              <a:latin typeface="Segoe UI Semilight"/>
              <a:cs typeface="Segoe UI Semilight"/>
            </a:endParaRPr>
          </a:p>
          <a:p>
            <a:pPr marL="1860295" marR="455224">
              <a:lnSpc>
                <a:spcPts val="1379"/>
              </a:lnSpc>
              <a:tabLst>
                <a:tab pos="4241800" algn="l"/>
              </a:tabLst>
            </a:pP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ven</a:t>
            </a:r>
            <a:r>
              <a:rPr sz="115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by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:</a:t>
            </a:r>
            <a:endParaRPr sz="1150">
              <a:latin typeface="Segoe UI Semilight"/>
              <a:cs typeface="Segoe UI Semilight"/>
            </a:endParaRPr>
          </a:p>
          <a:p>
            <a:pPr marL="1861820">
              <a:lnSpc>
                <a:spcPts val="1465"/>
              </a:lnSpc>
              <a:spcBef>
                <a:spcPts val="110"/>
              </a:spcBef>
              <a:tabLst>
                <a:tab pos="2044700" algn="l"/>
              </a:tabLst>
            </a:pPr>
            <a:r>
              <a:rPr sz="2100" spc="0" baseline="-6211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100" spc="-379" baseline="-6211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2100" spc="0" baseline="-6211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1725" spc="4" baseline="-6537" dirty="0" smtClean="0">
                <a:latin typeface="Segoe UI Semilight"/>
                <a:cs typeface="Segoe UI Semilight"/>
              </a:rPr>
              <a:t>C</a:t>
            </a:r>
            <a:r>
              <a:rPr sz="1725" spc="-4" baseline="-6537" dirty="0" smtClean="0">
                <a:latin typeface="Segoe UI Semilight"/>
                <a:cs typeface="Segoe UI Semilight"/>
              </a:rPr>
              <a:t>i</a:t>
            </a:r>
            <a:r>
              <a:rPr sz="1725" spc="4" baseline="-6537" dirty="0" smtClean="0">
                <a:latin typeface="Segoe UI Semilight"/>
                <a:cs typeface="Segoe UI Semilight"/>
              </a:rPr>
              <a:t>t</a:t>
            </a:r>
            <a:r>
              <a:rPr sz="1725" spc="0" baseline="-6537" dirty="0" smtClean="0">
                <a:latin typeface="Segoe UI Semilight"/>
                <a:cs typeface="Segoe UI Semilight"/>
              </a:rPr>
              <a:t>y</a:t>
            </a:r>
            <a:r>
              <a:rPr sz="1725" spc="-14" baseline="-6537" dirty="0" smtClean="0">
                <a:latin typeface="Segoe UI Semilight"/>
                <a:cs typeface="Segoe UI Semilight"/>
              </a:rPr>
              <a:t> </a:t>
            </a:r>
            <a:r>
              <a:rPr sz="1725" spc="0" baseline="-6537" dirty="0" smtClean="0">
                <a:latin typeface="Segoe UI Semilight"/>
                <a:cs typeface="Segoe UI Semilight"/>
              </a:rPr>
              <a:t>g</a:t>
            </a:r>
            <a:r>
              <a:rPr sz="1725" spc="4" baseline="-6537" dirty="0" smtClean="0">
                <a:latin typeface="Segoe UI Semilight"/>
                <a:cs typeface="Segoe UI Semilight"/>
              </a:rPr>
              <a:t>r</a:t>
            </a:r>
            <a:r>
              <a:rPr sz="1725" spc="0" baseline="-6537" dirty="0" smtClean="0">
                <a:latin typeface="Segoe UI Semilight"/>
                <a:cs typeface="Segoe UI Semilight"/>
              </a:rPr>
              <a:t>owth</a:t>
            </a:r>
            <a:r>
              <a:rPr sz="1725" spc="-9" baseline="-6537" dirty="0" smtClean="0">
                <a:latin typeface="Segoe UI Semilight"/>
                <a:cs typeface="Segoe UI Semilight"/>
              </a:rPr>
              <a:t> </a:t>
            </a:r>
            <a:r>
              <a:rPr sz="1725" spc="4" baseline="-6537" dirty="0" smtClean="0">
                <a:latin typeface="Segoe UI Semilight"/>
                <a:cs typeface="Segoe UI Semilight"/>
              </a:rPr>
              <a:t>r</a:t>
            </a:r>
            <a:r>
              <a:rPr sz="1725" spc="0" baseline="-6537" dirty="0" smtClean="0">
                <a:latin typeface="Segoe UI Semilight"/>
                <a:cs typeface="Segoe UI Semilight"/>
              </a:rPr>
              <a:t>a</a:t>
            </a:r>
            <a:r>
              <a:rPr sz="1725" spc="4" baseline="-6537" dirty="0" smtClean="0">
                <a:latin typeface="Segoe UI Semilight"/>
                <a:cs typeface="Segoe UI Semilight"/>
              </a:rPr>
              <a:t>t</a:t>
            </a:r>
            <a:r>
              <a:rPr sz="1725" spc="0" baseline="-6537" dirty="0" smtClean="0">
                <a:latin typeface="Segoe UI Semilight"/>
                <a:cs typeface="Segoe UI Semilight"/>
              </a:rPr>
              <a:t>e</a:t>
            </a:r>
            <a:r>
              <a:rPr sz="1725" spc="-29" baseline="-6537" dirty="0" smtClean="0">
                <a:latin typeface="Segoe UI Semilight"/>
                <a:cs typeface="Segoe UI Semilight"/>
              </a:rPr>
              <a:t> </a:t>
            </a:r>
            <a:r>
              <a:rPr sz="1725" spc="0" baseline="-6537" dirty="0" smtClean="0">
                <a:latin typeface="Segoe UI Semilight"/>
                <a:cs typeface="Segoe UI Semilight"/>
              </a:rPr>
              <a:t>of</a:t>
            </a:r>
            <a:r>
              <a:rPr sz="1725" spc="4" baseline="-6537" dirty="0" smtClean="0">
                <a:latin typeface="Segoe UI Semilight"/>
                <a:cs typeface="Segoe UI Semilight"/>
              </a:rPr>
              <a:t> 4</a:t>
            </a:r>
            <a:r>
              <a:rPr sz="1725" spc="0" baseline="-6537" dirty="0" smtClean="0">
                <a:latin typeface="Segoe UI Semilight"/>
                <a:cs typeface="Segoe UI Semilight"/>
              </a:rPr>
              <a:t>.</a:t>
            </a:r>
            <a:r>
              <a:rPr sz="1725" spc="4" baseline="-6537" dirty="0" smtClean="0">
                <a:latin typeface="Segoe UI Semilight"/>
                <a:cs typeface="Segoe UI Semilight"/>
              </a:rPr>
              <a:t>8</a:t>
            </a:r>
            <a:r>
              <a:rPr sz="1725" spc="0" baseline="-6537" dirty="0" smtClean="0">
                <a:latin typeface="Segoe UI Semilight"/>
                <a:cs typeface="Segoe UI Semilight"/>
              </a:rPr>
              <a:t>%</a:t>
            </a:r>
            <a:r>
              <a:rPr sz="1725" spc="-24" baseline="-6537" dirty="0" smtClean="0">
                <a:latin typeface="Segoe UI Semilight"/>
                <a:cs typeface="Segoe UI Semilight"/>
              </a:rPr>
              <a:t> </a:t>
            </a:r>
            <a:r>
              <a:rPr sz="1725" spc="-4" baseline="-6537" dirty="0" smtClean="0">
                <a:latin typeface="Segoe UI Semilight"/>
                <a:cs typeface="Segoe UI Semilight"/>
              </a:rPr>
              <a:t>Y</a:t>
            </a:r>
            <a:r>
              <a:rPr sz="1725" spc="0" baseline="-6537" dirty="0" smtClean="0">
                <a:latin typeface="Segoe UI Semilight"/>
                <a:cs typeface="Segoe UI Semilight"/>
              </a:rPr>
              <a:t>oY</a:t>
            </a:r>
            <a:endParaRPr sz="1150">
              <a:latin typeface="Segoe UI Semilight"/>
              <a:cs typeface="Segoe UI Semilight"/>
            </a:endParaRPr>
          </a:p>
          <a:p>
            <a:pPr marR="513494" algn="r">
              <a:lnSpc>
                <a:spcPts val="915"/>
              </a:lnSpc>
            </a:pPr>
            <a:r>
              <a:rPr sz="1725" spc="0" baseline="-2179" dirty="0" smtClean="0">
                <a:latin typeface="Segoe UI Semilight"/>
                <a:cs typeface="Segoe UI Semilight"/>
              </a:rPr>
              <a:t>10,</a:t>
            </a:r>
            <a:r>
              <a:rPr sz="1725" spc="4" baseline="-2179" dirty="0" smtClean="0">
                <a:latin typeface="Segoe UI Semilight"/>
                <a:cs typeface="Segoe UI Semilight"/>
              </a:rPr>
              <a:t>0</a:t>
            </a:r>
            <a:r>
              <a:rPr sz="1725" spc="0" baseline="-2179" dirty="0" smtClean="0">
                <a:latin typeface="Segoe UI Semilight"/>
                <a:cs typeface="Segoe UI Semilight"/>
              </a:rPr>
              <a:t>00</a:t>
            </a:r>
            <a:r>
              <a:rPr sz="1725" spc="-44" baseline="-2179" dirty="0" smtClean="0">
                <a:latin typeface="Segoe UI Semilight"/>
                <a:cs typeface="Segoe UI Semilight"/>
              </a:rPr>
              <a:t> </a:t>
            </a:r>
            <a:r>
              <a:rPr sz="1725" spc="0" baseline="-2179" dirty="0" smtClean="0">
                <a:latin typeface="Segoe UI Semilight"/>
                <a:cs typeface="Segoe UI Semilight"/>
              </a:rPr>
              <a:t>–</a:t>
            </a:r>
            <a:r>
              <a:rPr sz="1725" spc="-4" baseline="-2179" dirty="0" smtClean="0">
                <a:latin typeface="Segoe UI Semilight"/>
                <a:cs typeface="Segoe UI Semilight"/>
              </a:rPr>
              <a:t> </a:t>
            </a:r>
            <a:r>
              <a:rPr sz="1725" spc="0" baseline="-2179" dirty="0" smtClean="0">
                <a:latin typeface="Segoe UI Semilight"/>
                <a:cs typeface="Segoe UI Semilight"/>
              </a:rPr>
              <a:t>4</a:t>
            </a:r>
            <a:r>
              <a:rPr sz="1725" spc="4" baseline="-2179" dirty="0" smtClean="0">
                <a:latin typeface="Segoe UI Semilight"/>
                <a:cs typeface="Segoe UI Semilight"/>
              </a:rPr>
              <a:t>0</a:t>
            </a:r>
            <a:r>
              <a:rPr sz="1725" spc="0" baseline="-2179" dirty="0" smtClean="0">
                <a:latin typeface="Segoe UI Semilight"/>
                <a:cs typeface="Segoe UI Semilight"/>
              </a:rPr>
              <a:t>,0</a:t>
            </a:r>
            <a:r>
              <a:rPr sz="1725" spc="-4" baseline="-2179" dirty="0" smtClean="0">
                <a:latin typeface="Segoe UI Semilight"/>
                <a:cs typeface="Segoe UI Semilight"/>
              </a:rPr>
              <a:t>0</a:t>
            </a:r>
            <a:r>
              <a:rPr sz="1725" spc="0" baseline="-2179" dirty="0" smtClean="0">
                <a:latin typeface="Segoe UI Semilight"/>
                <a:cs typeface="Segoe UI Semilight"/>
              </a:rPr>
              <a:t>0</a:t>
            </a:r>
            <a:endParaRPr sz="1150">
              <a:latin typeface="Segoe UI Semilight"/>
              <a:cs typeface="Segoe UI Semilight"/>
            </a:endParaRPr>
          </a:p>
          <a:p>
            <a:pPr marL="1861820">
              <a:lnSpc>
                <a:spcPts val="1310"/>
              </a:lnSpc>
              <a:spcBef>
                <a:spcPts val="19"/>
              </a:spcBef>
              <a:tabLst>
                <a:tab pos="2044700" algn="l"/>
              </a:tabLst>
            </a:pPr>
            <a:r>
              <a:rPr sz="2175" spc="0" baseline="1999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725" spc="0" baseline="2179" dirty="0" smtClean="0">
                <a:latin typeface="Segoe UI Semilight"/>
                <a:cs typeface="Segoe UI Semilight"/>
              </a:rPr>
              <a:t>Indus</a:t>
            </a:r>
            <a:r>
              <a:rPr sz="1725" spc="4" baseline="2179" dirty="0" smtClean="0">
                <a:latin typeface="Segoe UI Semilight"/>
                <a:cs typeface="Segoe UI Semilight"/>
              </a:rPr>
              <a:t>tr</a:t>
            </a:r>
            <a:r>
              <a:rPr sz="1725" spc="-4" baseline="2179" dirty="0" smtClean="0">
                <a:latin typeface="Segoe UI Semilight"/>
                <a:cs typeface="Segoe UI Semilight"/>
              </a:rPr>
              <a:t>i</a:t>
            </a:r>
            <a:r>
              <a:rPr sz="1725" spc="0" baseline="2179" dirty="0" smtClean="0">
                <a:latin typeface="Segoe UI Semilight"/>
                <a:cs typeface="Segoe UI Semilight"/>
              </a:rPr>
              <a:t>al</a:t>
            </a:r>
            <a:r>
              <a:rPr sz="1725" spc="-9" baseline="2179" dirty="0" smtClean="0">
                <a:latin typeface="Segoe UI Semilight"/>
                <a:cs typeface="Segoe UI Semilight"/>
              </a:rPr>
              <a:t> </a:t>
            </a:r>
            <a:r>
              <a:rPr sz="1725" spc="0" baseline="2179" dirty="0" smtClean="0">
                <a:latin typeface="Segoe UI Semilight"/>
                <a:cs typeface="Segoe UI Semilight"/>
              </a:rPr>
              <a:t>park</a:t>
            </a:r>
            <a:r>
              <a:rPr sz="1725" spc="-14" baseline="2179" dirty="0" smtClean="0">
                <a:latin typeface="Segoe UI Semilight"/>
                <a:cs typeface="Segoe UI Semilight"/>
              </a:rPr>
              <a:t> </a:t>
            </a:r>
            <a:r>
              <a:rPr sz="1725" spc="0" baseline="2179" dirty="0" smtClean="0">
                <a:latin typeface="Segoe UI Semilight"/>
                <a:cs typeface="Segoe UI Semilight"/>
              </a:rPr>
              <a:t>popu</a:t>
            </a:r>
            <a:r>
              <a:rPr sz="1725" spc="-4" baseline="2179" dirty="0" smtClean="0">
                <a:latin typeface="Segoe UI Semilight"/>
                <a:cs typeface="Segoe UI Semilight"/>
              </a:rPr>
              <a:t>l</a:t>
            </a:r>
            <a:r>
              <a:rPr sz="1725" spc="0" baseline="2179" dirty="0" smtClean="0">
                <a:latin typeface="Segoe UI Semilight"/>
                <a:cs typeface="Segoe UI Semilight"/>
              </a:rPr>
              <a:t>a</a:t>
            </a:r>
            <a:r>
              <a:rPr sz="1725" spc="4" baseline="2179" dirty="0" smtClean="0">
                <a:latin typeface="Segoe UI Semilight"/>
                <a:cs typeface="Segoe UI Semilight"/>
              </a:rPr>
              <a:t>t</a:t>
            </a:r>
            <a:r>
              <a:rPr sz="1725" spc="-4" baseline="2179" dirty="0" smtClean="0">
                <a:latin typeface="Segoe UI Semilight"/>
                <a:cs typeface="Segoe UI Semilight"/>
              </a:rPr>
              <a:t>i</a:t>
            </a:r>
            <a:r>
              <a:rPr sz="1725" spc="0" baseline="2179" dirty="0" smtClean="0">
                <a:latin typeface="Segoe UI Semilight"/>
                <a:cs typeface="Segoe UI Semilight"/>
              </a:rPr>
              <a:t>on</a:t>
            </a:r>
            <a:r>
              <a:rPr sz="1725" spc="19" baseline="2179" dirty="0" smtClean="0">
                <a:latin typeface="Segoe UI Semilight"/>
                <a:cs typeface="Segoe UI Semilight"/>
              </a:rPr>
              <a:t> </a:t>
            </a:r>
            <a:r>
              <a:rPr sz="1725" spc="0" baseline="2179" dirty="0" smtClean="0">
                <a:latin typeface="Segoe UI Semilight"/>
                <a:cs typeface="Segoe UI Semilight"/>
              </a:rPr>
              <a:t>of</a:t>
            </a:r>
            <a:endParaRPr sz="1150">
              <a:latin typeface="Segoe UI Semilight"/>
              <a:cs typeface="Segoe UI Semilight"/>
            </a:endParaRPr>
          </a:p>
          <a:p>
            <a:pPr marL="647573">
              <a:lnSpc>
                <a:spcPts val="1810"/>
              </a:lnSpc>
              <a:spcBef>
                <a:spcPts val="25"/>
              </a:spcBef>
              <a:tabLst>
                <a:tab pos="2044700" algn="l"/>
              </a:tabLst>
            </a:pPr>
            <a:r>
              <a:rPr sz="1725" spc="4" baseline="-4358" dirty="0" smtClean="0">
                <a:latin typeface="Segoe UI Semilight"/>
                <a:cs typeface="Segoe UI Semilight"/>
              </a:rPr>
              <a:t>63</a:t>
            </a:r>
            <a:r>
              <a:rPr sz="1725" spc="0" baseline="-4358" dirty="0" smtClean="0">
                <a:latin typeface="Segoe UI Semilight"/>
                <a:cs typeface="Segoe UI Semilight"/>
              </a:rPr>
              <a:t>,</a:t>
            </a:r>
            <a:r>
              <a:rPr sz="1725" spc="4" baseline="-4358" dirty="0" smtClean="0">
                <a:latin typeface="Segoe UI Semilight"/>
                <a:cs typeface="Segoe UI Semilight"/>
              </a:rPr>
              <a:t>8</a:t>
            </a:r>
            <a:r>
              <a:rPr sz="1725" spc="-4" baseline="-4358" dirty="0" smtClean="0">
                <a:latin typeface="Segoe UI Semilight"/>
                <a:cs typeface="Segoe UI Semilight"/>
              </a:rPr>
              <a:t>0</a:t>
            </a:r>
            <a:r>
              <a:rPr sz="1725" spc="0" baseline="-4358" dirty="0" smtClean="0">
                <a:latin typeface="Segoe UI Semilight"/>
                <a:cs typeface="Segoe UI Semilight"/>
              </a:rPr>
              <a:t>0	</a:t>
            </a:r>
            <a:r>
              <a:rPr sz="1725" spc="0" baseline="17433" dirty="0" smtClean="0">
                <a:latin typeface="Segoe UI Semilight"/>
                <a:cs typeface="Segoe UI Semilight"/>
              </a:rPr>
              <a:t>~10</a:t>
            </a:r>
            <a:r>
              <a:rPr sz="1725" spc="4" baseline="17433" dirty="0" smtClean="0">
                <a:latin typeface="Segoe UI Semilight"/>
                <a:cs typeface="Segoe UI Semilight"/>
              </a:rPr>
              <a:t>0</a:t>
            </a:r>
            <a:r>
              <a:rPr sz="1725" spc="0" baseline="17433" dirty="0" smtClean="0">
                <a:latin typeface="Segoe UI Semilight"/>
                <a:cs typeface="Segoe UI Semilight"/>
              </a:rPr>
              <a:t>,0</a:t>
            </a:r>
            <a:r>
              <a:rPr sz="1725" spc="-4" baseline="17433" dirty="0" smtClean="0">
                <a:latin typeface="Segoe UI Semilight"/>
                <a:cs typeface="Segoe UI Semilight"/>
              </a:rPr>
              <a:t>0</a:t>
            </a:r>
            <a:r>
              <a:rPr sz="1725" spc="0" baseline="17433" dirty="0" smtClean="0">
                <a:latin typeface="Segoe UI Semilight"/>
                <a:cs typeface="Segoe UI Semilight"/>
              </a:rPr>
              <a:t>0</a:t>
            </a:r>
            <a:r>
              <a:rPr sz="1725" spc="-44" baseline="17433" dirty="0" smtClean="0">
                <a:latin typeface="Segoe UI Semilight"/>
                <a:cs typeface="Segoe UI Semilight"/>
              </a:rPr>
              <a:t> </a:t>
            </a:r>
            <a:r>
              <a:rPr sz="1725" spc="-4" baseline="17433" dirty="0" smtClean="0">
                <a:latin typeface="Segoe UI Semilight"/>
                <a:cs typeface="Segoe UI Semilight"/>
              </a:rPr>
              <a:t>w</a:t>
            </a:r>
            <a:r>
              <a:rPr sz="1725" spc="0" baseline="17433" dirty="0" smtClean="0">
                <a:latin typeface="Segoe UI Semilight"/>
                <a:cs typeface="Segoe UI Semilight"/>
              </a:rPr>
              <a:t>ork</a:t>
            </a:r>
            <a:r>
              <a:rPr sz="1725" spc="-4" baseline="17433" dirty="0" smtClean="0">
                <a:latin typeface="Segoe UI Semilight"/>
                <a:cs typeface="Segoe UI Semilight"/>
              </a:rPr>
              <a:t>e</a:t>
            </a:r>
            <a:r>
              <a:rPr sz="1725" spc="4" baseline="17433" dirty="0" smtClean="0">
                <a:latin typeface="Segoe UI Semilight"/>
                <a:cs typeface="Segoe UI Semilight"/>
              </a:rPr>
              <a:t>r</a:t>
            </a:r>
            <a:r>
              <a:rPr sz="1725" spc="0" baseline="17433" dirty="0" smtClean="0">
                <a:latin typeface="Segoe UI Semilight"/>
                <a:cs typeface="Segoe UI Semilight"/>
              </a:rPr>
              <a:t>s</a:t>
            </a:r>
            <a:endParaRPr sz="1150">
              <a:latin typeface="Segoe UI Semilight"/>
              <a:cs typeface="Segoe UI Semilight"/>
            </a:endParaRPr>
          </a:p>
          <a:p>
            <a:pPr marL="2053844" marR="1889933" indent="-192024">
              <a:lnSpc>
                <a:spcPts val="1380"/>
              </a:lnSpc>
              <a:spcBef>
                <a:spcPts val="213"/>
              </a:spcBef>
              <a:tabLst>
                <a:tab pos="2044700" algn="l"/>
              </a:tabLst>
            </a:pPr>
            <a:r>
              <a:rPr sz="1450" spc="0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150" spc="0" dirty="0" smtClean="0">
                <a:latin typeface="Segoe UI Semilight"/>
                <a:cs typeface="Segoe UI Semilight"/>
              </a:rPr>
              <a:t>In</a:t>
            </a:r>
            <a:r>
              <a:rPr sz="1150" spc="-4" dirty="0" smtClean="0">
                <a:latin typeface="Segoe UI Semilight"/>
                <a:cs typeface="Segoe UI Semilight"/>
              </a:rPr>
              <a:t>c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ase</a:t>
            </a:r>
            <a:r>
              <a:rPr sz="1150" spc="-4" dirty="0" smtClean="0">
                <a:latin typeface="Segoe UI Semilight"/>
                <a:cs typeface="Segoe UI Semilight"/>
              </a:rPr>
              <a:t> i</a:t>
            </a:r>
            <a:r>
              <a:rPr sz="1150" spc="0" dirty="0" smtClean="0">
                <a:latin typeface="Segoe UI Semilight"/>
                <a:cs typeface="Segoe UI Semilight"/>
              </a:rPr>
              <a:t>n</a:t>
            </a:r>
            <a:r>
              <a:rPr sz="1150" spc="9" dirty="0" smtClean="0">
                <a:latin typeface="Segoe UI Semilight"/>
                <a:cs typeface="Segoe UI Semilight"/>
              </a:rPr>
              <a:t> </a:t>
            </a:r>
            <a:r>
              <a:rPr sz="1150" spc="-4" dirty="0" smtClean="0">
                <a:latin typeface="Segoe UI Semilight"/>
                <a:cs typeface="Segoe UI Semilight"/>
              </a:rPr>
              <a:t>c</a:t>
            </a:r>
            <a:r>
              <a:rPr sz="1150" spc="0" dirty="0" smtClean="0">
                <a:latin typeface="Segoe UI Semilight"/>
                <a:cs typeface="Segoe UI Semilight"/>
              </a:rPr>
              <a:t>onsump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on p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r </a:t>
            </a:r>
            <a:r>
              <a:rPr sz="1150" spc="-4" dirty="0" smtClean="0">
                <a:latin typeface="Segoe UI Semilight"/>
                <a:cs typeface="Segoe UI Semilight"/>
              </a:rPr>
              <a:t>c</a:t>
            </a:r>
            <a:r>
              <a:rPr sz="1150" spc="0" dirty="0" smtClean="0">
                <a:latin typeface="Segoe UI Semilight"/>
                <a:cs typeface="Segoe UI Semilight"/>
              </a:rPr>
              <a:t>ap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of</a:t>
            </a:r>
            <a:r>
              <a:rPr sz="1150" spc="-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1.</a:t>
            </a:r>
            <a:r>
              <a:rPr sz="1150" spc="4" dirty="0" smtClean="0">
                <a:latin typeface="Segoe UI Semilight"/>
                <a:cs typeface="Segoe UI Semilight"/>
              </a:rPr>
              <a:t>5</a:t>
            </a:r>
            <a:r>
              <a:rPr sz="1150" spc="0" dirty="0" smtClean="0">
                <a:latin typeface="Segoe UI Semilight"/>
                <a:cs typeface="Segoe UI Semilight"/>
              </a:rPr>
              <a:t>% </a:t>
            </a:r>
            <a:r>
              <a:rPr sz="1150" spc="-4" dirty="0" smtClean="0">
                <a:latin typeface="Segoe UI Semilight"/>
                <a:cs typeface="Segoe UI Semilight"/>
              </a:rPr>
              <a:t>Y</a:t>
            </a:r>
            <a:r>
              <a:rPr sz="1150" spc="0" dirty="0" smtClean="0">
                <a:latin typeface="Segoe UI Semilight"/>
                <a:cs typeface="Segoe UI Semilight"/>
              </a:rPr>
              <a:t>oY</a:t>
            </a:r>
            <a:endParaRPr sz="1150">
              <a:latin typeface="Segoe UI Semilight"/>
              <a:cs typeface="Segoe UI Semilight"/>
            </a:endParaRPr>
          </a:p>
          <a:p>
            <a:pPr marL="1860295">
              <a:lnSpc>
                <a:spcPct val="110839"/>
              </a:lnSpc>
              <a:spcBef>
                <a:spcPts val="1196"/>
              </a:spcBef>
            </a:pP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1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1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endParaRPr sz="1150">
              <a:latin typeface="Segoe UI Semilight"/>
              <a:cs typeface="Segoe UI Semilight"/>
            </a:endParaRPr>
          </a:p>
          <a:p>
            <a:pPr marL="1861820">
              <a:lnSpc>
                <a:spcPct val="95825"/>
              </a:lnSpc>
              <a:spcBef>
                <a:spcPts val="475"/>
              </a:spcBef>
              <a:tabLst>
                <a:tab pos="2044700" algn="l"/>
              </a:tabLst>
            </a:pPr>
            <a:r>
              <a:rPr sz="14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400" spc="-379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40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it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1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ff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5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add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endParaRPr sz="1150">
              <a:latin typeface="Segoe UI Semilight"/>
              <a:cs typeface="Segoe UI Semilight"/>
            </a:endParaRPr>
          </a:p>
          <a:p>
            <a:pPr marL="2053844">
              <a:lnSpc>
                <a:spcPts val="1370"/>
              </a:lnSpc>
              <a:spcBef>
                <a:spcPts val="68"/>
              </a:spcBef>
            </a:pP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add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-4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ha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lle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ng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:</a:t>
            </a:r>
            <a:r>
              <a:rPr sz="1150" spc="30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G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b</a:t>
            </a:r>
            <a:endParaRPr sz="1150">
              <a:latin typeface="Segoe UI Semilight"/>
              <a:cs typeface="Segoe UI Semilight"/>
            </a:endParaRPr>
          </a:p>
          <a:p>
            <a:pPr marL="386147" marR="651308" indent="0" algn="ctr">
              <a:lnSpc>
                <a:spcPts val="1529"/>
              </a:lnSpc>
              <a:spcBef>
                <a:spcPts val="61"/>
              </a:spcBef>
              <a:tabLst>
                <a:tab pos="2032000" algn="l"/>
                <a:tab pos="4381500" algn="l"/>
              </a:tabLst>
            </a:pPr>
            <a:r>
              <a:rPr sz="1725" spc="-4" baseline="-10896" dirty="0" smtClean="0">
                <a:latin typeface="Segoe UI Semilight"/>
                <a:cs typeface="Segoe UI Semilight"/>
              </a:rPr>
              <a:t>Re</a:t>
            </a:r>
            <a:r>
              <a:rPr sz="1725" spc="0" baseline="-10896" dirty="0" smtClean="0">
                <a:latin typeface="Segoe UI Semilight"/>
                <a:cs typeface="Segoe UI Semilight"/>
              </a:rPr>
              <a:t>s</a:t>
            </a:r>
            <a:r>
              <a:rPr sz="1725" spc="-4" baseline="-10896" dirty="0" smtClean="0">
                <a:latin typeface="Segoe UI Semilight"/>
                <a:cs typeface="Segoe UI Semilight"/>
              </a:rPr>
              <a:t>i</a:t>
            </a:r>
            <a:r>
              <a:rPr sz="1725" spc="0" baseline="-10896" dirty="0" smtClean="0">
                <a:latin typeface="Segoe UI Semilight"/>
                <a:cs typeface="Segoe UI Semilight"/>
              </a:rPr>
              <a:t>d</a:t>
            </a:r>
            <a:r>
              <a:rPr sz="1725" spc="-4" baseline="-10896" dirty="0" smtClean="0">
                <a:latin typeface="Segoe UI Semilight"/>
                <a:cs typeface="Segoe UI Semilight"/>
              </a:rPr>
              <a:t>e</a:t>
            </a:r>
            <a:r>
              <a:rPr sz="1725" spc="0" baseline="-10896" dirty="0" smtClean="0">
                <a:latin typeface="Segoe UI Semilight"/>
                <a:cs typeface="Segoe UI Semilight"/>
              </a:rPr>
              <a:t>n</a:t>
            </a:r>
            <a:r>
              <a:rPr sz="1725" spc="4" baseline="-10896" dirty="0" smtClean="0">
                <a:latin typeface="Segoe UI Semilight"/>
                <a:cs typeface="Segoe UI Semilight"/>
              </a:rPr>
              <a:t>t</a:t>
            </a:r>
            <a:r>
              <a:rPr sz="1725" spc="-4" baseline="-10896" dirty="0" smtClean="0">
                <a:latin typeface="Segoe UI Semilight"/>
                <a:cs typeface="Segoe UI Semilight"/>
              </a:rPr>
              <a:t>i</a:t>
            </a:r>
            <a:r>
              <a:rPr sz="1725" spc="0" baseline="-10896" dirty="0" smtClean="0">
                <a:latin typeface="Segoe UI Semilight"/>
                <a:cs typeface="Segoe UI Semilight"/>
              </a:rPr>
              <a:t>al	</a:t>
            </a:r>
            <a:r>
              <a:rPr sz="1150" spc="-4" dirty="0" smtClean="0">
                <a:latin typeface="Segoe UI Semilight"/>
                <a:cs typeface="Segoe UI Semilight"/>
              </a:rPr>
              <a:t>Se</a:t>
            </a:r>
            <a:r>
              <a:rPr sz="1150" spc="0" dirty="0" smtClean="0">
                <a:latin typeface="Segoe UI Semilight"/>
                <a:cs typeface="Segoe UI Semilight"/>
              </a:rPr>
              <a:t>g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l</a:t>
            </a:r>
            <a:r>
              <a:rPr sz="1150" spc="9" dirty="0" smtClean="0">
                <a:latin typeface="Segoe UI Semilight"/>
                <a:cs typeface="Segoe UI Semilight"/>
              </a:rPr>
              <a:t> 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s </a:t>
            </a:r>
            <a:r>
              <a:rPr sz="1150" spc="-9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x</a:t>
            </a:r>
            <a:r>
              <a:rPr sz="1150" spc="-4" dirty="0" smtClean="0">
                <a:latin typeface="Segoe UI Semilight"/>
                <a:cs typeface="Segoe UI Semilight"/>
              </a:rPr>
              <a:t>pec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d</a:t>
            </a:r>
            <a:r>
              <a:rPr sz="1150" spc="4" dirty="0" smtClean="0">
                <a:latin typeface="Segoe UI Semilight"/>
                <a:cs typeface="Segoe UI Semilight"/>
              </a:rPr>
              <a:t> t</a:t>
            </a:r>
            <a:r>
              <a:rPr sz="1150" spc="0" dirty="0" smtClean="0">
                <a:latin typeface="Segoe UI Semilight"/>
                <a:cs typeface="Segoe UI Semilight"/>
              </a:rPr>
              <a:t>o</a:t>
            </a:r>
            <a:r>
              <a:rPr sz="1150" spc="-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s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latin typeface="Segoe UI Semilight"/>
                <a:cs typeface="Segoe UI Semilight"/>
              </a:rPr>
              <a:t>t	</a:t>
            </a:r>
            <a:r>
              <a:rPr sz="1725" spc="-4" baseline="-10896" dirty="0" smtClean="0">
                <a:latin typeface="Segoe UI Semilight"/>
                <a:cs typeface="Segoe UI Semilight"/>
              </a:rPr>
              <a:t>Re</a:t>
            </a:r>
            <a:r>
              <a:rPr sz="1725" spc="0" baseline="-10896" dirty="0" smtClean="0">
                <a:latin typeface="Segoe UI Semilight"/>
                <a:cs typeface="Segoe UI Semilight"/>
              </a:rPr>
              <a:t>s</a:t>
            </a:r>
            <a:r>
              <a:rPr sz="1725" spc="-4" baseline="-10896" dirty="0" smtClean="0">
                <a:latin typeface="Segoe UI Semilight"/>
                <a:cs typeface="Segoe UI Semilight"/>
              </a:rPr>
              <a:t>i</a:t>
            </a:r>
            <a:r>
              <a:rPr sz="1725" spc="0" baseline="-10896" dirty="0" smtClean="0">
                <a:latin typeface="Segoe UI Semilight"/>
                <a:cs typeface="Segoe UI Semilight"/>
              </a:rPr>
              <a:t>d</a:t>
            </a:r>
            <a:r>
              <a:rPr sz="1725" spc="-4" baseline="-10896" dirty="0" smtClean="0">
                <a:latin typeface="Segoe UI Semilight"/>
                <a:cs typeface="Segoe UI Semilight"/>
              </a:rPr>
              <a:t>e</a:t>
            </a:r>
            <a:r>
              <a:rPr sz="1725" spc="0" baseline="-10896" dirty="0" smtClean="0">
                <a:latin typeface="Segoe UI Semilight"/>
                <a:cs typeface="Segoe UI Semilight"/>
              </a:rPr>
              <a:t>n</a:t>
            </a:r>
            <a:r>
              <a:rPr sz="1725" spc="4" baseline="-10896" dirty="0" smtClean="0">
                <a:latin typeface="Segoe UI Semilight"/>
                <a:cs typeface="Segoe UI Semilight"/>
              </a:rPr>
              <a:t>t</a:t>
            </a:r>
            <a:r>
              <a:rPr sz="1725" spc="-4" baseline="-10896" dirty="0" smtClean="0">
                <a:latin typeface="Segoe UI Semilight"/>
                <a:cs typeface="Segoe UI Semilight"/>
              </a:rPr>
              <a:t>i</a:t>
            </a:r>
            <a:r>
              <a:rPr sz="1725" spc="0" baseline="-10896" dirty="0" smtClean="0">
                <a:latin typeface="Segoe UI Semilight"/>
                <a:cs typeface="Segoe UI Semilight"/>
              </a:rPr>
              <a:t>al </a:t>
            </a:r>
            <a:endParaRPr sz="1150">
              <a:latin typeface="Segoe UI Semilight"/>
              <a:cs typeface="Segoe UI Semilight"/>
            </a:endParaRPr>
          </a:p>
          <a:p>
            <a:pPr marL="386147" marR="651308" algn="ctr">
              <a:lnSpc>
                <a:spcPts val="1379"/>
              </a:lnSpc>
              <a:tabLst>
                <a:tab pos="2032000" algn="l"/>
                <a:tab pos="4381500" algn="l"/>
              </a:tabLst>
            </a:pPr>
            <a:r>
              <a:rPr sz="1725" spc="0" baseline="-10896" dirty="0" smtClean="0">
                <a:latin typeface="Segoe UI Semilight"/>
                <a:cs typeface="Segoe UI Semilight"/>
              </a:rPr>
              <a:t>and</a:t>
            </a:r>
            <a:r>
              <a:rPr sz="1725" spc="-4" baseline="-10896" dirty="0" smtClean="0">
                <a:latin typeface="Segoe UI Semilight"/>
                <a:cs typeface="Segoe UI Semilight"/>
              </a:rPr>
              <a:t> </a:t>
            </a:r>
            <a:r>
              <a:rPr sz="1725" spc="0" baseline="-10896" dirty="0" smtClean="0">
                <a:latin typeface="Segoe UI Semilight"/>
                <a:cs typeface="Segoe UI Semilight"/>
              </a:rPr>
              <a:t>o</a:t>
            </a:r>
            <a:r>
              <a:rPr sz="1725" spc="4" baseline="-10896" dirty="0" smtClean="0">
                <a:latin typeface="Segoe UI Semilight"/>
                <a:cs typeface="Segoe UI Semilight"/>
              </a:rPr>
              <a:t>t</a:t>
            </a:r>
            <a:r>
              <a:rPr sz="1725" spc="0" baseline="-10896" dirty="0" smtClean="0">
                <a:latin typeface="Segoe UI Semilight"/>
                <a:cs typeface="Segoe UI Semilight"/>
              </a:rPr>
              <a:t>he</a:t>
            </a:r>
            <a:r>
              <a:rPr sz="1725" spc="4" baseline="-10896" dirty="0" smtClean="0">
                <a:latin typeface="Segoe UI Semilight"/>
                <a:cs typeface="Segoe UI Semilight"/>
              </a:rPr>
              <a:t>r</a:t>
            </a:r>
            <a:r>
              <a:rPr sz="1125" spc="0" baseline="6682" dirty="0" smtClean="0">
                <a:latin typeface="Segoe UI Semilight"/>
                <a:cs typeface="Segoe UI Semilight"/>
              </a:rPr>
              <a:t>1</a:t>
            </a:r>
            <a:r>
              <a:rPr sz="1125" spc="-199" baseline="6682" dirty="0" smtClean="0">
                <a:latin typeface="Segoe UI Semilight"/>
                <a:cs typeface="Segoe UI Semilight"/>
              </a:rPr>
              <a:t> </a:t>
            </a:r>
            <a:r>
              <a:rPr sz="1125" spc="0" baseline="6682" dirty="0" smtClean="0">
                <a:latin typeface="Segoe UI Semilight"/>
                <a:cs typeface="Segoe UI Semilight"/>
              </a:rPr>
              <a:t>	</a:t>
            </a:r>
            <a:r>
              <a:rPr sz="1150" spc="0" dirty="0" smtClean="0">
                <a:latin typeface="Segoe UI Semilight"/>
                <a:cs typeface="Segoe UI Semilight"/>
              </a:rPr>
              <a:t>op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ons 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n</a:t>
            </a:r>
            <a:r>
              <a:rPr sz="1150" spc="9" dirty="0" smtClean="0"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latin typeface="Segoe UI Semilight"/>
                <a:cs typeface="Segoe UI Semilight"/>
              </a:rPr>
              <a:t>J</a:t>
            </a:r>
            <a:r>
              <a:rPr sz="1150" spc="0" dirty="0" smtClean="0">
                <a:latin typeface="Segoe UI Semilight"/>
                <a:cs typeface="Segoe UI Semilight"/>
              </a:rPr>
              <a:t>anua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latin typeface="Segoe UI Semilight"/>
                <a:cs typeface="Segoe UI Semilight"/>
              </a:rPr>
              <a:t>y</a:t>
            </a:r>
            <a:r>
              <a:rPr sz="1150" spc="-24" dirty="0" smtClean="0"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latin typeface="Segoe UI Semilight"/>
                <a:cs typeface="Segoe UI Semilight"/>
              </a:rPr>
              <a:t>20</a:t>
            </a:r>
            <a:r>
              <a:rPr sz="1150" spc="0" dirty="0" smtClean="0">
                <a:latin typeface="Segoe UI Semilight"/>
                <a:cs typeface="Segoe UI Semilight"/>
              </a:rPr>
              <a:t>1</a:t>
            </a:r>
            <a:r>
              <a:rPr sz="1150" spc="4" dirty="0" smtClean="0">
                <a:latin typeface="Segoe UI Semilight"/>
                <a:cs typeface="Segoe UI Semilight"/>
              </a:rPr>
              <a:t>8</a:t>
            </a:r>
            <a:r>
              <a:rPr sz="1150" spc="0" dirty="0" smtClean="0">
                <a:latin typeface="Segoe UI Semilight"/>
                <a:cs typeface="Segoe UI Semilight"/>
              </a:rPr>
              <a:t>,	</a:t>
            </a:r>
            <a:r>
              <a:rPr sz="1725" spc="0" baseline="-10896" dirty="0" smtClean="0">
                <a:latin typeface="Segoe UI Semilight"/>
                <a:cs typeface="Segoe UI Semilight"/>
              </a:rPr>
              <a:t>and</a:t>
            </a:r>
            <a:r>
              <a:rPr sz="1725" spc="-4" baseline="-10896" dirty="0" smtClean="0">
                <a:latin typeface="Segoe UI Semilight"/>
                <a:cs typeface="Segoe UI Semilight"/>
              </a:rPr>
              <a:t> </a:t>
            </a:r>
            <a:r>
              <a:rPr sz="1725" spc="0" baseline="-10896" dirty="0" smtClean="0">
                <a:latin typeface="Segoe UI Semilight"/>
                <a:cs typeface="Segoe UI Semilight"/>
              </a:rPr>
              <a:t>o</a:t>
            </a:r>
            <a:r>
              <a:rPr sz="1725" spc="4" baseline="-10896" dirty="0" smtClean="0">
                <a:latin typeface="Segoe UI Semilight"/>
                <a:cs typeface="Segoe UI Semilight"/>
              </a:rPr>
              <a:t>t</a:t>
            </a:r>
            <a:r>
              <a:rPr sz="1725" spc="0" baseline="-10896" dirty="0" smtClean="0">
                <a:latin typeface="Segoe UI Semilight"/>
                <a:cs typeface="Segoe UI Semilight"/>
              </a:rPr>
              <a:t>he</a:t>
            </a:r>
            <a:r>
              <a:rPr sz="1725" spc="4" baseline="-10896" dirty="0" smtClean="0">
                <a:latin typeface="Segoe UI Semilight"/>
                <a:cs typeface="Segoe UI Semilight"/>
              </a:rPr>
              <a:t>r</a:t>
            </a:r>
            <a:r>
              <a:rPr sz="1125" spc="5" baseline="6682" dirty="0" smtClean="0">
                <a:latin typeface="Segoe UI Semilight"/>
                <a:cs typeface="Segoe UI Semilight"/>
              </a:rPr>
              <a:t>1</a:t>
            </a:r>
            <a:endParaRPr sz="750">
              <a:latin typeface="Segoe UI Semilight"/>
              <a:cs typeface="Segoe UI Semilight"/>
            </a:endParaRPr>
          </a:p>
          <a:p>
            <a:pPr marL="66293" marR="1851241" indent="1987550">
              <a:lnSpc>
                <a:spcPts val="1484"/>
              </a:lnSpc>
              <a:tabLst>
                <a:tab pos="2044700" algn="l"/>
              </a:tabLst>
            </a:pPr>
            <a:r>
              <a:rPr sz="1150" spc="0" dirty="0" smtClean="0">
                <a:latin typeface="Segoe UI Semilight"/>
                <a:cs typeface="Segoe UI Semilight"/>
              </a:rPr>
              <a:t>supp</a:t>
            </a:r>
            <a:r>
              <a:rPr sz="1150" spc="-4" dirty="0" smtClean="0">
                <a:latin typeface="Segoe UI Semilight"/>
                <a:cs typeface="Segoe UI Semilight"/>
              </a:rPr>
              <a:t>l</a:t>
            </a:r>
            <a:r>
              <a:rPr sz="1150" spc="0" dirty="0" smtClean="0">
                <a:latin typeface="Segoe UI Semilight"/>
                <a:cs typeface="Segoe UI Semilight"/>
              </a:rPr>
              <a:t>y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ng</a:t>
            </a:r>
            <a:r>
              <a:rPr sz="1150" spc="19" dirty="0" smtClean="0"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latin typeface="Segoe UI Semilight"/>
                <a:cs typeface="Segoe UI Semilight"/>
              </a:rPr>
              <a:t>25</a:t>
            </a:r>
            <a:r>
              <a:rPr sz="1150" spc="0" dirty="0" smtClean="0">
                <a:latin typeface="Segoe UI Semilight"/>
                <a:cs typeface="Segoe UI Semilight"/>
              </a:rPr>
              <a:t>0</a:t>
            </a:r>
            <a:r>
              <a:rPr sz="1150" spc="-34" dirty="0" smtClean="0"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latin typeface="Segoe UI Semilight"/>
                <a:cs typeface="Segoe UI Semilight"/>
              </a:rPr>
              <a:t>L</a:t>
            </a:r>
            <a:r>
              <a:rPr sz="1150" spc="0" dirty="0" smtClean="0">
                <a:latin typeface="Segoe UI Semilight"/>
                <a:cs typeface="Segoe UI Semilight"/>
              </a:rPr>
              <a:t>/s</a:t>
            </a:r>
            <a:r>
              <a:rPr sz="1150" spc="-4" dirty="0" smtClean="0">
                <a:latin typeface="Segoe UI Semilight"/>
                <a:cs typeface="Segoe UI Semilight"/>
              </a:rPr>
              <a:t>ec</a:t>
            </a:r>
            <a:r>
              <a:rPr sz="1150" spc="0" dirty="0" smtClean="0">
                <a:latin typeface="Segoe UI Semilight"/>
                <a:cs typeface="Segoe UI Semilight"/>
              </a:rPr>
              <a:t>ond.</a:t>
            </a:r>
            <a:r>
              <a:rPr sz="1150" spc="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T</a:t>
            </a:r>
            <a:r>
              <a:rPr sz="1150" spc="4" dirty="0" smtClean="0">
                <a:latin typeface="Segoe UI Semilight"/>
                <a:cs typeface="Segoe UI Semilight"/>
              </a:rPr>
              <a:t>h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s </a:t>
            </a:r>
            <a:endParaRPr sz="1150">
              <a:latin typeface="Segoe UI Semilight"/>
              <a:cs typeface="Segoe UI Semilight"/>
            </a:endParaRPr>
          </a:p>
          <a:p>
            <a:pPr marL="66293" marR="1851241">
              <a:lnSpc>
                <a:spcPts val="1452"/>
              </a:lnSpc>
              <a:tabLst>
                <a:tab pos="2044700" algn="l"/>
              </a:tabLst>
            </a:pPr>
            <a:r>
              <a:rPr sz="1725" spc="0" baseline="17433" dirty="0" smtClean="0">
                <a:latin typeface="Segoe UI Semilight"/>
                <a:cs typeface="Segoe UI Semilight"/>
              </a:rPr>
              <a:t>Only</a:t>
            </a:r>
            <a:r>
              <a:rPr sz="1725" spc="4" baseline="17433" dirty="0" smtClean="0">
                <a:latin typeface="Segoe UI Semilight"/>
                <a:cs typeface="Segoe UI Semilight"/>
              </a:rPr>
              <a:t> </a:t>
            </a:r>
            <a:r>
              <a:rPr sz="1725" spc="0" baseline="17433" dirty="0" smtClean="0">
                <a:latin typeface="Segoe UI Semilight"/>
                <a:cs typeface="Segoe UI Semilight"/>
              </a:rPr>
              <a:t>~6</a:t>
            </a:r>
            <a:r>
              <a:rPr sz="1725" spc="4" baseline="17433" dirty="0" smtClean="0">
                <a:latin typeface="Segoe UI Semilight"/>
                <a:cs typeface="Segoe UI Semilight"/>
              </a:rPr>
              <a:t>0</a:t>
            </a:r>
            <a:r>
              <a:rPr sz="1725" spc="0" baseline="17433" dirty="0" smtClean="0">
                <a:latin typeface="Segoe UI Semilight"/>
                <a:cs typeface="Segoe UI Semilight"/>
              </a:rPr>
              <a:t>%</a:t>
            </a:r>
            <a:r>
              <a:rPr sz="1725" spc="-39" baseline="17433" dirty="0" smtClean="0">
                <a:latin typeface="Segoe UI Semilight"/>
                <a:cs typeface="Segoe UI Semilight"/>
              </a:rPr>
              <a:t> </a:t>
            </a:r>
            <a:r>
              <a:rPr sz="1725" spc="0" baseline="17433" dirty="0" smtClean="0">
                <a:latin typeface="Segoe UI Semilight"/>
                <a:cs typeface="Segoe UI Semilight"/>
              </a:rPr>
              <a:t>of </a:t>
            </a:r>
            <a:r>
              <a:rPr sz="1725" spc="-4" baseline="17433" dirty="0" smtClean="0">
                <a:latin typeface="Segoe UI Semilight"/>
                <a:cs typeface="Segoe UI Semilight"/>
              </a:rPr>
              <a:t>w</a:t>
            </a:r>
            <a:r>
              <a:rPr sz="1725" spc="0" baseline="17433" dirty="0" smtClean="0">
                <a:latin typeface="Segoe UI Semilight"/>
                <a:cs typeface="Segoe UI Semilight"/>
              </a:rPr>
              <a:t>ater</a:t>
            </a:r>
            <a:r>
              <a:rPr sz="1725" spc="-25" baseline="17433" dirty="0" smtClean="0">
                <a:latin typeface="Segoe UI Semilight"/>
                <a:cs typeface="Segoe UI Semilight"/>
              </a:rPr>
              <a:t> </a:t>
            </a:r>
            <a:r>
              <a:rPr sz="1725" spc="0" baseline="17433" dirty="0" smtClean="0">
                <a:latin typeface="Segoe UI Semilight"/>
                <a:cs typeface="Segoe UI Semilight"/>
              </a:rPr>
              <a:t>d</a:t>
            </a:r>
            <a:r>
              <a:rPr sz="1725" spc="-9" baseline="17433" dirty="0" smtClean="0">
                <a:latin typeface="Segoe UI Semilight"/>
                <a:cs typeface="Segoe UI Semilight"/>
              </a:rPr>
              <a:t>e</a:t>
            </a:r>
            <a:r>
              <a:rPr sz="1725" spc="0" baseline="17433" dirty="0" smtClean="0">
                <a:latin typeface="Segoe UI Semilight"/>
                <a:cs typeface="Segoe UI Semilight"/>
              </a:rPr>
              <a:t>mand	</a:t>
            </a:r>
            <a:r>
              <a:rPr sz="1150" spc="-4" dirty="0" smtClean="0">
                <a:latin typeface="Segoe UI Semilight"/>
                <a:cs typeface="Segoe UI Semilight"/>
              </a:rPr>
              <a:t>c</a:t>
            </a:r>
            <a:r>
              <a:rPr sz="1150" spc="0" dirty="0" smtClean="0">
                <a:latin typeface="Segoe UI Semilight"/>
                <a:cs typeface="Segoe UI Semilight"/>
              </a:rPr>
              <a:t>an</a:t>
            </a:r>
            <a:r>
              <a:rPr sz="1150" spc="9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po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n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a</a:t>
            </a:r>
            <a:r>
              <a:rPr sz="1150" spc="-4" dirty="0" smtClean="0">
                <a:latin typeface="Segoe UI Semilight"/>
                <a:cs typeface="Segoe UI Semilight"/>
              </a:rPr>
              <a:t>ll</a:t>
            </a:r>
            <a:r>
              <a:rPr sz="1150" spc="0" dirty="0" smtClean="0">
                <a:latin typeface="Segoe UI Semilight"/>
                <a:cs typeface="Segoe UI Semilight"/>
              </a:rPr>
              <a:t>y</a:t>
            </a:r>
            <a:r>
              <a:rPr sz="1150" spc="9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be</a:t>
            </a:r>
            <a:r>
              <a:rPr sz="1150" spc="-9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upg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latin typeface="Segoe UI Semilight"/>
                <a:cs typeface="Segoe UI Semilight"/>
              </a:rPr>
              <a:t>ad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d </a:t>
            </a:r>
            <a:endParaRPr sz="1150">
              <a:latin typeface="Segoe UI Semilight"/>
              <a:cs typeface="Segoe UI Semilight"/>
            </a:endParaRPr>
          </a:p>
          <a:p>
            <a:pPr marL="66293" marR="1851241">
              <a:lnSpc>
                <a:spcPts val="927"/>
              </a:lnSpc>
              <a:tabLst>
                <a:tab pos="2044700" algn="l"/>
              </a:tabLst>
            </a:pP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s m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,</a:t>
            </a:r>
            <a:r>
              <a:rPr sz="1150" spc="-1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and</a:t>
            </a:r>
            <a:r>
              <a:rPr sz="1150" spc="-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w</a:t>
            </a:r>
            <a:r>
              <a:rPr sz="1150" spc="-4" dirty="0" smtClean="0"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r</a:t>
            </a:r>
            <a:r>
              <a:rPr sz="1150" spc="-19" dirty="0" smtClean="0">
                <a:latin typeface="Segoe UI Semilight"/>
                <a:cs typeface="Segoe UI Semilight"/>
              </a:rPr>
              <a:t> 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s</a:t>
            </a:r>
            <a:r>
              <a:rPr sz="1150" spc="9" dirty="0" smtClean="0"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oned	</a:t>
            </a:r>
            <a:r>
              <a:rPr sz="1725" spc="4" baseline="-17433" dirty="0" smtClean="0">
                <a:latin typeface="Segoe UI Semilight"/>
                <a:cs typeface="Segoe UI Semilight"/>
              </a:rPr>
              <a:t>t</a:t>
            </a:r>
            <a:r>
              <a:rPr sz="1725" spc="0" baseline="-17433" dirty="0" smtClean="0">
                <a:latin typeface="Segoe UI Semilight"/>
                <a:cs typeface="Segoe UI Semilight"/>
              </a:rPr>
              <a:t>o</a:t>
            </a:r>
            <a:r>
              <a:rPr sz="1725" spc="-14" baseline="-17433" dirty="0" smtClean="0">
                <a:latin typeface="Segoe UI Semilight"/>
                <a:cs typeface="Segoe UI Semilight"/>
              </a:rPr>
              <a:t> </a:t>
            </a:r>
            <a:r>
              <a:rPr sz="1725" spc="4" baseline="-17433" dirty="0" smtClean="0">
                <a:latin typeface="Segoe UI Semilight"/>
                <a:cs typeface="Segoe UI Semilight"/>
              </a:rPr>
              <a:t>50</a:t>
            </a:r>
            <a:r>
              <a:rPr sz="1725" spc="0" baseline="-17433" dirty="0" smtClean="0">
                <a:latin typeface="Segoe UI Semilight"/>
                <a:cs typeface="Segoe UI Semilight"/>
              </a:rPr>
              <a:t>0</a:t>
            </a:r>
            <a:r>
              <a:rPr sz="1725" spc="-34" baseline="-17433" dirty="0" smtClean="0">
                <a:latin typeface="Segoe UI Semilight"/>
                <a:cs typeface="Segoe UI Semilight"/>
              </a:rPr>
              <a:t> </a:t>
            </a:r>
            <a:r>
              <a:rPr sz="1725" spc="4" baseline="-17433" dirty="0" smtClean="0">
                <a:latin typeface="Segoe UI Semilight"/>
                <a:cs typeface="Segoe UI Semilight"/>
              </a:rPr>
              <a:t>L</a:t>
            </a:r>
            <a:r>
              <a:rPr sz="1725" spc="0" baseline="-17433" dirty="0" smtClean="0">
                <a:latin typeface="Segoe UI Semilight"/>
                <a:cs typeface="Segoe UI Semilight"/>
              </a:rPr>
              <a:t>/s</a:t>
            </a:r>
            <a:r>
              <a:rPr sz="1725" spc="-4" baseline="-17433" dirty="0" smtClean="0">
                <a:latin typeface="Segoe UI Semilight"/>
                <a:cs typeface="Segoe UI Semilight"/>
              </a:rPr>
              <a:t>ec</a:t>
            </a:r>
            <a:r>
              <a:rPr sz="1725" spc="0" baseline="-17433" dirty="0" smtClean="0">
                <a:latin typeface="Segoe UI Semilight"/>
                <a:cs typeface="Segoe UI Semilight"/>
              </a:rPr>
              <a:t>ond</a:t>
            </a:r>
            <a:r>
              <a:rPr sz="1725" spc="19" baseline="-17433" dirty="0" smtClean="0">
                <a:latin typeface="Segoe UI Semilight"/>
                <a:cs typeface="Segoe UI Semilight"/>
              </a:rPr>
              <a:t> </a:t>
            </a:r>
            <a:r>
              <a:rPr sz="1725" spc="-4" baseline="-17433" dirty="0" smtClean="0">
                <a:latin typeface="Segoe UI Semilight"/>
                <a:cs typeface="Segoe UI Semilight"/>
              </a:rPr>
              <a:t>i</a:t>
            </a:r>
            <a:r>
              <a:rPr sz="1725" spc="0" baseline="-17433" dirty="0" smtClean="0">
                <a:latin typeface="Segoe UI Semilight"/>
                <a:cs typeface="Segoe UI Semilight"/>
              </a:rPr>
              <a:t>n</a:t>
            </a:r>
            <a:r>
              <a:rPr sz="1725" spc="9" baseline="-17433" dirty="0" smtClean="0">
                <a:latin typeface="Segoe UI Semilight"/>
                <a:cs typeface="Segoe UI Semilight"/>
              </a:rPr>
              <a:t> </a:t>
            </a:r>
            <a:r>
              <a:rPr sz="1725" spc="0" baseline="-17433" dirty="0" smtClean="0">
                <a:latin typeface="Segoe UI Semilight"/>
                <a:cs typeface="Segoe UI Semilight"/>
              </a:rPr>
              <a:t>5</a:t>
            </a:r>
            <a:r>
              <a:rPr sz="1725" spc="-9" baseline="-17433" dirty="0" smtClean="0">
                <a:latin typeface="Segoe UI Semilight"/>
                <a:cs typeface="Segoe UI Semilight"/>
              </a:rPr>
              <a:t> </a:t>
            </a:r>
            <a:r>
              <a:rPr sz="1725" spc="0" baseline="-17433" dirty="0" smtClean="0">
                <a:latin typeface="Segoe UI Semilight"/>
                <a:cs typeface="Segoe UI Semilight"/>
              </a:rPr>
              <a:t>ye</a:t>
            </a:r>
            <a:r>
              <a:rPr sz="1725" spc="-4" baseline="-17433" dirty="0" smtClean="0">
                <a:latin typeface="Segoe UI Semilight"/>
                <a:cs typeface="Segoe UI Semilight"/>
              </a:rPr>
              <a:t>a</a:t>
            </a:r>
            <a:r>
              <a:rPr sz="1725" spc="4" baseline="-17433" dirty="0" smtClean="0">
                <a:latin typeface="Segoe UI Semilight"/>
                <a:cs typeface="Segoe UI Semilight"/>
              </a:rPr>
              <a:t>r</a:t>
            </a:r>
            <a:r>
              <a:rPr sz="1725" spc="0" baseline="-17433" dirty="0" smtClean="0">
                <a:latin typeface="Segoe UI Semilight"/>
                <a:cs typeface="Segoe UI Semilight"/>
              </a:rPr>
              <a:t>s </a:t>
            </a:r>
            <a:endParaRPr sz="1150">
              <a:latin typeface="Segoe UI Semilight"/>
              <a:cs typeface="Segoe UI Semilight"/>
            </a:endParaRPr>
          </a:p>
          <a:p>
            <a:pPr marL="66293" marR="1851241">
              <a:lnSpc>
                <a:spcPts val="1327"/>
              </a:lnSpc>
              <a:tabLst>
                <a:tab pos="2044700" algn="l"/>
              </a:tabLst>
            </a:pP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rr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1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15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1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15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5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1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endParaRPr sz="1150">
              <a:latin typeface="Segoe UI Semilight"/>
              <a:cs typeface="Segoe UI Semilight"/>
            </a:endParaRPr>
          </a:p>
          <a:p>
            <a:pPr marL="66293">
              <a:lnSpc>
                <a:spcPts val="1185"/>
              </a:lnSpc>
            </a:pPr>
            <a:r>
              <a:rPr sz="1725" spc="9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wa</a:t>
            </a:r>
            <a:r>
              <a:rPr sz="1725" spc="4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725" spc="-4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725" spc="0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725" spc="-44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725" spc="9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725" spc="14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725" spc="4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725" spc="0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725" spc="-29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725" spc="9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725" spc="4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725" spc="0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725" spc="-19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725" spc="9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725" spc="4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725" spc="-4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725" spc="0" baseline="-1089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endParaRPr sz="1150">
              <a:latin typeface="Segoe UI Semilight"/>
              <a:cs typeface="Segoe UI Semilight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509509" y="1724406"/>
            <a:ext cx="805657" cy="4136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009" marR="218105" algn="ctr">
              <a:lnSpc>
                <a:spcPts val="1470"/>
              </a:lnSpc>
              <a:spcBef>
                <a:spcPts val="73"/>
              </a:spcBef>
            </a:pPr>
            <a:r>
              <a:rPr sz="1150" spc="4" dirty="0" smtClean="0">
                <a:latin typeface="Segoe UI Semilight"/>
                <a:cs typeface="Segoe UI Semilight"/>
              </a:rPr>
              <a:t>C</a:t>
            </a:r>
            <a:r>
              <a:rPr sz="1150" spc="0" dirty="0" smtClean="0">
                <a:latin typeface="Segoe UI Semilight"/>
                <a:cs typeface="Segoe UI Semilight"/>
              </a:rPr>
              <a:t>u</a:t>
            </a:r>
            <a:r>
              <a:rPr sz="1150" spc="4" dirty="0" smtClean="0">
                <a:latin typeface="Segoe UI Semilight"/>
                <a:cs typeface="Segoe UI Semilight"/>
              </a:rPr>
              <a:t>rr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nt</a:t>
            </a:r>
            <a:endParaRPr sz="1150">
              <a:latin typeface="Segoe UI Semilight"/>
              <a:cs typeface="Segoe UI Semilight"/>
            </a:endParaRPr>
          </a:p>
          <a:p>
            <a:pPr marL="49606" marR="173332" algn="ctr">
              <a:lnSpc>
                <a:spcPts val="1380"/>
              </a:lnSpc>
            </a:pPr>
            <a:r>
              <a:rPr sz="1150" spc="-4" dirty="0" smtClean="0">
                <a:latin typeface="Segoe UI Semilight"/>
                <a:cs typeface="Segoe UI Semilight"/>
              </a:rPr>
              <a:t>c</a:t>
            </a:r>
            <a:r>
              <a:rPr sz="1150" spc="0" dirty="0" smtClean="0">
                <a:latin typeface="Segoe UI Semilight"/>
                <a:cs typeface="Segoe UI Semilight"/>
              </a:rPr>
              <a:t>ha</a:t>
            </a:r>
            <a:r>
              <a:rPr sz="1150" spc="-4" dirty="0" smtClean="0">
                <a:latin typeface="Segoe UI Semilight"/>
                <a:cs typeface="Segoe UI Semilight"/>
              </a:rPr>
              <a:t>lle</a:t>
            </a:r>
            <a:r>
              <a:rPr sz="1150" spc="0" dirty="0" smtClean="0">
                <a:latin typeface="Segoe UI Semilight"/>
                <a:cs typeface="Segoe UI Semilight"/>
              </a:rPr>
              <a:t>ng</a:t>
            </a:r>
            <a:endParaRPr sz="1150">
              <a:latin typeface="Segoe UI Semilight"/>
              <a:cs typeface="Segoe UI Semilight"/>
            </a:endParaRPr>
          </a:p>
          <a:p>
            <a:pPr marL="266826" marR="187059" indent="-192023">
              <a:lnSpc>
                <a:spcPts val="1380"/>
              </a:lnSpc>
              <a:spcBef>
                <a:spcPts val="683"/>
              </a:spcBef>
              <a:tabLst>
                <a:tab pos="266700" algn="l"/>
              </a:tabLst>
            </a:pPr>
            <a:r>
              <a:rPr sz="1450" spc="0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150" spc="0" dirty="0" smtClean="0">
                <a:latin typeface="Segoe UI Semilight"/>
                <a:cs typeface="Segoe UI Semilight"/>
              </a:rPr>
              <a:t>T</a:t>
            </a:r>
            <a:r>
              <a:rPr sz="1150" spc="4" dirty="0" smtClean="0">
                <a:latin typeface="Segoe UI Semilight"/>
                <a:cs typeface="Segoe UI Semilight"/>
              </a:rPr>
              <a:t>h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r </a:t>
            </a:r>
            <a:r>
              <a:rPr sz="1150" spc="-4" dirty="0" smtClean="0">
                <a:latin typeface="Segoe UI Semilight"/>
                <a:cs typeface="Segoe UI Semilight"/>
              </a:rPr>
              <a:t>l</a:t>
            </a:r>
            <a:r>
              <a:rPr sz="1150" spc="0" dirty="0" smtClean="0">
                <a:latin typeface="Segoe UI Semilight"/>
                <a:cs typeface="Segoe UI Semilight"/>
              </a:rPr>
              <a:t>osse</a:t>
            </a:r>
            <a:endParaRPr sz="1150">
              <a:latin typeface="Segoe UI Semilight"/>
              <a:cs typeface="Segoe UI Semilight"/>
            </a:endParaRPr>
          </a:p>
          <a:p>
            <a:pPr marL="266826" marR="206217">
              <a:lnSpc>
                <a:spcPts val="1395"/>
              </a:lnSpc>
              <a:spcBef>
                <a:spcPts val="0"/>
              </a:spcBef>
            </a:pPr>
            <a:r>
              <a:rPr sz="1150" spc="4" dirty="0" smtClean="0">
                <a:latin typeface="Segoe UI Semilight"/>
                <a:cs typeface="Segoe UI Semilight"/>
              </a:rPr>
              <a:t>25%</a:t>
            </a:r>
            <a:endParaRPr sz="1150">
              <a:latin typeface="Segoe UI Semilight"/>
              <a:cs typeface="Segoe UI Semilight"/>
            </a:endParaRPr>
          </a:p>
          <a:p>
            <a:pPr marL="47533" marR="201895" algn="ctr">
              <a:lnSpc>
                <a:spcPct val="95825"/>
              </a:lnSpc>
              <a:spcBef>
                <a:spcPts val="345"/>
              </a:spcBef>
              <a:tabLst>
                <a:tab pos="228600" algn="l"/>
              </a:tabLst>
            </a:pPr>
            <a:r>
              <a:rPr sz="1450" spc="0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150" spc="0" dirty="0" smtClean="0">
                <a:latin typeface="Segoe UI Semilight"/>
                <a:cs typeface="Segoe UI Semilight"/>
              </a:rPr>
              <a:t>Dam</a:t>
            </a:r>
            <a:endParaRPr sz="1150">
              <a:latin typeface="Segoe UI Semilight"/>
              <a:cs typeface="Segoe UI Semilight"/>
            </a:endParaRPr>
          </a:p>
          <a:p>
            <a:pPr marL="266826" marR="206217">
              <a:lnSpc>
                <a:spcPts val="1360"/>
              </a:lnSpc>
              <a:spcBef>
                <a:spcPts val="68"/>
              </a:spcBef>
            </a:pPr>
            <a:r>
              <a:rPr sz="1150" spc="4" dirty="0" smtClean="0">
                <a:latin typeface="Segoe UI Semilight"/>
                <a:cs typeface="Segoe UI Semilight"/>
              </a:rPr>
              <a:t>tr</a:t>
            </a:r>
            <a:r>
              <a:rPr sz="1150" spc="0" dirty="0" smtClean="0">
                <a:latin typeface="Segoe UI Semilight"/>
                <a:cs typeface="Segoe UI Semilight"/>
              </a:rPr>
              <a:t>e</a:t>
            </a:r>
            <a:endParaRPr sz="1150">
              <a:latin typeface="Segoe UI Semilight"/>
              <a:cs typeface="Segoe UI Semilight"/>
            </a:endParaRPr>
          </a:p>
          <a:p>
            <a:pPr marL="266826">
              <a:lnSpc>
                <a:spcPts val="1385"/>
              </a:lnSpc>
              <a:spcBef>
                <a:spcPts val="1"/>
              </a:spcBef>
            </a:pPr>
            <a:r>
              <a:rPr sz="1150" spc="0" dirty="0" smtClean="0"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latin typeface="Segoe UI Semilight"/>
                <a:cs typeface="Segoe UI Semilight"/>
              </a:rPr>
              <a:t>e</a:t>
            </a:r>
            <a:r>
              <a:rPr sz="1150" spc="-19" dirty="0" smtClean="0">
                <a:latin typeface="Segoe UI Semilight"/>
                <a:cs typeface="Segoe UI Semilight"/>
              </a:rPr>
              <a:t> </a:t>
            </a:r>
            <a:r>
              <a:rPr sz="1150" spc="-4" dirty="0" smtClean="0">
                <a:latin typeface="Segoe UI Semilight"/>
                <a:cs typeface="Segoe UI Semilight"/>
              </a:rPr>
              <a:t>c</a:t>
            </a:r>
            <a:r>
              <a:rPr sz="1150" spc="0" dirty="0" smtClean="0">
                <a:latin typeface="Segoe UI Semilight"/>
                <a:cs typeface="Segoe UI Semilight"/>
              </a:rPr>
              <a:t>api</a:t>
            </a:r>
            <a:endParaRPr sz="1150">
              <a:latin typeface="Segoe UI Semilight"/>
              <a:cs typeface="Segoe UI Semilight"/>
            </a:endParaRPr>
          </a:p>
          <a:p>
            <a:pPr marL="266826" marR="206217">
              <a:lnSpc>
                <a:spcPts val="1380"/>
              </a:lnSpc>
            </a:pP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n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e</a:t>
            </a:r>
            <a:endParaRPr sz="1150">
              <a:latin typeface="Segoe UI Semilight"/>
              <a:cs typeface="Segoe UI Semilight"/>
            </a:endParaRPr>
          </a:p>
          <a:p>
            <a:pPr marL="266826" marR="167128">
              <a:lnSpc>
                <a:spcPts val="1380"/>
              </a:lnSpc>
            </a:pP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TB</a:t>
            </a:r>
            <a:r>
              <a:rPr sz="1150" spc="-9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1</a:t>
            </a:r>
            <a:endParaRPr sz="1150">
              <a:latin typeface="Segoe UI Semilight"/>
              <a:cs typeface="Segoe UI Semilight"/>
            </a:endParaRPr>
          </a:p>
          <a:p>
            <a:pPr marL="266826" marR="155621">
              <a:lnSpc>
                <a:spcPts val="1380"/>
              </a:lnSpc>
            </a:pPr>
            <a:r>
              <a:rPr sz="1150" spc="-4" dirty="0" smtClean="0">
                <a:latin typeface="Segoe UI Semilight"/>
                <a:cs typeface="Segoe UI Semilight"/>
              </a:rPr>
              <a:t>c</a:t>
            </a:r>
            <a:r>
              <a:rPr sz="1150" spc="0" dirty="0" smtClean="0">
                <a:latin typeface="Segoe UI Semilight"/>
                <a:cs typeface="Segoe UI Semilight"/>
              </a:rPr>
              <a:t>onst</a:t>
            </a:r>
            <a:endParaRPr sz="1150">
              <a:latin typeface="Segoe UI Semilight"/>
              <a:cs typeface="Segoe UI Semilight"/>
            </a:endParaRPr>
          </a:p>
          <a:p>
            <a:pPr marL="266826" marR="152873">
              <a:lnSpc>
                <a:spcPts val="1380"/>
              </a:lnSpc>
            </a:pPr>
            <a:r>
              <a:rPr sz="1150" spc="-4" dirty="0" smtClean="0">
                <a:latin typeface="Segoe UI Semilight"/>
                <a:cs typeface="Segoe UI Semilight"/>
              </a:rPr>
              <a:t>c</a:t>
            </a:r>
            <a:r>
              <a:rPr sz="1150" spc="0" dirty="0" smtClean="0">
                <a:latin typeface="Segoe UI Semilight"/>
                <a:cs typeface="Segoe UI Semilight"/>
              </a:rPr>
              <a:t>ost f</a:t>
            </a:r>
            <a:endParaRPr sz="1150">
              <a:latin typeface="Segoe UI Semilight"/>
              <a:cs typeface="Segoe UI Semilight"/>
            </a:endParaRPr>
          </a:p>
          <a:p>
            <a:pPr marL="266826" marR="183092">
              <a:lnSpc>
                <a:spcPts val="1380"/>
              </a:lnSpc>
            </a:pPr>
            <a:r>
              <a:rPr sz="1150" spc="-4" dirty="0" smtClean="0">
                <a:latin typeface="Segoe UI Semilight"/>
                <a:cs typeface="Segoe UI Semilight"/>
              </a:rPr>
              <a:t>Se</a:t>
            </a:r>
            <a:r>
              <a:rPr sz="1150" spc="0" dirty="0" smtClean="0">
                <a:latin typeface="Segoe UI Semilight"/>
                <a:cs typeface="Segoe UI Semilight"/>
              </a:rPr>
              <a:t>ge</a:t>
            </a:r>
            <a:endParaRPr sz="1150">
              <a:latin typeface="Segoe UI Semilight"/>
              <a:cs typeface="Segoe UI Semilight"/>
            </a:endParaRPr>
          </a:p>
          <a:p>
            <a:pPr marL="48387" marR="182856" algn="ctr">
              <a:lnSpc>
                <a:spcPct val="95825"/>
              </a:lnSpc>
              <a:spcBef>
                <a:spcPts val="361"/>
              </a:spcBef>
              <a:tabLst>
                <a:tab pos="228600" algn="l"/>
              </a:tabLst>
            </a:pPr>
            <a:r>
              <a:rPr sz="1450" spc="0" dirty="0" smtClean="0">
                <a:solidFill>
                  <a:srgbClr val="0A3583"/>
                </a:solidFill>
                <a:latin typeface="Arial"/>
                <a:cs typeface="Arial"/>
              </a:rPr>
              <a:t>▪	</a:t>
            </a:r>
            <a:r>
              <a:rPr sz="1150" spc="4" dirty="0" smtClean="0">
                <a:latin typeface="Segoe UI Semilight"/>
                <a:cs typeface="Segoe UI Semilight"/>
              </a:rPr>
              <a:t>L</a:t>
            </a:r>
            <a:r>
              <a:rPr sz="1150" spc="0" dirty="0" smtClean="0">
                <a:latin typeface="Segoe UI Semilight"/>
                <a:cs typeface="Segoe UI Semilight"/>
              </a:rPr>
              <a:t>ong</a:t>
            </a:r>
            <a:endParaRPr sz="1150">
              <a:latin typeface="Segoe UI Semilight"/>
              <a:cs typeface="Segoe UI Semilight"/>
            </a:endParaRPr>
          </a:p>
          <a:p>
            <a:pPr marL="266826" marR="161045">
              <a:lnSpc>
                <a:spcPts val="1380"/>
              </a:lnSpc>
              <a:spcBef>
                <a:spcPts val="1417"/>
              </a:spcBef>
            </a:pP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n</a:t>
            </a:r>
            <a:r>
              <a:rPr sz="1150" spc="4" dirty="0" smtClean="0">
                <a:latin typeface="Segoe UI Semilight"/>
                <a:cs typeface="Segoe UI Semilight"/>
              </a:rPr>
              <a:t>v</a:t>
            </a:r>
            <a:r>
              <a:rPr sz="1150" spc="0" dirty="0" smtClean="0">
                <a:latin typeface="Segoe UI Semilight"/>
                <a:cs typeface="Segoe UI Semilight"/>
              </a:rPr>
              <a:t>ol bu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l on Gi but t</a:t>
            </a:r>
            <a:endParaRPr sz="1150">
              <a:latin typeface="Segoe UI Semilight"/>
              <a:cs typeface="Segoe UI Semilight"/>
            </a:endParaRPr>
          </a:p>
          <a:p>
            <a:pPr marL="266826" marR="112623">
              <a:lnSpc>
                <a:spcPts val="1395"/>
              </a:lnSpc>
              <a:spcBef>
                <a:spcPts val="0"/>
              </a:spcBef>
            </a:pP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a</a:t>
            </a:r>
            <a:r>
              <a:rPr sz="1150" spc="-4" dirty="0" smtClean="0">
                <a:latin typeface="Segoe UI Semilight"/>
                <a:cs typeface="Segoe UI Semilight"/>
              </a:rPr>
              <a:t>k</a:t>
            </a:r>
            <a:r>
              <a:rPr sz="1150" spc="0" dirty="0" smtClean="0">
                <a:latin typeface="Segoe UI Semilight"/>
                <a:cs typeface="Segoe UI Semilight"/>
              </a:rPr>
              <a:t>e</a:t>
            </a:r>
            <a:r>
              <a:rPr sz="1150" spc="-19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3</a:t>
            </a:r>
            <a:endParaRPr sz="1150">
              <a:latin typeface="Segoe UI Semilight"/>
              <a:cs typeface="Segoe UI Semilight"/>
            </a:endParaRPr>
          </a:p>
          <a:p>
            <a:pPr marL="266826" marR="163412">
              <a:lnSpc>
                <a:spcPts val="1380"/>
              </a:lnSpc>
            </a:pP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o</a:t>
            </a:r>
            <a:r>
              <a:rPr sz="1150" spc="-1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be</a:t>
            </a:r>
            <a:endParaRPr sz="1150">
              <a:latin typeface="Segoe UI Semilight"/>
              <a:cs typeface="Segoe UI Semilight"/>
            </a:endParaRPr>
          </a:p>
          <a:p>
            <a:pPr marL="266826" marR="206217">
              <a:lnSpc>
                <a:spcPts val="1380"/>
              </a:lnSpc>
            </a:pPr>
            <a:r>
              <a:rPr sz="1150" spc="0" dirty="0" smtClean="0">
                <a:latin typeface="Segoe UI Semilight"/>
                <a:cs typeface="Segoe UI Semilight"/>
              </a:rPr>
              <a:t>op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r</a:t>
            </a:r>
            <a:endParaRPr sz="1150">
              <a:latin typeface="Segoe UI Semilight"/>
              <a:cs typeface="Segoe UI Semiligh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096250" y="1724406"/>
            <a:ext cx="760983" cy="4136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1300"/>
              </a:lnSpc>
              <a:spcBef>
                <a:spcPts val="23"/>
              </a:spcBef>
            </a:pPr>
            <a:endParaRPr sz="1300"/>
          </a:p>
          <a:p>
            <a:pPr marL="9136">
              <a:lnSpc>
                <a:spcPct val="110839"/>
              </a:lnSpc>
            </a:pPr>
            <a:r>
              <a:rPr sz="1150" spc="0" dirty="0" smtClean="0">
                <a:latin typeface="Segoe UI Semilight"/>
                <a:cs typeface="Segoe UI Semilight"/>
              </a:rPr>
              <a:t>es:</a:t>
            </a:r>
            <a:endParaRPr sz="1150">
              <a:latin typeface="Segoe UI Semilight"/>
              <a:cs typeface="Segoe UI Semilight"/>
            </a:endParaRPr>
          </a:p>
          <a:p>
            <a:pPr marL="15415" marR="79762" indent="-25895">
              <a:lnSpc>
                <a:spcPct val="250000"/>
              </a:lnSpc>
              <a:spcBef>
                <a:spcPts val="360"/>
              </a:spcBef>
            </a:pPr>
            <a:r>
              <a:rPr sz="1150" spc="0" dirty="0" smtClean="0">
                <a:latin typeface="Segoe UI Semilight"/>
                <a:cs typeface="Segoe UI Semilight"/>
              </a:rPr>
              <a:t>s of</a:t>
            </a:r>
            <a:r>
              <a:rPr sz="1150" spc="-9" dirty="0" smtClean="0">
                <a:latin typeface="Segoe UI Semilight"/>
                <a:cs typeface="Segoe UI Semilight"/>
              </a:rPr>
              <a:t> </a:t>
            </a:r>
            <a:r>
              <a:rPr sz="1150" spc="4" dirty="0" smtClean="0">
                <a:latin typeface="Segoe UI Semilight"/>
                <a:cs typeface="Segoe UI Semilight"/>
              </a:rPr>
              <a:t>20</a:t>
            </a:r>
            <a:r>
              <a:rPr sz="1150" spc="0" dirty="0" smtClean="0">
                <a:latin typeface="Segoe UI Semilight"/>
                <a:cs typeface="Segoe UI Semilight"/>
              </a:rPr>
              <a:t>- and</a:t>
            </a:r>
            <a:r>
              <a:rPr sz="1150" spc="-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w</a:t>
            </a:r>
            <a:r>
              <a:rPr sz="1150" spc="-4" dirty="0" smtClean="0">
                <a:latin typeface="Segoe UI Semilight"/>
                <a:cs typeface="Segoe UI Semilight"/>
              </a:rPr>
              <a:t>a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r</a:t>
            </a:r>
            <a:endParaRPr sz="1150">
              <a:latin typeface="Segoe UI Semilight"/>
              <a:cs typeface="Segoe UI Semilight"/>
            </a:endParaRPr>
          </a:p>
          <a:p>
            <a:pPr marL="146971" marR="400843" algn="ctr">
              <a:lnSpc>
                <a:spcPct val="110839"/>
              </a:lnSpc>
              <a:spcBef>
                <a:spcPts val="878"/>
              </a:spcBef>
            </a:pP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0" dirty="0" smtClean="0">
                <a:latin typeface="Segoe UI Semilight"/>
                <a:cs typeface="Segoe UI Semilight"/>
              </a:rPr>
              <a:t>al</a:t>
            </a:r>
            <a:endParaRPr sz="1150">
              <a:latin typeface="Segoe UI Semilight"/>
              <a:cs typeface="Segoe UI Semilight"/>
            </a:endParaRPr>
          </a:p>
          <a:p>
            <a:pPr marL="16732" marR="262398" indent="-12289">
              <a:lnSpc>
                <a:spcPts val="1380"/>
              </a:lnSpc>
              <a:spcBef>
                <a:spcPts val="1436"/>
              </a:spcBef>
            </a:pPr>
            <a:r>
              <a:rPr sz="1150" spc="0" dirty="0" smtClean="0">
                <a:latin typeface="Segoe UI Semilight"/>
                <a:cs typeface="Segoe UI Semilight"/>
              </a:rPr>
              <a:t>.12</a:t>
            </a:r>
            <a:r>
              <a:rPr sz="1150" spc="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bn 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latin typeface="Segoe UI Semilight"/>
                <a:cs typeface="Segoe UI Semilight"/>
              </a:rPr>
              <a:t>u</a:t>
            </a:r>
            <a:r>
              <a:rPr sz="1150" spc="-4" dirty="0" smtClean="0">
                <a:latin typeface="Segoe UI Semilight"/>
                <a:cs typeface="Segoe UI Semilight"/>
              </a:rPr>
              <a:t>c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on</a:t>
            </a:r>
            <a:endParaRPr sz="1150">
              <a:latin typeface="Segoe UI Semilight"/>
              <a:cs typeface="Segoe UI Semilight"/>
            </a:endParaRPr>
          </a:p>
          <a:p>
            <a:pPr marR="145972" indent="30870">
              <a:lnSpc>
                <a:spcPts val="1380"/>
              </a:lnSpc>
            </a:pPr>
            <a:r>
              <a:rPr sz="1150" spc="0" dirty="0" smtClean="0">
                <a:latin typeface="Segoe UI Semilight"/>
                <a:cs typeface="Segoe UI Semilight"/>
              </a:rPr>
              <a:t>or</a:t>
            </a:r>
            <a:r>
              <a:rPr sz="1150" spc="-9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G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b l</a:t>
            </a:r>
            <a:r>
              <a:rPr sz="1150" spc="4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Dam</a:t>
            </a:r>
            <a:endParaRPr sz="1150">
              <a:latin typeface="Segoe UI Semilight"/>
              <a:cs typeface="Segoe UI Semilight"/>
            </a:endParaRPr>
          </a:p>
          <a:p>
            <a:pPr>
              <a:lnSpc>
                <a:spcPct val="110839"/>
              </a:lnSpc>
              <a:spcBef>
                <a:spcPts val="492"/>
              </a:spcBef>
            </a:pPr>
            <a:r>
              <a:rPr sz="1150" spc="-4" dirty="0" smtClean="0">
                <a:latin typeface="Segoe UI Semilight"/>
                <a:cs typeface="Segoe UI Semilight"/>
              </a:rPr>
              <a:t>-</a:t>
            </a:r>
            <a:r>
              <a:rPr sz="1150" spc="4" dirty="0" smtClean="0">
                <a:latin typeface="Segoe UI Semilight"/>
                <a:cs typeface="Segoe UI Semilight"/>
              </a:rPr>
              <a:t>t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latin typeface="Segoe UI Semilight"/>
                <a:cs typeface="Segoe UI Semilight"/>
              </a:rPr>
              <a:t>m</a:t>
            </a:r>
            <a:endParaRPr sz="1150">
              <a:latin typeface="Segoe UI Semilight"/>
              <a:cs typeface="Segoe UI Semilight"/>
            </a:endParaRPr>
          </a:p>
          <a:p>
            <a:pPr marL="15391">
              <a:lnSpc>
                <a:spcPct val="110839"/>
              </a:lnSpc>
              <a:spcBef>
                <a:spcPts val="3990"/>
              </a:spcBef>
            </a:pPr>
            <a:r>
              <a:rPr sz="1150" spc="0" dirty="0" smtClean="0">
                <a:latin typeface="Segoe UI Semilight"/>
                <a:cs typeface="Segoe UI Semilight"/>
              </a:rPr>
              <a:t>ba</a:t>
            </a:r>
            <a:r>
              <a:rPr sz="1150" spc="4" dirty="0" smtClean="0">
                <a:latin typeface="Segoe UI Semilight"/>
                <a:cs typeface="Segoe UI Semilight"/>
              </a:rPr>
              <a:t> r</a:t>
            </a:r>
            <a:r>
              <a:rPr sz="1150" spc="-4" dirty="0" smtClean="0">
                <a:latin typeface="Segoe UI Semilight"/>
                <a:cs typeface="Segoe UI Semilight"/>
              </a:rPr>
              <a:t>i</a:t>
            </a:r>
            <a:r>
              <a:rPr sz="1150" spc="0" dirty="0" smtClean="0">
                <a:latin typeface="Segoe UI Semilight"/>
                <a:cs typeface="Segoe UI Semilight"/>
              </a:rPr>
              <a:t>ve</a:t>
            </a:r>
            <a:r>
              <a:rPr sz="1150" spc="4" dirty="0" smtClean="0">
                <a:latin typeface="Segoe UI Semilight"/>
                <a:cs typeface="Segoe UI Semilight"/>
              </a:rPr>
              <a:t>r</a:t>
            </a:r>
            <a:r>
              <a:rPr sz="1150" spc="0" dirty="0" smtClean="0">
                <a:latin typeface="Segoe UI Semilight"/>
                <a:cs typeface="Segoe UI Semilight"/>
              </a:rPr>
              <a:t>,</a:t>
            </a:r>
            <a:endParaRPr sz="1150">
              <a:latin typeface="Segoe UI Semilight"/>
              <a:cs typeface="Segoe UI Semilight"/>
            </a:endParaRPr>
          </a:p>
          <a:p>
            <a:pPr marL="59563">
              <a:lnSpc>
                <a:spcPct val="110839"/>
              </a:lnSpc>
              <a:spcBef>
                <a:spcPts val="1230"/>
              </a:spcBef>
            </a:pPr>
            <a:r>
              <a:rPr sz="1150" spc="-4" dirty="0" smtClean="0">
                <a:latin typeface="Segoe UI Semilight"/>
                <a:cs typeface="Segoe UI Semilight"/>
              </a:rPr>
              <a:t>-</a:t>
            </a:r>
            <a:r>
              <a:rPr sz="1150" spc="0" dirty="0" smtClean="0">
                <a:latin typeface="Segoe UI Semilight"/>
                <a:cs typeface="Segoe UI Semilight"/>
              </a:rPr>
              <a:t>4</a:t>
            </a:r>
            <a:r>
              <a:rPr sz="1150" spc="-9" dirty="0" smtClean="0">
                <a:latin typeface="Segoe UI Semilight"/>
                <a:cs typeface="Segoe UI Semilight"/>
              </a:rPr>
              <a:t> </a:t>
            </a:r>
            <a:r>
              <a:rPr sz="1150" spc="0" dirty="0" smtClean="0">
                <a:latin typeface="Segoe UI Semilight"/>
                <a:cs typeface="Segoe UI Semilight"/>
              </a:rPr>
              <a:t>y</a:t>
            </a:r>
            <a:r>
              <a:rPr sz="1150" spc="-4" dirty="0" smtClean="0">
                <a:latin typeface="Segoe UI Semilight"/>
                <a:cs typeface="Segoe UI Semilight"/>
              </a:rPr>
              <a:t>e</a:t>
            </a:r>
            <a:r>
              <a:rPr sz="1150" spc="0" dirty="0" smtClean="0">
                <a:latin typeface="Segoe UI Semilight"/>
                <a:cs typeface="Segoe UI Semilight"/>
              </a:rPr>
              <a:t>ars</a:t>
            </a:r>
            <a:endParaRPr sz="1150">
              <a:latin typeface="Segoe UI Semilight"/>
              <a:cs typeface="Segoe UI Semiligh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759457" y="5860542"/>
            <a:ext cx="6336792" cy="1706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8096250" y="5860542"/>
            <a:ext cx="748283" cy="1706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1981092" y="3576588"/>
            <a:ext cx="185799" cy="1081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2166892" y="3576588"/>
            <a:ext cx="904708" cy="4382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3071601" y="3576588"/>
            <a:ext cx="176336" cy="1081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2166892" y="4014850"/>
            <a:ext cx="917408" cy="642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00"/>
              </a:lnSpc>
              <a:spcBef>
                <a:spcPts val="6"/>
              </a:spcBef>
            </a:pPr>
            <a:endParaRPr sz="700"/>
          </a:p>
          <a:p>
            <a:pPr marL="240138">
              <a:lnSpc>
                <a:spcPct val="110839"/>
              </a:lnSpc>
              <a:spcBef>
                <a:spcPts val="1000"/>
              </a:spcBef>
            </a:pPr>
            <a:r>
              <a:rPr sz="1150" spc="4" dirty="0" smtClean="0">
                <a:latin typeface="Segoe UI Semilight"/>
                <a:cs typeface="Segoe UI Semilight"/>
              </a:rPr>
              <a:t>38</a:t>
            </a:r>
            <a:r>
              <a:rPr sz="1150" spc="0" dirty="0" smtClean="0">
                <a:latin typeface="Segoe UI Semilight"/>
                <a:cs typeface="Segoe UI Semilight"/>
              </a:rPr>
              <a:t>,</a:t>
            </a:r>
            <a:r>
              <a:rPr sz="1150" spc="4" dirty="0" smtClean="0">
                <a:latin typeface="Segoe UI Semilight"/>
                <a:cs typeface="Segoe UI Semilight"/>
              </a:rPr>
              <a:t>0</a:t>
            </a:r>
            <a:r>
              <a:rPr sz="1150" spc="-4" dirty="0" smtClean="0">
                <a:latin typeface="Segoe UI Semilight"/>
                <a:cs typeface="Segoe UI Semilight"/>
              </a:rPr>
              <a:t>0</a:t>
            </a:r>
            <a:r>
              <a:rPr sz="1150" spc="0" dirty="0" smtClean="0">
                <a:latin typeface="Segoe UI Semilight"/>
                <a:cs typeface="Segoe UI Semilight"/>
              </a:rPr>
              <a:t>0</a:t>
            </a:r>
            <a:endParaRPr sz="1150">
              <a:latin typeface="Segoe UI Semilight"/>
              <a:cs typeface="Segoe UI Semiligh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877059" y="2719446"/>
            <a:ext cx="185465" cy="2752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6062524" y="2719446"/>
            <a:ext cx="904618" cy="2752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6967143" y="2719446"/>
            <a:ext cx="176318" cy="2752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5877059" y="2994660"/>
            <a:ext cx="135120" cy="1737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6012179" y="2994660"/>
            <a:ext cx="50344" cy="1737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6062524" y="2994660"/>
            <a:ext cx="904618" cy="1737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6967143" y="2994660"/>
            <a:ext cx="43256" cy="1737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7010400" y="2994660"/>
            <a:ext cx="133062" cy="1737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5877059" y="3168396"/>
            <a:ext cx="185465" cy="1489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6062524" y="3168396"/>
            <a:ext cx="904618" cy="2750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6967143" y="3168396"/>
            <a:ext cx="176318" cy="14893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6062524" y="3443416"/>
            <a:ext cx="917318" cy="1214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950"/>
              </a:lnSpc>
              <a:spcBef>
                <a:spcPts val="42"/>
              </a:spcBef>
            </a:pPr>
            <a:endParaRPr sz="950"/>
          </a:p>
          <a:p>
            <a:pPr marL="242517">
              <a:lnSpc>
                <a:spcPct val="110839"/>
              </a:lnSpc>
              <a:spcBef>
                <a:spcPts val="3000"/>
              </a:spcBef>
            </a:pPr>
            <a:r>
              <a:rPr sz="1150" spc="-4" dirty="0" smtClean="0">
                <a:latin typeface="Segoe UI Semilight"/>
                <a:cs typeface="Segoe UI Semilight"/>
              </a:rPr>
              <a:t>7</a:t>
            </a:r>
            <a:r>
              <a:rPr sz="1150" spc="4" dirty="0" smtClean="0">
                <a:latin typeface="Segoe UI Semilight"/>
                <a:cs typeface="Segoe UI Semilight"/>
              </a:rPr>
              <a:t>5</a:t>
            </a:r>
            <a:r>
              <a:rPr sz="1150" spc="0" dirty="0" smtClean="0">
                <a:latin typeface="Segoe UI Semilight"/>
                <a:cs typeface="Segoe UI Semilight"/>
              </a:rPr>
              <a:t>,</a:t>
            </a:r>
            <a:r>
              <a:rPr sz="1150" spc="4" dirty="0" smtClean="0">
                <a:latin typeface="Segoe UI Semilight"/>
                <a:cs typeface="Segoe UI Semilight"/>
              </a:rPr>
              <a:t>00</a:t>
            </a:r>
            <a:r>
              <a:rPr sz="1150" spc="0" dirty="0" smtClean="0">
                <a:latin typeface="Segoe UI Semilight"/>
                <a:cs typeface="Segoe UI Semilight"/>
              </a:rPr>
              <a:t>0</a:t>
            </a:r>
            <a:endParaRPr sz="1150">
              <a:latin typeface="Segoe UI Semilight"/>
              <a:cs typeface="Segoe UI Semiligh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697980" y="822960"/>
            <a:ext cx="2139992" cy="212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466">
              <a:lnSpc>
                <a:spcPts val="1465"/>
              </a:lnSpc>
              <a:spcBef>
                <a:spcPts val="73"/>
              </a:spcBef>
            </a:pPr>
            <a:r>
              <a:rPr sz="1200" spc="0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PRE</a:t>
            </a:r>
            <a:r>
              <a:rPr sz="1200" spc="-4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L</a:t>
            </a:r>
            <a:r>
              <a:rPr sz="1200" spc="0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I</a:t>
            </a:r>
            <a:r>
              <a:rPr sz="1200" spc="4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M</a:t>
            </a:r>
            <a:r>
              <a:rPr sz="1200" spc="0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IN</a:t>
            </a:r>
            <a:r>
              <a:rPr sz="1200" spc="4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A</a:t>
            </a:r>
            <a:r>
              <a:rPr sz="1200" spc="-19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Y</a:t>
            </a:r>
            <a:r>
              <a:rPr sz="1200" spc="-68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-</a:t>
            </a:r>
            <a:r>
              <a:rPr sz="1200" spc="-9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 </a:t>
            </a:r>
            <a:r>
              <a:rPr sz="1200" spc="-44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O</a:t>
            </a:r>
            <a:r>
              <a:rPr sz="1200" spc="-21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BE</a:t>
            </a:r>
            <a:r>
              <a:rPr sz="1200" spc="-7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REF</a:t>
            </a:r>
            <a:r>
              <a:rPr sz="1200" spc="4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solidFill>
                  <a:srgbClr val="FF0000"/>
                </a:solidFill>
                <a:latin typeface="Segoe UI Semilight"/>
                <a:cs typeface="Segoe UI Semilight"/>
              </a:rPr>
              <a:t>NED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630423" y="899160"/>
            <a:ext cx="144780" cy="143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3974591" y="899160"/>
            <a:ext cx="144779" cy="143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3619500" y="1719580"/>
            <a:ext cx="365772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3619500" y="2243074"/>
            <a:ext cx="378396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348838"/>
            <a:ext cx="8973812" cy="372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00"/>
              </a:lnSpc>
              <a:spcBef>
                <a:spcPts val="41"/>
              </a:spcBef>
            </a:pPr>
            <a:endParaRPr sz="700"/>
          </a:p>
          <a:p>
            <a:pPr marL="915619">
              <a:lnSpc>
                <a:spcPct val="110839"/>
              </a:lnSpc>
              <a:tabLst>
                <a:tab pos="8674100" algn="l"/>
              </a:tabLst>
            </a:pPr>
            <a:r>
              <a:rPr sz="1000" spc="0" dirty="0" smtClean="0">
                <a:latin typeface="Segoe UI Semilight"/>
                <a:cs typeface="Segoe UI Semilight"/>
              </a:rPr>
              <a:t>SO</a:t>
            </a:r>
            <a:r>
              <a:rPr sz="1000" spc="-4" dirty="0" smtClean="0">
                <a:latin typeface="Segoe UI Semilight"/>
                <a:cs typeface="Segoe UI Semilight"/>
              </a:rPr>
              <a:t>U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4" dirty="0" smtClean="0">
                <a:latin typeface="Segoe UI Semilight"/>
                <a:cs typeface="Segoe UI Semilight"/>
              </a:rPr>
              <a:t>C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21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:</a:t>
            </a:r>
            <a:r>
              <a:rPr sz="1000" spc="12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er</a:t>
            </a:r>
            <a:r>
              <a:rPr sz="1000" spc="-35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4" dirty="0" smtClean="0">
                <a:latin typeface="Segoe UI Semilight"/>
                <a:cs typeface="Segoe UI Semilight"/>
              </a:rPr>
              <a:t>x</a:t>
            </a:r>
            <a:r>
              <a:rPr sz="1000" spc="0" dirty="0" smtClean="0">
                <a:latin typeface="Segoe UI Semilight"/>
                <a:cs typeface="Segoe UI Semilight"/>
              </a:rPr>
              <a:t>p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9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;</a:t>
            </a:r>
            <a:r>
              <a:rPr sz="1000" spc="-29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4" dirty="0" smtClean="0">
                <a:latin typeface="Segoe UI Semilight"/>
                <a:cs typeface="Segoe UI Semilight"/>
              </a:rPr>
              <a:t>lo</a:t>
            </a:r>
            <a:r>
              <a:rPr sz="1000" spc="0" dirty="0" smtClean="0">
                <a:latin typeface="Segoe UI Semilight"/>
                <a:cs typeface="Segoe UI Semilight"/>
              </a:rPr>
              <a:t>b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0" dirty="0" smtClean="0">
                <a:latin typeface="Segoe UI Semilight"/>
                <a:cs typeface="Segoe UI Semilight"/>
              </a:rPr>
              <a:t>l</a:t>
            </a:r>
            <a:r>
              <a:rPr sz="1000" spc="-3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ca</a:t>
            </a:r>
            <a:r>
              <a:rPr sz="1000" spc="0" dirty="0" smtClean="0">
                <a:latin typeface="Segoe UI Semilight"/>
                <a:cs typeface="Segoe UI Semilight"/>
              </a:rPr>
              <a:t>se</a:t>
            </a:r>
            <a:r>
              <a:rPr sz="1000" spc="-23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stud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;</a:t>
            </a:r>
            <a:r>
              <a:rPr sz="1000" spc="-22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Wor</a:t>
            </a:r>
            <a:r>
              <a:rPr sz="1000" spc="4" dirty="0" smtClean="0">
                <a:latin typeface="Segoe UI Semilight"/>
                <a:cs typeface="Segoe UI Semilight"/>
              </a:rPr>
              <a:t>l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31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B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0" dirty="0" smtClean="0">
                <a:latin typeface="Segoe UI Semilight"/>
                <a:cs typeface="Segoe UI Semilight"/>
              </a:rPr>
              <a:t>nk</a:t>
            </a:r>
            <a:r>
              <a:rPr sz="1000" spc="-4" dirty="0" smtClean="0">
                <a:latin typeface="Segoe UI Semilight"/>
                <a:cs typeface="Segoe UI Semilight"/>
              </a:rPr>
              <a:t>’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17" dirty="0" smtClean="0">
                <a:latin typeface="Segoe UI Semilight"/>
                <a:cs typeface="Segoe UI Semilight"/>
              </a:rPr>
              <a:t> </a:t>
            </a:r>
            <a:r>
              <a:rPr sz="1000" spc="-9" dirty="0" smtClean="0">
                <a:latin typeface="Segoe UI Semilight"/>
                <a:cs typeface="Segoe UI Semilight"/>
              </a:rPr>
              <a:t>N</a:t>
            </a:r>
            <a:r>
              <a:rPr sz="1000" spc="-4" dirty="0" smtClean="0">
                <a:latin typeface="Segoe UI Semilight"/>
                <a:cs typeface="Segoe UI Semilight"/>
              </a:rPr>
              <a:t>U</a:t>
            </a:r>
            <a:r>
              <a:rPr sz="1000" spc="0" dirty="0" smtClean="0">
                <a:latin typeface="Segoe UI Semilight"/>
                <a:cs typeface="Segoe UI Semilight"/>
              </a:rPr>
              <a:t>DP</a:t>
            </a:r>
            <a:r>
              <a:rPr sz="1000" spc="-11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re</a:t>
            </a:r>
            <a:r>
              <a:rPr sz="1000" spc="4" dirty="0" smtClean="0">
                <a:latin typeface="Segoe UI Semilight"/>
                <a:cs typeface="Segoe UI Semilight"/>
              </a:rPr>
              <a:t>po</a:t>
            </a:r>
            <a:r>
              <a:rPr sz="1000" spc="0" dirty="0" smtClean="0">
                <a:latin typeface="Segoe UI Semilight"/>
                <a:cs typeface="Segoe UI Semilight"/>
              </a:rPr>
              <a:t>rt	</a:t>
            </a:r>
            <a:r>
              <a:rPr sz="10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33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68640" y="5929884"/>
            <a:ext cx="792479" cy="790954"/>
          </a:xfrm>
          <a:custGeom>
            <a:avLst/>
            <a:gdLst/>
            <a:ahLst/>
            <a:cxnLst/>
            <a:rect l="l" t="t" r="r" b="b"/>
            <a:pathLst>
              <a:path w="792479" h="790954">
                <a:moveTo>
                  <a:pt x="792479" y="0"/>
                </a:moveTo>
                <a:lnTo>
                  <a:pt x="0" y="790954"/>
                </a:lnTo>
                <a:lnTo>
                  <a:pt x="792479" y="790954"/>
                </a:lnTo>
                <a:lnTo>
                  <a:pt x="792479" y="0"/>
                </a:lnTo>
              </a:path>
            </a:pathLst>
          </a:custGeom>
          <a:solidFill>
            <a:srgbClr val="337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34411" y="1152144"/>
            <a:ext cx="2105787" cy="0"/>
          </a:xfrm>
          <a:custGeom>
            <a:avLst/>
            <a:gdLst/>
            <a:ahLst/>
            <a:cxnLst/>
            <a:rect l="l" t="t" r="r" b="b"/>
            <a:pathLst>
              <a:path w="2105787">
                <a:moveTo>
                  <a:pt x="0" y="0"/>
                </a:moveTo>
                <a:lnTo>
                  <a:pt x="2105787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18303" y="1152144"/>
            <a:ext cx="1309370" cy="0"/>
          </a:xfrm>
          <a:custGeom>
            <a:avLst/>
            <a:gdLst/>
            <a:ahLst/>
            <a:cxnLst/>
            <a:rect l="l" t="t" r="r" b="b"/>
            <a:pathLst>
              <a:path w="1309370">
                <a:moveTo>
                  <a:pt x="0" y="0"/>
                </a:moveTo>
                <a:lnTo>
                  <a:pt x="1309370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23432" y="1152144"/>
            <a:ext cx="2625978" cy="0"/>
          </a:xfrm>
          <a:custGeom>
            <a:avLst/>
            <a:gdLst/>
            <a:ahLst/>
            <a:cxnLst/>
            <a:rect l="l" t="t" r="r" b="b"/>
            <a:pathLst>
              <a:path w="2625979">
                <a:moveTo>
                  <a:pt x="0" y="0"/>
                </a:moveTo>
                <a:lnTo>
                  <a:pt x="2625978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07008" y="1152144"/>
            <a:ext cx="1241552" cy="0"/>
          </a:xfrm>
          <a:custGeom>
            <a:avLst/>
            <a:gdLst/>
            <a:ahLst/>
            <a:cxnLst/>
            <a:rect l="l" t="t" r="r" b="b"/>
            <a:pathLst>
              <a:path w="1241552">
                <a:moveTo>
                  <a:pt x="0" y="0"/>
                </a:moveTo>
                <a:lnTo>
                  <a:pt x="1241552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7008" y="1219200"/>
            <a:ext cx="1242060" cy="408432"/>
          </a:xfrm>
          <a:custGeom>
            <a:avLst/>
            <a:gdLst/>
            <a:ahLst/>
            <a:cxnLst/>
            <a:rect l="l" t="t" r="r" b="b"/>
            <a:pathLst>
              <a:path w="1242060" h="408432">
                <a:moveTo>
                  <a:pt x="0" y="408432"/>
                </a:moveTo>
                <a:lnTo>
                  <a:pt x="1242060" y="408432"/>
                </a:lnTo>
                <a:lnTo>
                  <a:pt x="1242060" y="0"/>
                </a:lnTo>
                <a:lnTo>
                  <a:pt x="0" y="0"/>
                </a:lnTo>
                <a:lnTo>
                  <a:pt x="0" y="408432"/>
                </a:lnTo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07008" y="2147316"/>
            <a:ext cx="1242060" cy="406908"/>
          </a:xfrm>
          <a:custGeom>
            <a:avLst/>
            <a:gdLst/>
            <a:ahLst/>
            <a:cxnLst/>
            <a:rect l="l" t="t" r="r" b="b"/>
            <a:pathLst>
              <a:path w="1242060" h="406908">
                <a:moveTo>
                  <a:pt x="0" y="406908"/>
                </a:moveTo>
                <a:lnTo>
                  <a:pt x="1242060" y="406908"/>
                </a:lnTo>
                <a:lnTo>
                  <a:pt x="1242060" y="0"/>
                </a:lnTo>
                <a:lnTo>
                  <a:pt x="0" y="0"/>
                </a:lnTo>
                <a:lnTo>
                  <a:pt x="0" y="406908"/>
                </a:lnTo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7008" y="3075432"/>
            <a:ext cx="1242060" cy="816863"/>
          </a:xfrm>
          <a:custGeom>
            <a:avLst/>
            <a:gdLst/>
            <a:ahLst/>
            <a:cxnLst/>
            <a:rect l="l" t="t" r="r" b="b"/>
            <a:pathLst>
              <a:path w="1242060" h="816863">
                <a:moveTo>
                  <a:pt x="0" y="816863"/>
                </a:moveTo>
                <a:lnTo>
                  <a:pt x="1242060" y="816863"/>
                </a:lnTo>
                <a:lnTo>
                  <a:pt x="1242060" y="0"/>
                </a:lnTo>
                <a:lnTo>
                  <a:pt x="0" y="0"/>
                </a:lnTo>
                <a:lnTo>
                  <a:pt x="0" y="816863"/>
                </a:lnTo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7008" y="4003548"/>
            <a:ext cx="1242060" cy="816863"/>
          </a:xfrm>
          <a:custGeom>
            <a:avLst/>
            <a:gdLst/>
            <a:ahLst/>
            <a:cxnLst/>
            <a:rect l="l" t="t" r="r" b="b"/>
            <a:pathLst>
              <a:path w="1242060" h="816863">
                <a:moveTo>
                  <a:pt x="0" y="816863"/>
                </a:moveTo>
                <a:lnTo>
                  <a:pt x="1242060" y="816863"/>
                </a:lnTo>
                <a:lnTo>
                  <a:pt x="1242060" y="0"/>
                </a:lnTo>
                <a:lnTo>
                  <a:pt x="0" y="0"/>
                </a:lnTo>
                <a:lnTo>
                  <a:pt x="0" y="816863"/>
                </a:lnTo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07008" y="4931664"/>
            <a:ext cx="1242060" cy="815339"/>
          </a:xfrm>
          <a:custGeom>
            <a:avLst/>
            <a:gdLst/>
            <a:ahLst/>
            <a:cxnLst/>
            <a:rect l="l" t="t" r="r" b="b"/>
            <a:pathLst>
              <a:path w="1242060" h="815339">
                <a:moveTo>
                  <a:pt x="0" y="815339"/>
                </a:moveTo>
                <a:lnTo>
                  <a:pt x="1242060" y="815339"/>
                </a:lnTo>
                <a:lnTo>
                  <a:pt x="1242060" y="0"/>
                </a:lnTo>
                <a:lnTo>
                  <a:pt x="0" y="0"/>
                </a:lnTo>
                <a:lnTo>
                  <a:pt x="0" y="815339"/>
                </a:lnTo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90244" y="2069592"/>
            <a:ext cx="7558785" cy="0"/>
          </a:xfrm>
          <a:custGeom>
            <a:avLst/>
            <a:gdLst/>
            <a:ahLst/>
            <a:cxnLst/>
            <a:rect l="l" t="t" r="r" b="b"/>
            <a:pathLst>
              <a:path w="7558785">
                <a:moveTo>
                  <a:pt x="0" y="0"/>
                </a:moveTo>
                <a:lnTo>
                  <a:pt x="7558785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1836" y="2997708"/>
            <a:ext cx="8536559" cy="0"/>
          </a:xfrm>
          <a:custGeom>
            <a:avLst/>
            <a:gdLst/>
            <a:ahLst/>
            <a:cxnLst/>
            <a:rect l="l" t="t" r="r" b="b"/>
            <a:pathLst>
              <a:path w="8536559">
                <a:moveTo>
                  <a:pt x="0" y="0"/>
                </a:moveTo>
                <a:lnTo>
                  <a:pt x="8536559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90244" y="3947160"/>
            <a:ext cx="7558785" cy="0"/>
          </a:xfrm>
          <a:custGeom>
            <a:avLst/>
            <a:gdLst/>
            <a:ahLst/>
            <a:cxnLst/>
            <a:rect l="l" t="t" r="r" b="b"/>
            <a:pathLst>
              <a:path w="7558785">
                <a:moveTo>
                  <a:pt x="0" y="0"/>
                </a:moveTo>
                <a:lnTo>
                  <a:pt x="7558785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90244" y="4875276"/>
            <a:ext cx="7558785" cy="0"/>
          </a:xfrm>
          <a:custGeom>
            <a:avLst/>
            <a:gdLst/>
            <a:ahLst/>
            <a:cxnLst/>
            <a:rect l="l" t="t" r="r" b="b"/>
            <a:pathLst>
              <a:path w="7558785">
                <a:moveTo>
                  <a:pt x="0" y="0"/>
                </a:moveTo>
                <a:lnTo>
                  <a:pt x="7558785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1836" y="1219200"/>
            <a:ext cx="909827" cy="1700783"/>
          </a:xfrm>
          <a:custGeom>
            <a:avLst/>
            <a:gdLst/>
            <a:ahLst/>
            <a:cxnLst/>
            <a:rect l="l" t="t" r="r" b="b"/>
            <a:pathLst>
              <a:path w="909827" h="1700783">
                <a:moveTo>
                  <a:pt x="0" y="1700783"/>
                </a:moveTo>
                <a:lnTo>
                  <a:pt x="909827" y="1700783"/>
                </a:lnTo>
                <a:lnTo>
                  <a:pt x="909827" y="0"/>
                </a:lnTo>
                <a:lnTo>
                  <a:pt x="0" y="0"/>
                </a:lnTo>
                <a:lnTo>
                  <a:pt x="0" y="1700783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836" y="3075432"/>
            <a:ext cx="909827" cy="2665475"/>
          </a:xfrm>
          <a:custGeom>
            <a:avLst/>
            <a:gdLst/>
            <a:ahLst/>
            <a:cxnLst/>
            <a:rect l="l" t="t" r="r" b="b"/>
            <a:pathLst>
              <a:path w="909827" h="2665476">
                <a:moveTo>
                  <a:pt x="0" y="2665475"/>
                </a:moveTo>
                <a:lnTo>
                  <a:pt x="909827" y="2665475"/>
                </a:lnTo>
                <a:lnTo>
                  <a:pt x="909827" y="0"/>
                </a:lnTo>
                <a:lnTo>
                  <a:pt x="0" y="0"/>
                </a:lnTo>
                <a:lnTo>
                  <a:pt x="0" y="2665475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58902" y="258082"/>
            <a:ext cx="841618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0"/>
              </a:lnSpc>
              <a:spcBef>
                <a:spcPts val="111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ter</a:t>
            </a:r>
            <a:r>
              <a:rPr sz="3000" spc="-25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3000" spc="-1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Mekele</a:t>
            </a:r>
            <a:r>
              <a:rPr sz="3000" spc="-2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must 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nfo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 ove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all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ign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ch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ices</a:t>
            </a:r>
            <a:r>
              <a:rPr sz="3000" spc="-2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for</a:t>
            </a:r>
            <a:r>
              <a:rPr sz="3000" spc="-1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new housing</a:t>
            </a:r>
            <a:endParaRPr sz="2000">
              <a:latin typeface="Segoe UI Semilight"/>
              <a:cs typeface="Segoe UI Semilight"/>
            </a:endParaRPr>
          </a:p>
          <a:p>
            <a:pPr marL="12700" marR="38176">
              <a:lnSpc>
                <a:spcPts val="2375"/>
              </a:lnSpc>
              <a:spcBef>
                <a:spcPts val="7"/>
              </a:spcBef>
            </a:pP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dev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lopments</a:t>
            </a:r>
            <a:r>
              <a:rPr sz="20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(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/2)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94612" y="931868"/>
            <a:ext cx="510191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9" baseline="1927" dirty="0" smtClean="0">
                <a:latin typeface="Segoe UI Semilight"/>
                <a:cs typeface="Segoe UI Semilight"/>
              </a:rPr>
              <a:t>L</a:t>
            </a:r>
            <a:r>
              <a:rPr sz="1950" spc="4" baseline="1927" dirty="0" smtClean="0">
                <a:latin typeface="Segoe UI Semilight"/>
                <a:cs typeface="Segoe UI Semilight"/>
              </a:rPr>
              <a:t>e</a:t>
            </a:r>
            <a:r>
              <a:rPr sz="1950" spc="-4" baseline="1927" dirty="0" smtClean="0">
                <a:latin typeface="Segoe UI Semilight"/>
                <a:cs typeface="Segoe UI Semilight"/>
              </a:rPr>
              <a:t>ve</a:t>
            </a:r>
            <a:r>
              <a:rPr sz="1950" spc="1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s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21711" y="931868"/>
            <a:ext cx="868844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4" baseline="1927" dirty="0" smtClean="0">
                <a:latin typeface="Segoe UI Semilight"/>
                <a:cs typeface="Segoe UI Semilight"/>
              </a:rPr>
              <a:t>De</a:t>
            </a:r>
            <a:r>
              <a:rPr sz="1950" spc="14" baseline="1927" dirty="0" smtClean="0">
                <a:latin typeface="Segoe UI Semilight"/>
                <a:cs typeface="Segoe UI Semilight"/>
              </a:rPr>
              <a:t>s</a:t>
            </a:r>
            <a:r>
              <a:rPr sz="1950" spc="0" baseline="1927" dirty="0" smtClean="0">
                <a:latin typeface="Segoe UI Semilight"/>
                <a:cs typeface="Segoe UI Semilight"/>
              </a:rPr>
              <a:t>c</a:t>
            </a:r>
            <a:r>
              <a:rPr sz="1950" spc="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9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9" baseline="1927" dirty="0" smtClean="0">
                <a:latin typeface="Segoe UI Semilight"/>
                <a:cs typeface="Segoe UI Semilight"/>
              </a:rPr>
              <a:t>o</a:t>
            </a:r>
            <a:r>
              <a:rPr sz="1950" spc="0" baseline="1927" dirty="0" smtClean="0">
                <a:latin typeface="Segoe UI Semilight"/>
                <a:cs typeface="Segoe UI Semilight"/>
              </a:rPr>
              <a:t>n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06239" y="931868"/>
            <a:ext cx="327563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9" baseline="1927" dirty="0" smtClean="0">
                <a:latin typeface="Segoe UI Semilight"/>
                <a:cs typeface="Segoe UI Semilight"/>
              </a:rPr>
              <a:t>U</a:t>
            </a:r>
            <a:r>
              <a:rPr sz="1950" spc="14" baseline="1927" dirty="0" smtClean="0">
                <a:latin typeface="Segoe UI Semilight"/>
                <a:cs typeface="Segoe UI Semilight"/>
              </a:rPr>
              <a:t>s</a:t>
            </a:r>
            <a:r>
              <a:rPr sz="1950" spc="0" baseline="1927" dirty="0" smtClean="0">
                <a:latin typeface="Segoe UI Semilight"/>
                <a:cs typeface="Segoe UI Semilight"/>
              </a:rPr>
              <a:t>e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11366" y="931868"/>
            <a:ext cx="1092290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4" baseline="1927" dirty="0" smtClean="0">
                <a:latin typeface="Segoe UI Semilight"/>
                <a:cs typeface="Segoe UI Semilight"/>
              </a:rPr>
              <a:t>E</a:t>
            </a:r>
            <a:r>
              <a:rPr sz="1950" spc="14" baseline="1927" dirty="0" smtClean="0">
                <a:latin typeface="Segoe UI Semilight"/>
                <a:cs typeface="Segoe UI Semilight"/>
              </a:rPr>
              <a:t>s</a:t>
            </a:r>
            <a:r>
              <a:rPr sz="1950" spc="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9" baseline="1927" dirty="0" smtClean="0">
                <a:latin typeface="Segoe UI Semilight"/>
                <a:cs typeface="Segoe UI Semilight"/>
              </a:rPr>
              <a:t>m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4" baseline="1927" dirty="0" smtClean="0">
                <a:latin typeface="Segoe UI Semilight"/>
                <a:cs typeface="Segoe UI Semilight"/>
              </a:rPr>
              <a:t>te</a:t>
            </a:r>
            <a:r>
              <a:rPr sz="1950" spc="0" baseline="1927" dirty="0" smtClean="0">
                <a:latin typeface="Segoe UI Semilight"/>
                <a:cs typeface="Segoe UI Semilight"/>
              </a:rPr>
              <a:t>d</a:t>
            </a:r>
            <a:r>
              <a:rPr sz="1950" spc="-74" baseline="1927" dirty="0" smtClean="0">
                <a:latin typeface="Segoe UI Semilight"/>
                <a:cs typeface="Segoe UI Semilight"/>
              </a:rPr>
              <a:t> </a:t>
            </a:r>
            <a:r>
              <a:rPr sz="1950" spc="9" baseline="1927" dirty="0" smtClean="0">
                <a:latin typeface="Segoe UI Semilight"/>
                <a:cs typeface="Segoe UI Semilight"/>
              </a:rPr>
              <a:t>co</a:t>
            </a:r>
            <a:r>
              <a:rPr sz="1950" spc="14" baseline="1927" dirty="0" smtClean="0">
                <a:latin typeface="Segoe UI Semilight"/>
                <a:cs typeface="Segoe UI Semilight"/>
              </a:rPr>
              <a:t>s</a:t>
            </a:r>
            <a:r>
              <a:rPr sz="1950" spc="0" baseline="1927" dirty="0" smtClean="0">
                <a:latin typeface="Segoe UI Semilight"/>
                <a:cs typeface="Segoe UI Semilight"/>
              </a:rPr>
              <a:t>t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12890" y="1200059"/>
            <a:ext cx="2444503" cy="231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600" spc="5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Com</a:t>
            </a:r>
            <a:r>
              <a:rPr sz="1300" spc="-9" dirty="0" smtClean="0">
                <a:latin typeface="Segoe UI Semilight"/>
                <a:cs typeface="Segoe UI Semilight"/>
              </a:rPr>
              <a:t>p</a:t>
            </a:r>
            <a:r>
              <a:rPr sz="1300" spc="0" dirty="0" smtClean="0">
                <a:latin typeface="Segoe UI Semilight"/>
                <a:cs typeface="Segoe UI Semilight"/>
              </a:rPr>
              <a:t>arable</a:t>
            </a:r>
            <a:r>
              <a:rPr sz="1300" spc="-83" dirty="0" smtClean="0">
                <a:latin typeface="Segoe UI Semilight"/>
                <a:cs typeface="Segoe UI Semilight"/>
              </a:rPr>
              <a:t> 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o</a:t>
            </a:r>
            <a:r>
              <a:rPr sz="1300" spc="3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sta</a:t>
            </a:r>
            <a:r>
              <a:rPr sz="1300" spc="-9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da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48" dirty="0" smtClean="0">
                <a:latin typeface="Segoe UI Semilight"/>
                <a:cs typeface="Segoe UI Semilight"/>
              </a:rPr>
              <a:t> 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oil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21711" y="1233239"/>
            <a:ext cx="1839885" cy="388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-39" baseline="1927" dirty="0" smtClean="0">
                <a:latin typeface="Segoe UI Semilight"/>
                <a:cs typeface="Segoe UI Semilight"/>
              </a:rPr>
              <a:t>R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d</a:t>
            </a:r>
            <a:r>
              <a:rPr sz="1950" spc="-4" baseline="1927" dirty="0" smtClean="0">
                <a:latin typeface="Segoe UI Semilight"/>
                <a:cs typeface="Segoe UI Semilight"/>
              </a:rPr>
              <a:t>u</a:t>
            </a:r>
            <a:r>
              <a:rPr sz="1950" spc="0" baseline="1927" dirty="0" smtClean="0">
                <a:latin typeface="Segoe UI Semilight"/>
                <a:cs typeface="Segoe UI Semilight"/>
              </a:rPr>
              <a:t>c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d</a:t>
            </a:r>
            <a:r>
              <a:rPr sz="1950" spc="-33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fl</a:t>
            </a:r>
            <a:r>
              <a:rPr sz="1950" spc="-4" baseline="1927" dirty="0" smtClean="0">
                <a:latin typeface="Segoe UI Semilight"/>
                <a:cs typeface="Segoe UI Semilight"/>
              </a:rPr>
              <a:t>u</a:t>
            </a:r>
            <a:r>
              <a:rPr sz="1950" spc="0" baseline="1927" dirty="0" smtClean="0">
                <a:latin typeface="Segoe UI Semilight"/>
                <a:cs typeface="Segoe UI Semilight"/>
              </a:rPr>
              <a:t>sh</a:t>
            </a:r>
            <a:r>
              <a:rPr sz="1950" spc="-4" baseline="1927" dirty="0" smtClean="0">
                <a:latin typeface="Segoe UI Semilight"/>
                <a:cs typeface="Segoe UI Semilight"/>
              </a:rPr>
              <a:t>in</a:t>
            </a:r>
            <a:r>
              <a:rPr sz="1950" spc="0" baseline="1927" dirty="0" smtClean="0">
                <a:latin typeface="Segoe UI Semilight"/>
                <a:cs typeface="Segoe UI Semilight"/>
              </a:rPr>
              <a:t>g</a:t>
            </a:r>
            <a:r>
              <a:rPr sz="1950" spc="-28" baseline="1927" dirty="0" smtClean="0">
                <a:latin typeface="Segoe UI Semilight"/>
                <a:cs typeface="Segoe UI Semilight"/>
              </a:rPr>
              <a:t> </a:t>
            </a:r>
            <a:r>
              <a:rPr sz="1950" spc="-14" baseline="1927" dirty="0" smtClean="0">
                <a:latin typeface="Segoe UI Semilight"/>
                <a:cs typeface="Segoe UI Semilight"/>
              </a:rPr>
              <a:t>v</a:t>
            </a:r>
            <a:r>
              <a:rPr sz="1950" spc="0" baseline="1927" dirty="0" smtClean="0">
                <a:latin typeface="Segoe UI Semilight"/>
                <a:cs typeface="Segoe UI Semilight"/>
              </a:rPr>
              <a:t>ol</a:t>
            </a:r>
            <a:r>
              <a:rPr sz="1950" spc="-4" baseline="1927" dirty="0" smtClean="0">
                <a:latin typeface="Segoe UI Semilight"/>
                <a:cs typeface="Segoe UI Semilight"/>
              </a:rPr>
              <a:t>u</a:t>
            </a:r>
            <a:r>
              <a:rPr sz="1950" spc="0" baseline="1927" dirty="0" smtClean="0">
                <a:latin typeface="Segoe UI Semilight"/>
                <a:cs typeface="Segoe UI Semilight"/>
              </a:rPr>
              <a:t>me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  <a:spcBef>
                <a:spcPts val="3"/>
              </a:spcBef>
            </a:pPr>
            <a:r>
              <a:rPr sz="1300" spc="4" dirty="0" smtClean="0">
                <a:latin typeface="Segoe UI Semilight"/>
                <a:cs typeface="Segoe UI Semilight"/>
              </a:rPr>
              <a:t>(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.g.</a:t>
            </a:r>
            <a:r>
              <a:rPr sz="1300" spc="-28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4</a:t>
            </a:r>
            <a:r>
              <a:rPr sz="1300" spc="-7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L)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06239" y="1233239"/>
            <a:ext cx="128448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-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77544" y="1984571"/>
            <a:ext cx="7621562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tabLst>
                <a:tab pos="7569200" algn="l"/>
              </a:tabLst>
            </a:pPr>
            <a:r>
              <a:rPr sz="1950" spc="-3" baseline="1927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	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12890" y="2127922"/>
            <a:ext cx="2500830" cy="231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600" spc="5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Com</a:t>
            </a:r>
            <a:r>
              <a:rPr sz="1300" spc="-9" dirty="0" smtClean="0">
                <a:latin typeface="Segoe UI Semilight"/>
                <a:cs typeface="Segoe UI Semilight"/>
              </a:rPr>
              <a:t>p</a:t>
            </a:r>
            <a:r>
              <a:rPr sz="1300" spc="0" dirty="0" smtClean="0">
                <a:latin typeface="Segoe UI Semilight"/>
                <a:cs typeface="Segoe UI Semilight"/>
              </a:rPr>
              <a:t>arable</a:t>
            </a:r>
            <a:r>
              <a:rPr sz="1300" spc="-83" dirty="0" smtClean="0">
                <a:latin typeface="Segoe UI Semilight"/>
                <a:cs typeface="Segoe UI Semilight"/>
              </a:rPr>
              <a:t> 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o</a:t>
            </a:r>
            <a:r>
              <a:rPr sz="1300" spc="3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sta</a:t>
            </a:r>
            <a:r>
              <a:rPr sz="1300" spc="-9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da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48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fit</a:t>
            </a:r>
            <a:r>
              <a:rPr sz="1300" spc="-9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gs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21711" y="2161101"/>
            <a:ext cx="2117064" cy="3881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-39" baseline="1927" dirty="0" smtClean="0">
                <a:latin typeface="Segoe UI Semilight"/>
                <a:cs typeface="Segoe UI Semilight"/>
              </a:rPr>
              <a:t>R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d</a:t>
            </a:r>
            <a:r>
              <a:rPr sz="1950" spc="-4" baseline="1927" dirty="0" smtClean="0">
                <a:latin typeface="Segoe UI Semilight"/>
                <a:cs typeface="Segoe UI Semilight"/>
              </a:rPr>
              <a:t>u</a:t>
            </a:r>
            <a:r>
              <a:rPr sz="1950" spc="0" baseline="1927" dirty="0" smtClean="0">
                <a:latin typeface="Segoe UI Semilight"/>
                <a:cs typeface="Segoe UI Semilight"/>
              </a:rPr>
              <a:t>c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d</a:t>
            </a:r>
            <a:r>
              <a:rPr sz="1950" spc="-33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flow</a:t>
            </a:r>
            <a:r>
              <a:rPr sz="1950" spc="-13" baseline="1927" dirty="0" smtClean="0">
                <a:latin typeface="Segoe UI Semilight"/>
                <a:cs typeface="Segoe UI Semilight"/>
              </a:rPr>
              <a:t> </a:t>
            </a:r>
            <a:r>
              <a:rPr sz="1950" spc="-14" baseline="1927" dirty="0" smtClean="0">
                <a:latin typeface="Segoe UI Semilight"/>
                <a:cs typeface="Segoe UI Semilight"/>
              </a:rPr>
              <a:t>v</a:t>
            </a:r>
            <a:r>
              <a:rPr sz="1950" spc="0" baseline="1927" dirty="0" smtClean="0">
                <a:latin typeface="Segoe UI Semilight"/>
                <a:cs typeface="Segoe UI Semilight"/>
              </a:rPr>
              <a:t>ol</a:t>
            </a:r>
            <a:r>
              <a:rPr sz="1950" spc="-4" baseline="1927" dirty="0" smtClean="0">
                <a:latin typeface="Segoe UI Semilight"/>
                <a:cs typeface="Segoe UI Semilight"/>
              </a:rPr>
              <a:t>u</a:t>
            </a:r>
            <a:r>
              <a:rPr sz="1950" spc="0" baseline="1927" dirty="0" smtClean="0">
                <a:latin typeface="Segoe UI Semilight"/>
                <a:cs typeface="Segoe UI Semilight"/>
              </a:rPr>
              <a:t>me</a:t>
            </a:r>
            <a:r>
              <a:rPr sz="1950" spc="-31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or</a:t>
            </a:r>
            <a:r>
              <a:rPr sz="1950" spc="-11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flow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  <a:spcBef>
                <a:spcPts val="3"/>
              </a:spcBef>
            </a:pPr>
            <a:r>
              <a:rPr sz="1300" spc="0" dirty="0" smtClean="0">
                <a:latin typeface="Segoe UI Semilight"/>
                <a:cs typeface="Segoe UI Semilight"/>
              </a:rPr>
              <a:t>b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aks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06239" y="2161101"/>
            <a:ext cx="128448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-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07763" y="3057562"/>
            <a:ext cx="141792" cy="429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05"/>
              </a:lnSpc>
              <a:spcBef>
                <a:spcPts val="85"/>
              </a:spcBef>
            </a:pPr>
            <a:r>
              <a:rPr sz="2400" spc="5" baseline="-1811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605"/>
              </a:lnSpc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12890" y="3057562"/>
            <a:ext cx="141792" cy="231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21711" y="3090741"/>
            <a:ext cx="2145575" cy="586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Coll</a:t>
            </a:r>
            <a:r>
              <a:rPr sz="1950" spc="-9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ct</a:t>
            </a:r>
            <a:r>
              <a:rPr sz="1950" spc="-4" baseline="1927" dirty="0" smtClean="0">
                <a:latin typeface="Segoe UI Semilight"/>
                <a:cs typeface="Segoe UI Semilight"/>
              </a:rPr>
              <a:t>i</a:t>
            </a:r>
            <a:r>
              <a:rPr sz="1950" spc="0" baseline="1927" dirty="0" smtClean="0">
                <a:latin typeface="Segoe UI Semilight"/>
                <a:cs typeface="Segoe UI Semilight"/>
              </a:rPr>
              <a:t>on</a:t>
            </a:r>
            <a:r>
              <a:rPr sz="1950" spc="-45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f</a:t>
            </a:r>
            <a:r>
              <a:rPr sz="1950" spc="-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om</a:t>
            </a:r>
            <a:r>
              <a:rPr sz="1950" spc="-41" baseline="1927" dirty="0" smtClean="0">
                <a:latin typeface="Segoe UI Semilight"/>
                <a:cs typeface="Segoe UI Semilight"/>
              </a:rPr>
              <a:t> 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-4" baseline="1927" dirty="0" smtClean="0">
                <a:latin typeface="Segoe UI Semilight"/>
                <a:cs typeface="Segoe UI Semilight"/>
              </a:rPr>
              <a:t>le</a:t>
            </a:r>
            <a:r>
              <a:rPr sz="1950" spc="0" baseline="1927" dirty="0" smtClean="0">
                <a:latin typeface="Segoe UI Semilight"/>
                <a:cs typeface="Segoe UI Semilight"/>
              </a:rPr>
              <a:t>d</a:t>
            </a:r>
            <a:r>
              <a:rPr sz="1950" spc="-24" baseline="1927" dirty="0" smtClean="0">
                <a:latin typeface="Segoe UI Semilight"/>
                <a:cs typeface="Segoe UI Semilight"/>
              </a:rPr>
              <a:t> </a:t>
            </a:r>
            <a:r>
              <a:rPr sz="1950" spc="-9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o</a:t>
            </a:r>
            <a:r>
              <a:rPr sz="1950" spc="-19" baseline="1927" dirty="0" smtClean="0">
                <a:latin typeface="Segoe UI Semilight"/>
                <a:cs typeface="Segoe UI Semilight"/>
              </a:rPr>
              <a:t>o</a:t>
            </a:r>
            <a:r>
              <a:rPr sz="1950" spc="0" baseline="1927" dirty="0" smtClean="0">
                <a:latin typeface="Segoe UI Semilight"/>
                <a:cs typeface="Segoe UI Semilight"/>
              </a:rPr>
              <a:t>f</a:t>
            </a:r>
            <a:r>
              <a:rPr sz="1950" spc="-18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o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  <a:spcBef>
                <a:spcPts val="3"/>
              </a:spcBef>
            </a:pP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k</a:t>
            </a:r>
            <a:r>
              <a:rPr sz="1300" spc="4" dirty="0" smtClean="0">
                <a:latin typeface="Segoe UI Semilight"/>
                <a:cs typeface="Segoe UI Semilight"/>
              </a:rPr>
              <a:t>s</a:t>
            </a:r>
            <a:r>
              <a:rPr sz="1300" spc="0" dirty="0" smtClean="0">
                <a:latin typeface="Segoe UI Semilight"/>
                <a:cs typeface="Segoe UI Semilight"/>
              </a:rPr>
              <a:t>,</a:t>
            </a:r>
            <a:r>
              <a:rPr sz="1300" spc="-27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mi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im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m</a:t>
            </a:r>
            <a:r>
              <a:rPr sz="1300" spc="-57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m</a:t>
            </a:r>
            <a:r>
              <a:rPr sz="1300" spc="-4" dirty="0" smtClean="0">
                <a:latin typeface="Segoe UI Semilight"/>
                <a:cs typeface="Segoe UI Semilight"/>
              </a:rPr>
              <a:t>ent</a:t>
            </a:r>
            <a:r>
              <a:rPr sz="1300" spc="0" dirty="0" smtClean="0">
                <a:latin typeface="Segoe UI Semilight"/>
                <a:cs typeface="Segoe UI Semilight"/>
              </a:rPr>
              <a:t>: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0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mp</a:t>
            </a:r>
            <a:r>
              <a:rPr sz="1300" spc="-28" dirty="0" smtClean="0">
                <a:latin typeface="Segoe UI Semilight"/>
                <a:cs typeface="Segoe UI Semilight"/>
              </a:rPr>
              <a:t> </a:t>
            </a:r>
            <a:r>
              <a:rPr sz="1300" spc="-9" dirty="0" smtClean="0">
                <a:latin typeface="Segoe UI Semilight"/>
                <a:cs typeface="Segoe UI Semilight"/>
              </a:rPr>
              <a:t>b</a:t>
            </a:r>
            <a:r>
              <a:rPr sz="1300" spc="0" dirty="0" smtClean="0">
                <a:latin typeface="Segoe UI Semilight"/>
                <a:cs typeface="Segoe UI Semilight"/>
              </a:rPr>
              <a:t>ack</a:t>
            </a:r>
            <a:r>
              <a:rPr sz="1300" spc="-20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o</a:t>
            </a:r>
            <a:r>
              <a:rPr sz="1300" spc="-16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4" dirty="0" smtClean="0">
                <a:latin typeface="Segoe UI Semilight"/>
                <a:cs typeface="Segoe UI Semilight"/>
              </a:rPr>
              <a:t>y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m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00040" y="3084961"/>
            <a:ext cx="1072502" cy="790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688">
              <a:lnSpc>
                <a:spcPts val="1525"/>
              </a:lnSpc>
              <a:spcBef>
                <a:spcPts val="76"/>
              </a:spcBef>
            </a:pPr>
            <a:r>
              <a:rPr sz="1300" spc="4" dirty="0" smtClean="0">
                <a:latin typeface="Segoe UI Semilight"/>
                <a:cs typeface="Segoe UI Semilight"/>
              </a:rPr>
              <a:t>S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50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v</a:t>
            </a:r>
            <a:r>
              <a:rPr sz="1300" spc="0" dirty="0" smtClean="0">
                <a:latin typeface="Segoe UI Semilight"/>
                <a:cs typeface="Segoe UI Semilight"/>
              </a:rPr>
              <a:t>ice</a:t>
            </a:r>
            <a:r>
              <a:rPr sz="1300" spc="-64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4" dirty="0" smtClean="0">
                <a:latin typeface="Segoe UI Semilight"/>
                <a:cs typeface="Segoe UI Semilight"/>
              </a:rPr>
              <a:t>r</a:t>
            </a:r>
            <a:r>
              <a:rPr sz="1275" spc="0" baseline="23586" dirty="0" smtClean="0">
                <a:latin typeface="Segoe UI Semilight"/>
                <a:cs typeface="Segoe UI Semilight"/>
              </a:rPr>
              <a:t>1</a:t>
            </a:r>
            <a:endParaRPr sz="85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  <a:spcBef>
                <a:spcPts val="1"/>
              </a:spcBef>
            </a:pPr>
            <a:r>
              <a:rPr sz="1300" spc="0" dirty="0" smtClean="0">
                <a:latin typeface="Segoe UI Semilight"/>
                <a:cs typeface="Segoe UI Semilight"/>
              </a:rPr>
              <a:t>Addi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io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al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m</a:t>
            </a:r>
            <a:r>
              <a:rPr sz="1300" spc="-4" dirty="0" smtClean="0">
                <a:latin typeface="Segoe UI Semilight"/>
                <a:cs typeface="Segoe UI Semilight"/>
              </a:rPr>
              <a:t>ent</a:t>
            </a:r>
            <a:r>
              <a:rPr sz="1300" spc="0" dirty="0" smtClean="0">
                <a:latin typeface="Segoe UI Semilight"/>
                <a:cs typeface="Segoe UI Semilight"/>
              </a:rPr>
              <a:t>:</a:t>
            </a:r>
            <a:endParaRPr sz="1300">
              <a:latin typeface="Segoe UI Semilight"/>
              <a:cs typeface="Segoe UI Semilight"/>
            </a:endParaRPr>
          </a:p>
          <a:p>
            <a:pPr marL="12700">
              <a:lnSpc>
                <a:spcPts val="1560"/>
              </a:lnSpc>
            </a:pP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4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ki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g</a:t>
            </a:r>
            <a:r>
              <a:rPr sz="1300" spc="-45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r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304915" y="3090741"/>
            <a:ext cx="2238988" cy="784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688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CA</a:t>
            </a:r>
            <a:r>
              <a:rPr sz="1950" spc="4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X</a:t>
            </a:r>
            <a:r>
              <a:rPr sz="1950" spc="-47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(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50" baseline="1927" dirty="0" smtClean="0">
                <a:latin typeface="Segoe UI Semilight"/>
                <a:cs typeface="Segoe UI Semilight"/>
              </a:rPr>
              <a:t>k</a:t>
            </a:r>
            <a:r>
              <a:rPr sz="1950" spc="0" baseline="1927" dirty="0" smtClean="0">
                <a:latin typeface="Segoe UI Semilight"/>
                <a:cs typeface="Segoe UI Semilight"/>
              </a:rPr>
              <a:t>,</a:t>
            </a:r>
            <a:r>
              <a:rPr sz="1950" spc="-25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pipi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g,</a:t>
            </a:r>
            <a:r>
              <a:rPr sz="1950" spc="-23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u</a:t>
            </a:r>
            <a:r>
              <a:rPr sz="1950" spc="0" baseline="1927" dirty="0" smtClean="0">
                <a:latin typeface="Segoe UI Semilight"/>
                <a:cs typeface="Segoe UI Semilight"/>
              </a:rPr>
              <a:t>mp</a:t>
            </a:r>
            <a:r>
              <a:rPr sz="1950" spc="19" baseline="1927" dirty="0" smtClean="0">
                <a:latin typeface="Segoe UI Semilight"/>
                <a:cs typeface="Segoe UI Semilight"/>
              </a:rPr>
              <a:t>s</a:t>
            </a:r>
            <a:r>
              <a:rPr sz="1950" spc="0" baseline="1927" dirty="0" smtClean="0">
                <a:latin typeface="Segoe UI Semilight"/>
                <a:cs typeface="Segoe UI Semilight"/>
              </a:rPr>
              <a:t>)</a:t>
            </a:r>
            <a:endParaRPr sz="1300">
              <a:latin typeface="Segoe UI Semilight"/>
              <a:cs typeface="Segoe UI Semilight"/>
            </a:endParaRPr>
          </a:p>
          <a:p>
            <a:pPr marL="12700">
              <a:lnSpc>
                <a:spcPts val="1560"/>
              </a:lnSpc>
              <a:spcBef>
                <a:spcPts val="3"/>
              </a:spcBef>
            </a:pPr>
            <a:r>
              <a:rPr sz="1300" spc="0" dirty="0" smtClean="0">
                <a:latin typeface="Segoe UI Semilight"/>
                <a:cs typeface="Segoe UI Semilight"/>
              </a:rPr>
              <a:t>Ap</a:t>
            </a:r>
            <a:r>
              <a:rPr sz="1300" spc="4" dirty="0" smtClean="0">
                <a:latin typeface="Segoe UI Semilight"/>
                <a:cs typeface="Segoe UI Semilight"/>
              </a:rPr>
              <a:t>p</a:t>
            </a:r>
            <a:r>
              <a:rPr sz="1300" spc="-9" dirty="0" smtClean="0">
                <a:latin typeface="Segoe UI Semilight"/>
                <a:cs typeface="Segoe UI Semilight"/>
              </a:rPr>
              <a:t>ro</a:t>
            </a:r>
            <a:r>
              <a:rPr sz="1300" spc="9" dirty="0" smtClean="0">
                <a:latin typeface="Segoe UI Semilight"/>
                <a:cs typeface="Segoe UI Semilight"/>
              </a:rPr>
              <a:t>x</a:t>
            </a:r>
            <a:r>
              <a:rPr sz="1300" spc="0" dirty="0" smtClean="0">
                <a:latin typeface="Segoe UI Semilight"/>
                <a:cs typeface="Segoe UI Semilight"/>
              </a:rPr>
              <a:t>.</a:t>
            </a:r>
            <a:r>
              <a:rPr sz="1300" spc="-48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7</a:t>
            </a:r>
            <a:r>
              <a:rPr sz="1300" spc="0" dirty="0" smtClean="0">
                <a:latin typeface="Segoe UI Semilight"/>
                <a:cs typeface="Segoe UI Semilight"/>
              </a:rPr>
              <a:t>0%</a:t>
            </a:r>
            <a:r>
              <a:rPr sz="1300" spc="-23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cost</a:t>
            </a:r>
            <a:r>
              <a:rPr sz="1300" spc="-22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con</a:t>
            </a:r>
            <a:r>
              <a:rPr sz="1300" spc="-19" dirty="0" smtClean="0">
                <a:latin typeface="Segoe UI Semilight"/>
                <a:cs typeface="Segoe UI Semilight"/>
              </a:rPr>
              <a:t>v</a:t>
            </a:r>
            <a:r>
              <a:rPr sz="1300" spc="-4" dirty="0" smtClean="0">
                <a:latin typeface="Segoe UI Semilight"/>
                <a:cs typeface="Segoe UI Semilight"/>
              </a:rPr>
              <a:t>ent</a:t>
            </a:r>
            <a:r>
              <a:rPr sz="1300" spc="0" dirty="0" smtClean="0">
                <a:latin typeface="Segoe UI Semilight"/>
                <a:cs typeface="Segoe UI Semilight"/>
              </a:rPr>
              <a:t>io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al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4" dirty="0" smtClean="0">
                <a:latin typeface="Segoe UI Semilight"/>
                <a:cs typeface="Segoe UI Semilight"/>
              </a:rPr>
              <a:t>y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4" dirty="0" smtClean="0">
                <a:latin typeface="Segoe UI Semilight"/>
                <a:cs typeface="Segoe UI Semilight"/>
              </a:rPr>
              <a:t>m</a:t>
            </a:r>
            <a:r>
              <a:rPr sz="1275" spc="0" baseline="23586" dirty="0" smtClean="0">
                <a:latin typeface="Segoe UI Semilight"/>
                <a:cs typeface="Segoe UI Semilight"/>
              </a:rPr>
              <a:t>2</a:t>
            </a:r>
            <a:endParaRPr sz="85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0" dirty="0" smtClean="0">
                <a:latin typeface="Segoe UI Semilight"/>
                <a:cs typeface="Segoe UI Semilight"/>
              </a:rPr>
              <a:t>O</a:t>
            </a:r>
            <a:r>
              <a:rPr sz="1300" spc="4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X</a:t>
            </a:r>
            <a:r>
              <a:rPr sz="1300" spc="-30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0</a:t>
            </a:r>
            <a:r>
              <a:rPr sz="1300" spc="4" dirty="0" smtClean="0">
                <a:latin typeface="Segoe UI Semilight"/>
                <a:cs typeface="Segoe UI Semilight"/>
              </a:rPr>
              <a:t>,</a:t>
            </a:r>
            <a:r>
              <a:rPr sz="1300" spc="0" dirty="0" smtClean="0">
                <a:latin typeface="Segoe UI Semilight"/>
                <a:cs typeface="Segoe UI Semilight"/>
              </a:rPr>
              <a:t>5</a:t>
            </a:r>
            <a:r>
              <a:rPr sz="1300" spc="-11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* CA</a:t>
            </a:r>
            <a:r>
              <a:rPr sz="1300" spc="4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X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12890" y="3651922"/>
            <a:ext cx="141792" cy="231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12890" y="3985424"/>
            <a:ext cx="141946" cy="627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3">
              <a:lnSpc>
                <a:spcPts val="1750"/>
              </a:lnSpc>
              <a:spcBef>
                <a:spcPts val="87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92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21711" y="4018603"/>
            <a:ext cx="1859021" cy="7846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688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Coll</a:t>
            </a:r>
            <a:r>
              <a:rPr sz="1950" spc="-9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ct</a:t>
            </a:r>
            <a:r>
              <a:rPr sz="1950" spc="-4" baseline="1927" dirty="0" smtClean="0">
                <a:latin typeface="Segoe UI Semilight"/>
                <a:cs typeface="Segoe UI Semilight"/>
              </a:rPr>
              <a:t>i</a:t>
            </a:r>
            <a:r>
              <a:rPr sz="1950" spc="0" baseline="1927" dirty="0" smtClean="0">
                <a:latin typeface="Segoe UI Semilight"/>
                <a:cs typeface="Segoe UI Semilight"/>
              </a:rPr>
              <a:t>on</a:t>
            </a:r>
            <a:r>
              <a:rPr sz="1950" spc="-45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f</a:t>
            </a:r>
            <a:r>
              <a:rPr sz="1950" spc="-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om</a:t>
            </a:r>
            <a:r>
              <a:rPr sz="1950" spc="-41" baseline="1927" dirty="0" smtClean="0">
                <a:latin typeface="Segoe UI Semilight"/>
                <a:cs typeface="Segoe UI Semilight"/>
              </a:rPr>
              <a:t> </a:t>
            </a:r>
            <a:r>
              <a:rPr sz="1950" spc="-9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o</a:t>
            </a:r>
            <a:r>
              <a:rPr sz="1950" spc="-19" baseline="1927" dirty="0" smtClean="0">
                <a:latin typeface="Segoe UI Semilight"/>
                <a:cs typeface="Segoe UI Semilight"/>
              </a:rPr>
              <a:t>o</a:t>
            </a:r>
            <a:r>
              <a:rPr sz="1950" spc="0" baseline="1927" dirty="0" smtClean="0">
                <a:latin typeface="Segoe UI Semilight"/>
                <a:cs typeface="Segoe UI Semilight"/>
              </a:rPr>
              <a:t>fs</a:t>
            </a:r>
            <a:r>
              <a:rPr sz="1950" spc="-23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or</a:t>
            </a:r>
            <a:endParaRPr sz="1300">
              <a:latin typeface="Segoe UI Semilight"/>
              <a:cs typeface="Segoe UI Semilight"/>
            </a:endParaRPr>
          </a:p>
          <a:p>
            <a:pPr marL="12700">
              <a:lnSpc>
                <a:spcPts val="1560"/>
              </a:lnSpc>
              <a:spcBef>
                <a:spcPts val="3"/>
              </a:spcBef>
            </a:pP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25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face</a:t>
            </a:r>
            <a:r>
              <a:rPr sz="1300" spc="-49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6" dirty="0" smtClean="0">
                <a:latin typeface="Segoe UI Semilight"/>
                <a:cs typeface="Segoe UI Semilight"/>
              </a:rPr>
              <a:t> 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c</a:t>
            </a:r>
            <a:r>
              <a:rPr sz="1300" spc="-4" dirty="0" smtClean="0">
                <a:latin typeface="Segoe UI Semilight"/>
                <a:cs typeface="Segoe UI Semilight"/>
              </a:rPr>
              <a:t>h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ge</a:t>
            </a:r>
            <a:r>
              <a:rPr sz="1300" spc="-74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o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0" dirty="0" smtClean="0">
                <a:latin typeface="Segoe UI Semilight"/>
                <a:cs typeface="Segoe UI Semilight"/>
              </a:rPr>
              <a:t>aq</a:t>
            </a:r>
            <a:r>
              <a:rPr sz="1300" spc="-9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if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r</a:t>
            </a:r>
            <a:r>
              <a:rPr sz="1300" spc="-33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by</a:t>
            </a:r>
            <a:r>
              <a:rPr sz="1300" spc="-8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we</a:t>
            </a:r>
            <a:r>
              <a:rPr sz="1300" spc="0" dirty="0" smtClean="0">
                <a:latin typeface="Segoe UI Semilight"/>
                <a:cs typeface="Segoe UI Semilight"/>
              </a:rPr>
              <a:t>l</a:t>
            </a:r>
            <a:r>
              <a:rPr sz="1300" spc="-4" dirty="0" smtClean="0">
                <a:latin typeface="Segoe UI Semilight"/>
                <a:cs typeface="Segoe UI Semilight"/>
              </a:rPr>
              <a:t>l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31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or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0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cola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ion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06239" y="4018603"/>
            <a:ext cx="1094704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D</a:t>
            </a:r>
            <a:r>
              <a:rPr sz="1950" spc="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4" baseline="1927" dirty="0" smtClean="0">
                <a:latin typeface="Segoe UI Semilight"/>
                <a:cs typeface="Segoe UI Semilight"/>
              </a:rPr>
              <a:t>k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g</a:t>
            </a:r>
            <a:r>
              <a:rPr sz="1950" spc="-32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w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er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304915" y="4018603"/>
            <a:ext cx="2362708" cy="586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CA</a:t>
            </a:r>
            <a:r>
              <a:rPr sz="1950" spc="4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X</a:t>
            </a:r>
            <a:r>
              <a:rPr sz="1950" spc="-47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(</a:t>
            </a:r>
            <a:r>
              <a:rPr sz="1950" spc="0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u</a:t>
            </a:r>
            <a:r>
              <a:rPr sz="1950" spc="0" baseline="1927" dirty="0" smtClean="0">
                <a:latin typeface="Segoe UI Semilight"/>
                <a:cs typeface="Segoe UI Semilight"/>
              </a:rPr>
              <a:t>mpi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g</a:t>
            </a:r>
            <a:r>
              <a:rPr sz="1950" spc="-54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s</a:t>
            </a:r>
            <a:r>
              <a:rPr sz="1950" spc="4" baseline="1927" dirty="0" smtClean="0">
                <a:latin typeface="Segoe UI Semilight"/>
                <a:cs typeface="Segoe UI Semilight"/>
              </a:rPr>
              <a:t>y</a:t>
            </a:r>
            <a:r>
              <a:rPr sz="1950" spc="0" baseline="1927" dirty="0" smtClean="0">
                <a:latin typeface="Segoe UI Semilight"/>
                <a:cs typeface="Segoe UI Semilight"/>
              </a:rPr>
              <a:t>s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m,</a:t>
            </a:r>
            <a:r>
              <a:rPr sz="1950" spc="-41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pipi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g,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  <a:spcBef>
                <a:spcPts val="3"/>
              </a:spcBef>
            </a:pPr>
            <a:r>
              <a:rPr sz="1300" spc="-4" dirty="0" smtClean="0">
                <a:latin typeface="Segoe UI Semilight"/>
                <a:cs typeface="Segoe UI Semilight"/>
              </a:rPr>
              <a:t>we</a:t>
            </a:r>
            <a:r>
              <a:rPr sz="1300" spc="0" dirty="0" smtClean="0">
                <a:latin typeface="Segoe UI Semilight"/>
                <a:cs typeface="Segoe UI Semilight"/>
              </a:rPr>
              <a:t>l</a:t>
            </a:r>
            <a:r>
              <a:rPr sz="1300" spc="-4" dirty="0" smtClean="0">
                <a:latin typeface="Segoe UI Semilight"/>
                <a:cs typeface="Segoe UI Semilight"/>
              </a:rPr>
              <a:t>l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9" dirty="0" smtClean="0">
                <a:latin typeface="Segoe UI Semilight"/>
                <a:cs typeface="Segoe UI Semilight"/>
              </a:rPr>
              <a:t>)</a:t>
            </a:r>
            <a:r>
              <a:rPr sz="1300" spc="0" dirty="0" smtClean="0">
                <a:latin typeface="Segoe UI Semilight"/>
                <a:cs typeface="Segoe UI Semilight"/>
              </a:rPr>
              <a:t>-app</a:t>
            </a:r>
            <a:r>
              <a:rPr sz="1300" spc="-9" dirty="0" smtClean="0">
                <a:latin typeface="Segoe UI Semilight"/>
                <a:cs typeface="Segoe UI Semilight"/>
              </a:rPr>
              <a:t>ro</a:t>
            </a:r>
            <a:r>
              <a:rPr sz="1300" spc="4" dirty="0" smtClean="0">
                <a:latin typeface="Segoe UI Semilight"/>
                <a:cs typeface="Segoe UI Semilight"/>
              </a:rPr>
              <a:t>x</a:t>
            </a:r>
            <a:r>
              <a:rPr sz="1300" spc="0" dirty="0" smtClean="0">
                <a:latin typeface="Segoe UI Semilight"/>
                <a:cs typeface="Segoe UI Semilight"/>
              </a:rPr>
              <a:t>.</a:t>
            </a:r>
            <a:r>
              <a:rPr sz="1300" spc="-82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1</a:t>
            </a:r>
            <a:r>
              <a:rPr sz="1300" spc="0" dirty="0" smtClean="0">
                <a:latin typeface="Segoe UI Semilight"/>
                <a:cs typeface="Segoe UI Semilight"/>
              </a:rPr>
              <a:t>/</a:t>
            </a:r>
            <a:r>
              <a:rPr sz="1300" spc="4" dirty="0" smtClean="0">
                <a:latin typeface="Segoe UI Semilight"/>
                <a:cs typeface="Segoe UI Semilight"/>
              </a:rPr>
              <a:t>1</a:t>
            </a:r>
            <a:r>
              <a:rPr sz="1300" spc="0" dirty="0" smtClean="0">
                <a:latin typeface="Segoe UI Semilight"/>
                <a:cs typeface="Segoe UI Semilight"/>
              </a:rPr>
              <a:t>0</a:t>
            </a:r>
            <a:r>
              <a:rPr sz="1300" spc="-41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cost</a:t>
            </a:r>
            <a:r>
              <a:rPr sz="1300" spc="-22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ks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0" dirty="0" smtClean="0">
                <a:latin typeface="Segoe UI Semilight"/>
                <a:cs typeface="Segoe UI Semilight"/>
              </a:rPr>
              <a:t>O</a:t>
            </a:r>
            <a:r>
              <a:rPr sz="1300" spc="4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X</a:t>
            </a:r>
            <a:r>
              <a:rPr sz="1300" spc="-30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9</a:t>
            </a:r>
            <a:r>
              <a:rPr sz="1300" spc="4" dirty="0" smtClean="0">
                <a:latin typeface="Segoe UI Semilight"/>
                <a:cs typeface="Segoe UI Semilight"/>
              </a:rPr>
              <a:t>,</a:t>
            </a:r>
            <a:r>
              <a:rPr sz="1300" spc="0" dirty="0" smtClean="0">
                <a:latin typeface="Segoe UI Semilight"/>
                <a:cs typeface="Segoe UI Semilight"/>
              </a:rPr>
              <a:t>0</a:t>
            </a:r>
            <a:r>
              <a:rPr sz="1300" spc="-11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* CA</a:t>
            </a:r>
            <a:r>
              <a:rPr sz="1300" spc="4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X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12890" y="4913159"/>
            <a:ext cx="141792" cy="231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521711" y="4946338"/>
            <a:ext cx="2055041" cy="586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734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Coll</a:t>
            </a:r>
            <a:r>
              <a:rPr sz="1950" spc="-9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ct</a:t>
            </a:r>
            <a:r>
              <a:rPr sz="1950" spc="-4" baseline="1927" dirty="0" smtClean="0">
                <a:latin typeface="Segoe UI Semilight"/>
                <a:cs typeface="Segoe UI Semilight"/>
              </a:rPr>
              <a:t>i</a:t>
            </a:r>
            <a:r>
              <a:rPr sz="1950" spc="0" baseline="1927" dirty="0" smtClean="0">
                <a:latin typeface="Segoe UI Semilight"/>
                <a:cs typeface="Segoe UI Semilight"/>
              </a:rPr>
              <a:t>on</a:t>
            </a:r>
            <a:r>
              <a:rPr sz="1950" spc="-45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in</a:t>
            </a:r>
            <a:r>
              <a:rPr sz="1950" spc="-25" baseline="1927" dirty="0" smtClean="0">
                <a:latin typeface="Segoe UI Semilight"/>
                <a:cs typeface="Segoe UI Semilight"/>
              </a:rPr>
              <a:t> 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39" baseline="1927" dirty="0" smtClean="0">
                <a:latin typeface="Segoe UI Semilight"/>
                <a:cs typeface="Segoe UI Semilight"/>
              </a:rPr>
              <a:t>r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h</a:t>
            </a:r>
            <a:r>
              <a:rPr sz="1950" spc="-28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dam</a:t>
            </a:r>
            <a:r>
              <a:rPr sz="1950" spc="-34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or</a:t>
            </a:r>
            <a:endParaRPr sz="1300">
              <a:latin typeface="Segoe UI Semilight"/>
              <a:cs typeface="Segoe UI Semilight"/>
            </a:endParaRPr>
          </a:p>
          <a:p>
            <a:pPr marL="12700">
              <a:lnSpc>
                <a:spcPts val="1560"/>
              </a:lnSpc>
              <a:spcBef>
                <a:spcPts val="3"/>
              </a:spcBef>
            </a:pPr>
            <a:r>
              <a:rPr sz="1300" spc="0" dirty="0" smtClean="0">
                <a:latin typeface="Segoe UI Semilight"/>
                <a:cs typeface="Segoe UI Semilight"/>
              </a:rPr>
              <a:t>sma</a:t>
            </a:r>
            <a:r>
              <a:rPr sz="1300" spc="-4" dirty="0" smtClean="0">
                <a:latin typeface="Segoe UI Semilight"/>
                <a:cs typeface="Segoe UI Semilight"/>
              </a:rPr>
              <a:t>l</a:t>
            </a:r>
            <a:r>
              <a:rPr sz="1300" spc="0" dirty="0" smtClean="0">
                <a:latin typeface="Segoe UI Semilight"/>
                <a:cs typeface="Segoe UI Semilight"/>
              </a:rPr>
              <a:t>l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r</a:t>
            </a:r>
            <a:r>
              <a:rPr sz="1300" spc="-54" dirty="0" smtClean="0">
                <a:latin typeface="Segoe UI Semilight"/>
                <a:cs typeface="Segoe UI Semilight"/>
              </a:rPr>
              <a:t> </a:t>
            </a:r>
            <a:r>
              <a:rPr sz="1300" spc="-9" dirty="0" smtClean="0">
                <a:latin typeface="Segoe UI Semilight"/>
                <a:cs typeface="Segoe UI Semilight"/>
              </a:rPr>
              <a:t>w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9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33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(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p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4" dirty="0" smtClean="0">
                <a:latin typeface="Segoe UI Semilight"/>
                <a:cs typeface="Segoe UI Semilight"/>
              </a:rPr>
              <a:t>in</a:t>
            </a:r>
            <a:r>
              <a:rPr sz="1300" spc="0" dirty="0" smtClean="0">
                <a:latin typeface="Segoe UI Semilight"/>
                <a:cs typeface="Segoe UI Semilight"/>
              </a:rPr>
              <a:t>g</a:t>
            </a:r>
            <a:r>
              <a:rPr sz="1300" spc="-39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on</a:t>
            </a:r>
            <a:endParaRPr sz="1300">
              <a:latin typeface="Segoe UI Semilight"/>
              <a:cs typeface="Segoe UI Semilight"/>
            </a:endParaRPr>
          </a:p>
          <a:p>
            <a:pPr marL="12700" marR="24734">
              <a:lnSpc>
                <a:spcPts val="1565"/>
              </a:lnSpc>
              <a:spcBef>
                <a:spcPts val="0"/>
              </a:spcBef>
            </a:pP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opog</a:t>
            </a:r>
            <a:r>
              <a:rPr sz="1300" spc="4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ap</a:t>
            </a:r>
            <a:r>
              <a:rPr sz="1300" spc="-4" dirty="0" smtClean="0">
                <a:latin typeface="Segoe UI Semilight"/>
                <a:cs typeface="Segoe UI Semilight"/>
              </a:rPr>
              <a:t>h</a:t>
            </a:r>
            <a:r>
              <a:rPr sz="1300" spc="4" dirty="0" smtClean="0">
                <a:latin typeface="Segoe UI Semilight"/>
                <a:cs typeface="Segoe UI Semilight"/>
              </a:rPr>
              <a:t>y</a:t>
            </a:r>
            <a:r>
              <a:rPr sz="1300" spc="0" dirty="0" smtClean="0">
                <a:latin typeface="Segoe UI Semilight"/>
                <a:cs typeface="Segoe UI Semilight"/>
              </a:rPr>
              <a:t>)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06239" y="4946338"/>
            <a:ext cx="1165208" cy="586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734">
              <a:lnSpc>
                <a:spcPts val="1480"/>
              </a:lnSpc>
              <a:spcBef>
                <a:spcPts val="74"/>
              </a:spcBef>
            </a:pPr>
            <a:r>
              <a:rPr sz="1950" spc="4" baseline="1927" dirty="0" smtClean="0">
                <a:latin typeface="Segoe UI Semilight"/>
                <a:cs typeface="Segoe UI Semilight"/>
              </a:rPr>
              <a:t>S</a:t>
            </a:r>
            <a:r>
              <a:rPr sz="1950" spc="0" baseline="1927" dirty="0" smtClean="0">
                <a:latin typeface="Segoe UI Semilight"/>
                <a:cs typeface="Segoe UI Semilight"/>
              </a:rPr>
              <a:t>e</a:t>
            </a:r>
            <a:r>
              <a:rPr sz="1950" spc="50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vice</a:t>
            </a:r>
            <a:r>
              <a:rPr sz="1950" spc="-64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w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er</a:t>
            </a:r>
            <a:endParaRPr sz="1300">
              <a:latin typeface="Segoe UI Semilight"/>
              <a:cs typeface="Segoe UI Semilight"/>
            </a:endParaRPr>
          </a:p>
          <a:p>
            <a:pPr marL="12700">
              <a:lnSpc>
                <a:spcPts val="1560"/>
              </a:lnSpc>
              <a:spcBef>
                <a:spcPts val="3"/>
              </a:spcBef>
            </a:pPr>
            <a:r>
              <a:rPr sz="1300" spc="0" dirty="0" smtClean="0">
                <a:latin typeface="Segoe UI Semilight"/>
                <a:cs typeface="Segoe UI Semilight"/>
              </a:rPr>
              <a:t>Wi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h</a:t>
            </a:r>
            <a:r>
              <a:rPr sz="1300" spc="-26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tre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me</a:t>
            </a:r>
            <a:r>
              <a:rPr sz="1300" spc="-4" dirty="0" smtClean="0">
                <a:latin typeface="Segoe UI Semilight"/>
                <a:cs typeface="Segoe UI Semilight"/>
              </a:rPr>
              <a:t>nt</a:t>
            </a:r>
            <a:r>
              <a:rPr sz="1300" spc="0" dirty="0" smtClean="0">
                <a:latin typeface="Segoe UI Semilight"/>
                <a:cs typeface="Segoe UI Semilight"/>
              </a:rPr>
              <a:t>:</a:t>
            </a:r>
            <a:endParaRPr sz="1300">
              <a:latin typeface="Segoe UI Semilight"/>
              <a:cs typeface="Segoe UI Semilight"/>
            </a:endParaRPr>
          </a:p>
          <a:p>
            <a:pPr marL="12700" marR="24734">
              <a:lnSpc>
                <a:spcPts val="1565"/>
              </a:lnSpc>
              <a:spcBef>
                <a:spcPts val="0"/>
              </a:spcBef>
            </a:pP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9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4" dirty="0" smtClean="0">
                <a:latin typeface="Segoe UI Semilight"/>
                <a:cs typeface="Segoe UI Semilight"/>
              </a:rPr>
              <a:t>k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g</a:t>
            </a:r>
            <a:r>
              <a:rPr sz="1300" spc="-40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er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304915" y="4946338"/>
            <a:ext cx="2490742" cy="784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734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CA</a:t>
            </a:r>
            <a:r>
              <a:rPr sz="1950" spc="4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X</a:t>
            </a:r>
            <a:r>
              <a:rPr sz="1950" spc="-47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(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39" baseline="1927" dirty="0" smtClean="0">
                <a:latin typeface="Segoe UI Semilight"/>
                <a:cs typeface="Segoe UI Semilight"/>
              </a:rPr>
              <a:t>r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h</a:t>
            </a:r>
            <a:r>
              <a:rPr sz="1950" spc="-37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w</a:t>
            </a:r>
            <a:r>
              <a:rPr sz="1950" spc="0" baseline="1927" dirty="0" smtClean="0">
                <a:latin typeface="Segoe UI Semilight"/>
                <a:cs typeface="Segoe UI Semilight"/>
              </a:rPr>
              <a:t>o</a:t>
            </a:r>
            <a:r>
              <a:rPr sz="1950" spc="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k</a:t>
            </a:r>
            <a:r>
              <a:rPr sz="1950" spc="4" baseline="1927" dirty="0" smtClean="0">
                <a:latin typeface="Segoe UI Semilight"/>
                <a:cs typeface="Segoe UI Semilight"/>
              </a:rPr>
              <a:t>s</a:t>
            </a:r>
            <a:r>
              <a:rPr sz="1950" spc="0" baseline="1927" dirty="0" smtClean="0">
                <a:latin typeface="Segoe UI Semilight"/>
                <a:cs typeface="Segoe UI Semilight"/>
              </a:rPr>
              <a:t>,</a:t>
            </a:r>
            <a:r>
              <a:rPr sz="1950" spc="-40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u</a:t>
            </a:r>
            <a:r>
              <a:rPr sz="1950" spc="0" baseline="1927" dirty="0" smtClean="0">
                <a:latin typeface="Segoe UI Semilight"/>
                <a:cs typeface="Segoe UI Semilight"/>
              </a:rPr>
              <a:t>mpi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g</a:t>
            </a:r>
            <a:endParaRPr sz="1300">
              <a:latin typeface="Segoe UI Semilight"/>
              <a:cs typeface="Segoe UI Semilight"/>
            </a:endParaRPr>
          </a:p>
          <a:p>
            <a:pPr marL="12700">
              <a:lnSpc>
                <a:spcPts val="1560"/>
              </a:lnSpc>
              <a:spcBef>
                <a:spcPts val="3"/>
              </a:spcBef>
            </a:pP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4" dirty="0" smtClean="0">
                <a:latin typeface="Segoe UI Semilight"/>
                <a:cs typeface="Segoe UI Semilight"/>
              </a:rPr>
              <a:t>y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m,</a:t>
            </a:r>
            <a:r>
              <a:rPr sz="1300" spc="-46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in</a:t>
            </a:r>
            <a:r>
              <a:rPr sz="1300" spc="0" dirty="0" smtClean="0">
                <a:latin typeface="Segoe UI Semilight"/>
                <a:cs typeface="Segoe UI Semilight"/>
              </a:rPr>
              <a:t>g,</a:t>
            </a:r>
            <a:r>
              <a:rPr sz="1300" spc="-23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9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m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-4" dirty="0" smtClean="0">
                <a:latin typeface="Segoe UI Semilight"/>
                <a:cs typeface="Segoe UI Semilight"/>
              </a:rPr>
              <a:t>nt</a:t>
            </a:r>
            <a:r>
              <a:rPr sz="1300" spc="9" dirty="0" smtClean="0">
                <a:latin typeface="Segoe UI Semilight"/>
                <a:cs typeface="Segoe UI Semilight"/>
              </a:rPr>
              <a:t>)</a:t>
            </a:r>
            <a:r>
              <a:rPr sz="1300" spc="0" dirty="0" smtClean="0">
                <a:latin typeface="Segoe UI Semilight"/>
                <a:cs typeface="Segoe UI Semilight"/>
              </a:rPr>
              <a:t>-ap</a:t>
            </a:r>
            <a:r>
              <a:rPr sz="1300" spc="-4" dirty="0" smtClean="0">
                <a:latin typeface="Segoe UI Semilight"/>
                <a:cs typeface="Segoe UI Semilight"/>
              </a:rPr>
              <a:t>p</a:t>
            </a:r>
            <a:r>
              <a:rPr sz="1300" spc="-9" dirty="0" smtClean="0">
                <a:latin typeface="Segoe UI Semilight"/>
                <a:cs typeface="Segoe UI Semilight"/>
              </a:rPr>
              <a:t>ro</a:t>
            </a:r>
            <a:r>
              <a:rPr sz="1300" spc="4" dirty="0" smtClean="0">
                <a:latin typeface="Segoe UI Semilight"/>
                <a:cs typeface="Segoe UI Semilight"/>
              </a:rPr>
              <a:t>x</a:t>
            </a:r>
            <a:r>
              <a:rPr sz="1300" spc="0" dirty="0" smtClean="0">
                <a:latin typeface="Segoe UI Semilight"/>
                <a:cs typeface="Segoe UI Semilight"/>
              </a:rPr>
              <a:t>.</a:t>
            </a:r>
            <a:endParaRPr sz="1300">
              <a:latin typeface="Segoe UI Semilight"/>
              <a:cs typeface="Segoe UI Semilight"/>
            </a:endParaRPr>
          </a:p>
          <a:p>
            <a:pPr marL="12700" marR="24734">
              <a:lnSpc>
                <a:spcPts val="1565"/>
              </a:lnSpc>
              <a:spcBef>
                <a:spcPts val="0"/>
              </a:spcBef>
            </a:pPr>
            <a:r>
              <a:rPr sz="1300" spc="4" dirty="0" smtClean="0">
                <a:latin typeface="Segoe UI Semilight"/>
                <a:cs typeface="Segoe UI Semilight"/>
              </a:rPr>
              <a:t>1</a:t>
            </a:r>
            <a:r>
              <a:rPr sz="1300" spc="0" dirty="0" smtClean="0">
                <a:latin typeface="Segoe UI Semilight"/>
                <a:cs typeface="Segoe UI Semilight"/>
              </a:rPr>
              <a:t>/5</a:t>
            </a:r>
            <a:r>
              <a:rPr sz="1300" spc="-21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cost</a:t>
            </a:r>
            <a:r>
              <a:rPr sz="1300" spc="-32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ks</a:t>
            </a:r>
            <a:endParaRPr sz="1300">
              <a:latin typeface="Segoe UI Semilight"/>
              <a:cs typeface="Segoe UI Semilight"/>
            </a:endParaRPr>
          </a:p>
          <a:p>
            <a:pPr marL="12700" marR="24734">
              <a:lnSpc>
                <a:spcPts val="1560"/>
              </a:lnSpc>
            </a:pPr>
            <a:r>
              <a:rPr sz="1300" spc="0" dirty="0" smtClean="0">
                <a:latin typeface="Segoe UI Semilight"/>
                <a:cs typeface="Segoe UI Semilight"/>
              </a:rPr>
              <a:t>O</a:t>
            </a:r>
            <a:r>
              <a:rPr sz="1300" spc="4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X</a:t>
            </a:r>
            <a:r>
              <a:rPr sz="1300" spc="-25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2</a:t>
            </a:r>
            <a:r>
              <a:rPr sz="1300" spc="4" dirty="0" smtClean="0">
                <a:latin typeface="Segoe UI Semilight"/>
                <a:cs typeface="Segoe UI Semilight"/>
              </a:rPr>
              <a:t>,</a:t>
            </a:r>
            <a:r>
              <a:rPr sz="1300" spc="0" dirty="0" smtClean="0">
                <a:latin typeface="Segoe UI Semilight"/>
                <a:cs typeface="Segoe UI Semilight"/>
              </a:rPr>
              <a:t>0</a:t>
            </a:r>
            <a:r>
              <a:rPr sz="1300" spc="-11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*</a:t>
            </a:r>
            <a:r>
              <a:rPr sz="1300" spc="-5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CA</a:t>
            </a:r>
            <a:r>
              <a:rPr sz="1300" spc="4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X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12890" y="5507849"/>
            <a:ext cx="141792" cy="231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11453" y="5833457"/>
            <a:ext cx="6290836" cy="456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973">
              <a:lnSpc>
                <a:spcPts val="1160"/>
              </a:lnSpc>
              <a:spcBef>
                <a:spcPts val="57"/>
              </a:spcBef>
            </a:pPr>
            <a:r>
              <a:rPr sz="1000" spc="0" dirty="0" smtClean="0">
                <a:latin typeface="Segoe UI Semilight"/>
                <a:cs typeface="Segoe UI Semilight"/>
              </a:rPr>
              <a:t>1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Se</a:t>
            </a:r>
            <a:r>
              <a:rPr sz="1000" spc="0" dirty="0" smtClean="0">
                <a:latin typeface="Segoe UI Semilight"/>
                <a:cs typeface="Segoe UI Semilight"/>
              </a:rPr>
              <a:t>rv</a:t>
            </a:r>
            <a:r>
              <a:rPr sz="1000" spc="4" dirty="0" smtClean="0">
                <a:latin typeface="Segoe UI Semilight"/>
                <a:cs typeface="Segoe UI Semilight"/>
              </a:rPr>
              <a:t>ic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50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r:</a:t>
            </a:r>
            <a:r>
              <a:rPr sz="1000" spc="-15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4" dirty="0" smtClean="0">
                <a:latin typeface="Segoe UI Semilight"/>
                <a:cs typeface="Segoe UI Semilight"/>
              </a:rPr>
              <a:t>l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shin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28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oile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,</a:t>
            </a:r>
            <a:r>
              <a:rPr sz="1000" spc="-27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sid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26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cleaning</a:t>
            </a:r>
            <a:r>
              <a:rPr sz="1000" spc="0" dirty="0" smtClean="0">
                <a:latin typeface="Segoe UI Semilight"/>
                <a:cs typeface="Segoe UI Semilight"/>
              </a:rPr>
              <a:t>,</a:t>
            </a:r>
            <a:r>
              <a:rPr sz="1000" spc="-6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4" dirty="0" smtClean="0">
                <a:latin typeface="Segoe UI Semilight"/>
                <a:cs typeface="Segoe UI Semilight"/>
              </a:rPr>
              <a:t>r</a:t>
            </a:r>
            <a:r>
              <a:rPr sz="1000" spc="4" dirty="0" smtClean="0">
                <a:latin typeface="Segoe UI Semilight"/>
                <a:cs typeface="Segoe UI Semilight"/>
              </a:rPr>
              <a:t>iga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ion</a:t>
            </a:r>
            <a:r>
              <a:rPr sz="1000" spc="-4" dirty="0" smtClean="0">
                <a:latin typeface="Segoe UI Semilight"/>
                <a:cs typeface="Segoe UI Semilight"/>
              </a:rPr>
              <a:t>/</a:t>
            </a:r>
            <a:r>
              <a:rPr sz="1000" spc="4" dirty="0" smtClean="0">
                <a:latin typeface="Segoe UI Semilight"/>
                <a:cs typeface="Segoe UI Semilight"/>
              </a:rPr>
              <a:t>landscaping</a:t>
            </a:r>
            <a:r>
              <a:rPr sz="1000" spc="0" dirty="0" smtClean="0">
                <a:latin typeface="Segoe UI Semilight"/>
                <a:cs typeface="Segoe UI Semilight"/>
              </a:rPr>
              <a:t>,</a:t>
            </a:r>
            <a:r>
              <a:rPr sz="1000" spc="-55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re</a:t>
            </a:r>
            <a:r>
              <a:rPr sz="1000" spc="1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4" dirty="0" smtClean="0">
                <a:latin typeface="Segoe UI Semilight"/>
                <a:cs typeface="Segoe UI Semilight"/>
              </a:rPr>
              <a:t>igh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endParaRPr sz="1000">
              <a:latin typeface="Segoe UI Semilight"/>
              <a:cs typeface="Segoe UI Semilight"/>
            </a:endParaRPr>
          </a:p>
          <a:p>
            <a:pPr marL="12700" marR="18973">
              <a:lnSpc>
                <a:spcPts val="1200"/>
              </a:lnSpc>
              <a:spcBef>
                <a:spcPts val="2"/>
              </a:spcBef>
            </a:pPr>
            <a:r>
              <a:rPr sz="1000" spc="0" dirty="0" smtClean="0">
                <a:latin typeface="Segoe UI Semilight"/>
                <a:cs typeface="Segoe UI Semilight"/>
              </a:rPr>
              <a:t>2</a:t>
            </a:r>
            <a:r>
              <a:rPr sz="1000" spc="-5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WB</a:t>
            </a:r>
            <a:r>
              <a:rPr sz="1000" spc="-19" dirty="0" smtClean="0">
                <a:latin typeface="Segoe UI Semilight"/>
                <a:cs typeface="Segoe UI Semilight"/>
              </a:rPr>
              <a:t> </a:t>
            </a:r>
            <a:r>
              <a:rPr sz="1000" spc="-9" dirty="0" smtClean="0">
                <a:latin typeface="Segoe UI Semilight"/>
                <a:cs typeface="Segoe UI Semilight"/>
              </a:rPr>
              <a:t>N</a:t>
            </a:r>
            <a:r>
              <a:rPr sz="1000" spc="-4" dirty="0" smtClean="0">
                <a:latin typeface="Segoe UI Semilight"/>
                <a:cs typeface="Segoe UI Semilight"/>
              </a:rPr>
              <a:t>U</a:t>
            </a:r>
            <a:r>
              <a:rPr sz="1000" spc="0" dirty="0" smtClean="0">
                <a:latin typeface="Segoe UI Semilight"/>
                <a:cs typeface="Segoe UI Semilight"/>
              </a:rPr>
              <a:t>DP</a:t>
            </a:r>
            <a:r>
              <a:rPr sz="1000" spc="-11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re</a:t>
            </a:r>
            <a:r>
              <a:rPr sz="1000" spc="4" dirty="0" smtClean="0">
                <a:latin typeface="Segoe UI Semilight"/>
                <a:cs typeface="Segoe UI Semilight"/>
              </a:rPr>
              <a:t>po</a:t>
            </a:r>
            <a:r>
              <a:rPr sz="1000" spc="0" dirty="0" smtClean="0">
                <a:latin typeface="Segoe UI Semilight"/>
                <a:cs typeface="Segoe UI Semilight"/>
              </a:rPr>
              <a:t>rt</a:t>
            </a:r>
            <a:r>
              <a:rPr sz="1000" spc="-36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2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G</a:t>
            </a:r>
            <a:r>
              <a:rPr sz="1000" spc="0" dirty="0" smtClean="0">
                <a:latin typeface="Segoe UI Semilight"/>
                <a:cs typeface="Segoe UI Semilight"/>
              </a:rPr>
              <a:t>ergemb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-5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calc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la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es</a:t>
            </a:r>
            <a:r>
              <a:rPr sz="1000" spc="-51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$</a:t>
            </a:r>
            <a:r>
              <a:rPr sz="1000" spc="4" dirty="0" smtClean="0">
                <a:latin typeface="Segoe UI Semilight"/>
                <a:cs typeface="Segoe UI Semilight"/>
              </a:rPr>
              <a:t>3</a:t>
            </a:r>
            <a:r>
              <a:rPr sz="1000" spc="0" dirty="0" smtClean="0">
                <a:latin typeface="Segoe UI Semilight"/>
                <a:cs typeface="Segoe UI Semilight"/>
              </a:rPr>
              <a:t>2</a:t>
            </a:r>
            <a:r>
              <a:rPr sz="1000" spc="4" dirty="0" smtClean="0">
                <a:latin typeface="Segoe UI Semilight"/>
                <a:cs typeface="Segoe UI Semilight"/>
              </a:rPr>
              <a:t>0</a:t>
            </a:r>
            <a:r>
              <a:rPr sz="1000" spc="0" dirty="0" smtClean="0">
                <a:latin typeface="Segoe UI Semilight"/>
                <a:cs typeface="Segoe UI Semilight"/>
              </a:rPr>
              <a:t>,000</a:t>
            </a:r>
            <a:r>
              <a:rPr sz="1000" spc="-39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er</a:t>
            </a:r>
            <a:r>
              <a:rPr sz="1000" spc="-2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p</a:t>
            </a:r>
            <a:r>
              <a:rPr sz="1000" spc="0" dirty="0" smtClean="0">
                <a:latin typeface="Segoe UI Semilight"/>
                <a:cs typeface="Segoe UI Semilight"/>
              </a:rPr>
              <a:t>p</a:t>
            </a:r>
            <a:r>
              <a:rPr sz="1000" spc="4" dirty="0" smtClean="0">
                <a:latin typeface="Segoe UI Semilight"/>
                <a:cs typeface="Segoe UI Semilight"/>
              </a:rPr>
              <a:t>l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r>
              <a:rPr sz="1000" spc="-37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system</a:t>
            </a:r>
            <a:r>
              <a:rPr sz="1000" spc="-29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for</a:t>
            </a:r>
            <a:r>
              <a:rPr sz="1000" spc="-2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1</a:t>
            </a:r>
            <a:r>
              <a:rPr sz="1000" spc="9" dirty="0" smtClean="0">
                <a:latin typeface="Segoe UI Semilight"/>
                <a:cs typeface="Segoe UI Semilight"/>
              </a:rPr>
              <a:t>5</a:t>
            </a:r>
            <a:r>
              <a:rPr sz="1000" spc="0" dirty="0" smtClean="0">
                <a:latin typeface="Segoe UI Semilight"/>
                <a:cs typeface="Segoe UI Semilight"/>
              </a:rPr>
              <a:t>-17</a:t>
            </a:r>
            <a:r>
              <a:rPr sz="1000" spc="-4" dirty="0" smtClean="0">
                <a:latin typeface="Segoe UI Semilight"/>
                <a:cs typeface="Segoe UI Semilight"/>
              </a:rPr>
              <a:t>,</a:t>
            </a:r>
            <a:r>
              <a:rPr sz="1000" spc="0" dirty="0" smtClean="0">
                <a:latin typeface="Segoe UI Semilight"/>
                <a:cs typeface="Segoe UI Semilight"/>
              </a:rPr>
              <a:t>0</a:t>
            </a:r>
            <a:r>
              <a:rPr sz="1000" spc="4" dirty="0" smtClean="0">
                <a:latin typeface="Segoe UI Semilight"/>
                <a:cs typeface="Segoe UI Semilight"/>
              </a:rPr>
              <a:t>0</a:t>
            </a:r>
            <a:r>
              <a:rPr sz="1000" spc="0" dirty="0" smtClean="0">
                <a:latin typeface="Segoe UI Semilight"/>
                <a:cs typeface="Segoe UI Semilight"/>
              </a:rPr>
              <a:t>0</a:t>
            </a:r>
            <a:r>
              <a:rPr sz="1000" spc="-39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p</a:t>
            </a:r>
            <a:r>
              <a:rPr sz="1000" spc="4" dirty="0" smtClean="0">
                <a:latin typeface="Segoe UI Semilight"/>
                <a:cs typeface="Segoe UI Semilight"/>
              </a:rPr>
              <a:t>eo</a:t>
            </a:r>
            <a:r>
              <a:rPr sz="1000" spc="0" dirty="0" smtClean="0">
                <a:latin typeface="Segoe UI Semilight"/>
                <a:cs typeface="Segoe UI Semilight"/>
              </a:rPr>
              <a:t>p</a:t>
            </a:r>
            <a:r>
              <a:rPr sz="1000" spc="4" dirty="0" smtClean="0">
                <a:latin typeface="Segoe UI Semilight"/>
                <a:cs typeface="Segoe UI Semilight"/>
              </a:rPr>
              <a:t>l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endParaRPr sz="1000">
              <a:latin typeface="Segoe UI Semilight"/>
              <a:cs typeface="Segoe UI Semilight"/>
            </a:endParaRPr>
          </a:p>
          <a:p>
            <a:pPr marL="12700">
              <a:lnSpc>
                <a:spcPts val="1200"/>
              </a:lnSpc>
            </a:pPr>
            <a:r>
              <a:rPr sz="1000" spc="0" dirty="0" smtClean="0">
                <a:latin typeface="Segoe UI Semilight"/>
                <a:cs typeface="Segoe UI Semilight"/>
              </a:rPr>
              <a:t>3 O</a:t>
            </a:r>
            <a:r>
              <a:rPr sz="1000" spc="4" dirty="0" smtClean="0">
                <a:latin typeface="Segoe UI Semilight"/>
                <a:cs typeface="Segoe UI Semilight"/>
              </a:rPr>
              <a:t>nl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r>
              <a:rPr sz="1000" spc="-29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4" dirty="0" smtClean="0">
                <a:latin typeface="Segoe UI Semilight"/>
                <a:cs typeface="Segoe UI Semilight"/>
              </a:rPr>
              <a:t>oo</a:t>
            </a:r>
            <a:r>
              <a:rPr sz="1000" spc="0" dirty="0" smtClean="0">
                <a:latin typeface="Segoe UI Semilight"/>
                <a:cs typeface="Segoe UI Semilight"/>
              </a:rPr>
              <a:t>f</a:t>
            </a:r>
            <a:r>
              <a:rPr sz="1000" spc="-12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ch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en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-68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conside</a:t>
            </a:r>
            <a:r>
              <a:rPr sz="1000" spc="0" dirty="0" smtClean="0">
                <a:latin typeface="Segoe UI Semilight"/>
                <a:cs typeface="Segoe UI Semilight"/>
              </a:rPr>
              <a:t>re</a:t>
            </a:r>
            <a:r>
              <a:rPr sz="1000" spc="4" dirty="0" smtClean="0">
                <a:latin typeface="Segoe UI Semilight"/>
                <a:cs typeface="Segoe UI Semilight"/>
              </a:rPr>
              <a:t>d</a:t>
            </a:r>
            <a:r>
              <a:rPr sz="1000" spc="0" dirty="0" smtClean="0">
                <a:latin typeface="Segoe UI Semilight"/>
                <a:cs typeface="Segoe UI Semilight"/>
              </a:rPr>
              <a:t>.</a:t>
            </a:r>
            <a:r>
              <a:rPr sz="1000" spc="-49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O</a:t>
            </a:r>
            <a:r>
              <a:rPr sz="1000" spc="4" dirty="0" smtClean="0">
                <a:latin typeface="Segoe UI Semilight"/>
                <a:cs typeface="Segoe UI Semilight"/>
              </a:rPr>
              <a:t>bvio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sl</a:t>
            </a:r>
            <a:r>
              <a:rPr sz="1000" spc="0" dirty="0" smtClean="0">
                <a:latin typeface="Segoe UI Semilight"/>
                <a:cs typeface="Segoe UI Semilight"/>
              </a:rPr>
              <a:t>y,</a:t>
            </a:r>
            <a:r>
              <a:rPr sz="1000" spc="-4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collec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70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ur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4" dirty="0" smtClean="0">
                <a:latin typeface="Segoe UI Semilight"/>
                <a:cs typeface="Segoe UI Semilight"/>
              </a:rPr>
              <a:t>ace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-1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16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pave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31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4" dirty="0" smtClean="0">
                <a:latin typeface="Segoe UI Semilight"/>
                <a:cs typeface="Segoe UI Semilight"/>
              </a:rPr>
              <a:t>oad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-18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l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2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inc</a:t>
            </a:r>
            <a:r>
              <a:rPr sz="1000" spc="0" dirty="0" smtClean="0">
                <a:latin typeface="Segoe UI Semilight"/>
                <a:cs typeface="Segoe UI Semilight"/>
              </a:rPr>
              <a:t>re</a:t>
            </a:r>
            <a:r>
              <a:rPr sz="1000" spc="4" dirty="0" smtClean="0">
                <a:latin typeface="Segoe UI Semilight"/>
                <a:cs typeface="Segoe UI Semilight"/>
              </a:rPr>
              <a:t>as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5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n</a:t>
            </a:r>
            <a:r>
              <a:rPr sz="1000" spc="0" dirty="0" smtClean="0">
                <a:latin typeface="Segoe UI Semilight"/>
                <a:cs typeface="Segoe UI Semilight"/>
              </a:rPr>
              <a:t>t</a:t>
            </a:r>
            <a:r>
              <a:rPr sz="1000" spc="-48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f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07008" y="4931664"/>
            <a:ext cx="1242060" cy="8153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42"/>
              </a:spcBef>
            </a:pPr>
            <a:endParaRPr sz="850"/>
          </a:p>
          <a:p>
            <a:pPr marL="76453" marR="40264">
              <a:lnSpc>
                <a:spcPts val="1560"/>
              </a:lnSpc>
              <a:spcBef>
                <a:spcPts val="78"/>
              </a:spcBef>
            </a:pP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in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wa</a:t>
            </a:r>
            <a:r>
              <a:rPr sz="13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 coll</a:t>
            </a:r>
            <a:r>
              <a:rPr sz="13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ct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on- s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u</a:t>
            </a:r>
            <a:r>
              <a:rPr sz="1300" spc="25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face</a:t>
            </a:r>
            <a:r>
              <a:rPr sz="1300" spc="-4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3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age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07008" y="4003548"/>
            <a:ext cx="1242060" cy="8168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3" marR="380317">
              <a:lnSpc>
                <a:spcPts val="1729"/>
              </a:lnSpc>
              <a:spcBef>
                <a:spcPts val="95"/>
              </a:spcBef>
            </a:pP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 </a:t>
            </a:r>
            <a:endParaRPr sz="1300">
              <a:latin typeface="Segoe UI Semilight"/>
              <a:cs typeface="Segoe UI Semilight"/>
            </a:endParaRPr>
          </a:p>
          <a:p>
            <a:pPr marL="76453" marR="380317">
              <a:lnSpc>
                <a:spcPts val="1561"/>
              </a:lnSpc>
            </a:pP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coll</a:t>
            </a:r>
            <a:r>
              <a:rPr sz="13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ct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on- </a:t>
            </a:r>
            <a:endParaRPr sz="1300">
              <a:latin typeface="Segoe UI Semilight"/>
              <a:cs typeface="Segoe UI Semilight"/>
            </a:endParaRPr>
          </a:p>
          <a:p>
            <a:pPr marL="76453" marR="380317">
              <a:lnSpc>
                <a:spcPts val="1561"/>
              </a:lnSpc>
            </a:pP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aq</a:t>
            </a:r>
            <a:r>
              <a:rPr sz="13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if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 </a:t>
            </a:r>
            <a:endParaRPr sz="1300">
              <a:latin typeface="Segoe UI Semilight"/>
              <a:cs typeface="Segoe UI Semilight"/>
            </a:endParaRPr>
          </a:p>
          <a:p>
            <a:pPr marL="76453" marR="380317">
              <a:lnSpc>
                <a:spcPts val="1561"/>
              </a:lnSpc>
            </a:pPr>
            <a:r>
              <a:rPr sz="13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h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ge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11836" y="3075432"/>
            <a:ext cx="909827" cy="2665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76809" marR="107750">
              <a:lnSpc>
                <a:spcPts val="1729"/>
              </a:lnSpc>
              <a:spcBef>
                <a:spcPts val="6378"/>
              </a:spcBef>
            </a:pPr>
            <a:r>
              <a:rPr sz="1300" spc="-3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</a:t>
            </a:r>
            <a:r>
              <a:rPr sz="13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 </a:t>
            </a:r>
            <a:endParaRPr sz="1300">
              <a:latin typeface="Segoe UI Semilight"/>
              <a:cs typeface="Segoe UI Semilight"/>
            </a:endParaRPr>
          </a:p>
          <a:p>
            <a:pPr marL="76809" marR="107750">
              <a:lnSpc>
                <a:spcPts val="1561"/>
              </a:lnSpc>
            </a:pPr>
            <a:r>
              <a:rPr sz="13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u</a:t>
            </a:r>
            <a:r>
              <a:rPr sz="13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pp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ly: </a:t>
            </a:r>
            <a:endParaRPr sz="1300">
              <a:latin typeface="Segoe UI Semilight"/>
              <a:cs typeface="Segoe UI Semilight"/>
            </a:endParaRPr>
          </a:p>
          <a:p>
            <a:pPr marL="76809" marR="107750">
              <a:lnSpc>
                <a:spcPts val="1561"/>
              </a:lnSpc>
            </a:pPr>
            <a:r>
              <a:rPr sz="13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ai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 </a:t>
            </a:r>
            <a:endParaRPr sz="1300">
              <a:latin typeface="Segoe UI Semilight"/>
              <a:cs typeface="Segoe UI Semilight"/>
            </a:endParaRPr>
          </a:p>
          <a:p>
            <a:pPr marL="76809" marR="107750">
              <a:lnSpc>
                <a:spcPts val="1561"/>
              </a:lnSpc>
            </a:pPr>
            <a:r>
              <a:rPr sz="13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col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le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ion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07008" y="3075432"/>
            <a:ext cx="1242060" cy="8168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48"/>
              </a:spcBef>
            </a:pPr>
            <a:endParaRPr sz="850"/>
          </a:p>
          <a:p>
            <a:pPr marL="76453" marR="380317" algn="just">
              <a:lnSpc>
                <a:spcPts val="1560"/>
              </a:lnSpc>
              <a:spcBef>
                <a:spcPts val="78"/>
              </a:spcBef>
            </a:pP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 coll</a:t>
            </a:r>
            <a:r>
              <a:rPr sz="13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ct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on- b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l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di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gs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207008" y="2147316"/>
            <a:ext cx="1254760" cy="406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650"/>
              </a:lnSpc>
              <a:spcBef>
                <a:spcPts val="35"/>
              </a:spcBef>
            </a:pPr>
            <a:endParaRPr sz="650"/>
          </a:p>
          <a:p>
            <a:pPr marL="76453">
              <a:lnSpc>
                <a:spcPct val="110839"/>
              </a:lnSpc>
            </a:pP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Low</a:t>
            </a:r>
            <a:r>
              <a:rPr sz="1300" spc="-17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flow</a:t>
            </a:r>
            <a:r>
              <a:rPr sz="1300" spc="-13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aps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11836" y="1219200"/>
            <a:ext cx="909827" cy="1700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76809" marR="116131">
              <a:lnSpc>
                <a:spcPts val="1560"/>
              </a:lnSpc>
              <a:spcBef>
                <a:spcPts val="3445"/>
              </a:spcBef>
            </a:pPr>
            <a:r>
              <a:rPr sz="1300" spc="-3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</a:t>
            </a:r>
            <a:r>
              <a:rPr sz="13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 </a:t>
            </a:r>
            <a:r>
              <a:rPr sz="13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3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v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g </a:t>
            </a:r>
            <a:r>
              <a:rPr sz="13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m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u</a:t>
            </a:r>
            <a:r>
              <a:rPr sz="1300" spc="-1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207008" y="1219200"/>
            <a:ext cx="1242060" cy="408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3" marR="493197">
              <a:lnSpc>
                <a:spcPts val="1560"/>
              </a:lnSpc>
              <a:spcBef>
                <a:spcPts val="138"/>
              </a:spcBef>
            </a:pP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Low</a:t>
            </a:r>
            <a:r>
              <a:rPr sz="1300" spc="-17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flow </a:t>
            </a:r>
            <a:r>
              <a:rPr sz="13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oil</a:t>
            </a:r>
            <a:r>
              <a:rPr sz="13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534411" y="1012444"/>
            <a:ext cx="21057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4718303" y="1012444"/>
            <a:ext cx="130937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6123432" y="1012444"/>
            <a:ext cx="262597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1207008" y="1012444"/>
            <a:ext cx="12415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1190244" y="1929892"/>
            <a:ext cx="75587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211836" y="2858008"/>
            <a:ext cx="853655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1190244" y="3807460"/>
            <a:ext cx="75587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1190244" y="4735576"/>
            <a:ext cx="75587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348838"/>
            <a:ext cx="8973812" cy="372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00"/>
              </a:lnSpc>
              <a:spcBef>
                <a:spcPts val="38"/>
              </a:spcBef>
            </a:pPr>
            <a:endParaRPr sz="700" dirty="0"/>
          </a:p>
          <a:p>
            <a:pPr marL="924153">
              <a:lnSpc>
                <a:spcPct val="110839"/>
              </a:lnSpc>
              <a:tabLst>
                <a:tab pos="8674100" algn="l"/>
              </a:tabLst>
            </a:pP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OUR</a:t>
            </a:r>
            <a:r>
              <a:rPr sz="1000" spc="-9" dirty="0" smtClean="0">
                <a:latin typeface="Segoe UI Semilight"/>
                <a:cs typeface="Segoe UI Semilight"/>
              </a:rPr>
              <a:t>C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21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:</a:t>
            </a:r>
            <a:r>
              <a:rPr sz="1000" spc="12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35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expe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;</a:t>
            </a:r>
            <a:r>
              <a:rPr sz="1000" spc="-2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globa</a:t>
            </a:r>
            <a:r>
              <a:rPr sz="1000" spc="0" dirty="0" smtClean="0">
                <a:latin typeface="Segoe UI Semilight"/>
                <a:cs typeface="Segoe UI Semilight"/>
              </a:rPr>
              <a:t>l</a:t>
            </a:r>
            <a:r>
              <a:rPr sz="1000" spc="-3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cas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2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dies</a:t>
            </a:r>
            <a:r>
              <a:rPr sz="1000" spc="0" dirty="0" smtClean="0">
                <a:latin typeface="Segoe UI Semilight"/>
                <a:cs typeface="Segoe UI Semilight"/>
              </a:rPr>
              <a:t>;</a:t>
            </a:r>
            <a:r>
              <a:rPr sz="1000" spc="-22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rld</a:t>
            </a:r>
            <a:r>
              <a:rPr sz="1000" spc="-31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B</a:t>
            </a:r>
            <a:r>
              <a:rPr sz="1000" spc="4" dirty="0" smtClean="0">
                <a:latin typeface="Segoe UI Semilight"/>
                <a:cs typeface="Segoe UI Semilight"/>
              </a:rPr>
              <a:t>an</a:t>
            </a:r>
            <a:r>
              <a:rPr sz="1000" spc="0" dirty="0" smtClean="0">
                <a:latin typeface="Segoe UI Semilight"/>
                <a:cs typeface="Segoe UI Semilight"/>
              </a:rPr>
              <a:t>k</a:t>
            </a:r>
            <a:r>
              <a:rPr sz="1000" spc="-4" dirty="0" smtClean="0">
                <a:latin typeface="Segoe UI Semilight"/>
                <a:cs typeface="Segoe UI Semilight"/>
              </a:rPr>
              <a:t>’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37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NU</a:t>
            </a:r>
            <a:r>
              <a:rPr sz="1000" spc="0" dirty="0" smtClean="0">
                <a:latin typeface="Segoe UI Semilight"/>
                <a:cs typeface="Segoe UI Semilight"/>
              </a:rPr>
              <a:t>DP</a:t>
            </a:r>
            <a:r>
              <a:rPr sz="1000" spc="-11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re</a:t>
            </a:r>
            <a:r>
              <a:rPr sz="1000" spc="4" dirty="0" smtClean="0">
                <a:latin typeface="Segoe UI Semilight"/>
                <a:cs typeface="Segoe UI Semilight"/>
              </a:rPr>
              <a:t>po</a:t>
            </a:r>
            <a:r>
              <a:rPr sz="1000" spc="0" dirty="0" smtClean="0">
                <a:latin typeface="Segoe UI Semilight"/>
                <a:cs typeface="Segoe UI Semilight"/>
              </a:rPr>
              <a:t>rt	</a:t>
            </a:r>
            <a:r>
              <a:rPr sz="10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34</a:t>
            </a:r>
            <a:endParaRPr sz="1000" dirty="0">
              <a:latin typeface="Segoe UI Semilight"/>
              <a:cs typeface="Segoe UI Semi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81655" y="1232916"/>
            <a:ext cx="2003552" cy="0"/>
          </a:xfrm>
          <a:custGeom>
            <a:avLst/>
            <a:gdLst/>
            <a:ahLst/>
            <a:cxnLst/>
            <a:rect l="l" t="t" r="r" b="b"/>
            <a:pathLst>
              <a:path w="2003552">
                <a:moveTo>
                  <a:pt x="0" y="0"/>
                </a:moveTo>
                <a:lnTo>
                  <a:pt x="2003552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35963" y="1382268"/>
            <a:ext cx="1229868" cy="801624"/>
          </a:xfrm>
          <a:custGeom>
            <a:avLst/>
            <a:gdLst/>
            <a:ahLst/>
            <a:cxnLst/>
            <a:rect l="l" t="t" r="r" b="b"/>
            <a:pathLst>
              <a:path w="1229868" h="801624">
                <a:moveTo>
                  <a:pt x="0" y="801624"/>
                </a:moveTo>
                <a:lnTo>
                  <a:pt x="1229868" y="801624"/>
                </a:lnTo>
                <a:lnTo>
                  <a:pt x="1229868" y="0"/>
                </a:lnTo>
                <a:lnTo>
                  <a:pt x="0" y="0"/>
                </a:lnTo>
                <a:lnTo>
                  <a:pt x="0" y="801624"/>
                </a:lnTo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35963" y="2444496"/>
            <a:ext cx="1229868" cy="800100"/>
          </a:xfrm>
          <a:custGeom>
            <a:avLst/>
            <a:gdLst/>
            <a:ahLst/>
            <a:cxnLst/>
            <a:rect l="l" t="t" r="r" b="b"/>
            <a:pathLst>
              <a:path w="1229868" h="800100">
                <a:moveTo>
                  <a:pt x="0" y="800100"/>
                </a:moveTo>
                <a:lnTo>
                  <a:pt x="1229868" y="800100"/>
                </a:lnTo>
                <a:lnTo>
                  <a:pt x="1229868" y="0"/>
                </a:lnTo>
                <a:lnTo>
                  <a:pt x="0" y="0"/>
                </a:lnTo>
                <a:lnTo>
                  <a:pt x="0" y="800100"/>
                </a:lnTo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35963" y="3506724"/>
            <a:ext cx="1229868" cy="614171"/>
          </a:xfrm>
          <a:custGeom>
            <a:avLst/>
            <a:gdLst/>
            <a:ahLst/>
            <a:cxnLst/>
            <a:rect l="l" t="t" r="r" b="b"/>
            <a:pathLst>
              <a:path w="1229868" h="614172">
                <a:moveTo>
                  <a:pt x="0" y="614171"/>
                </a:moveTo>
                <a:lnTo>
                  <a:pt x="1229868" y="614171"/>
                </a:lnTo>
                <a:lnTo>
                  <a:pt x="1229868" y="0"/>
                </a:lnTo>
                <a:lnTo>
                  <a:pt x="0" y="0"/>
                </a:lnTo>
                <a:lnTo>
                  <a:pt x="0" y="614171"/>
                </a:lnTo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63396" y="4387596"/>
            <a:ext cx="1228343" cy="880872"/>
          </a:xfrm>
          <a:custGeom>
            <a:avLst/>
            <a:gdLst/>
            <a:ahLst/>
            <a:cxnLst/>
            <a:rect l="l" t="t" r="r" b="b"/>
            <a:pathLst>
              <a:path w="1228343" h="880872">
                <a:moveTo>
                  <a:pt x="0" y="880872"/>
                </a:moveTo>
                <a:lnTo>
                  <a:pt x="1228343" y="880872"/>
                </a:lnTo>
                <a:lnTo>
                  <a:pt x="1228343" y="0"/>
                </a:lnTo>
                <a:lnTo>
                  <a:pt x="0" y="0"/>
                </a:lnTo>
                <a:lnTo>
                  <a:pt x="0" y="880872"/>
                </a:lnTo>
              </a:path>
            </a:pathLst>
          </a:custGeom>
          <a:solidFill>
            <a:srgbClr val="9191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35963" y="2313432"/>
            <a:ext cx="7430134" cy="0"/>
          </a:xfrm>
          <a:custGeom>
            <a:avLst/>
            <a:gdLst/>
            <a:ahLst/>
            <a:cxnLst/>
            <a:rect l="l" t="t" r="r" b="b"/>
            <a:pathLst>
              <a:path w="7430134">
                <a:moveTo>
                  <a:pt x="0" y="0"/>
                </a:moveTo>
                <a:lnTo>
                  <a:pt x="7430134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35963" y="3375660"/>
            <a:ext cx="7430134" cy="0"/>
          </a:xfrm>
          <a:custGeom>
            <a:avLst/>
            <a:gdLst/>
            <a:ahLst/>
            <a:cxnLst/>
            <a:rect l="l" t="t" r="r" b="b"/>
            <a:pathLst>
              <a:path w="7430134">
                <a:moveTo>
                  <a:pt x="0" y="0"/>
                </a:moveTo>
                <a:lnTo>
                  <a:pt x="7430134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5963" y="4308348"/>
            <a:ext cx="7456932" cy="0"/>
          </a:xfrm>
          <a:custGeom>
            <a:avLst/>
            <a:gdLst/>
            <a:ahLst/>
            <a:cxnLst/>
            <a:rect l="l" t="t" r="r" b="b"/>
            <a:pathLst>
              <a:path w="7456932">
                <a:moveTo>
                  <a:pt x="0" y="0"/>
                </a:moveTo>
                <a:lnTo>
                  <a:pt x="7456932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8224" y="1360932"/>
            <a:ext cx="900684" cy="3907536"/>
          </a:xfrm>
          <a:custGeom>
            <a:avLst/>
            <a:gdLst/>
            <a:ahLst/>
            <a:cxnLst/>
            <a:rect l="l" t="t" r="r" b="b"/>
            <a:pathLst>
              <a:path w="900684" h="3907536">
                <a:moveTo>
                  <a:pt x="0" y="3907536"/>
                </a:moveTo>
                <a:lnTo>
                  <a:pt x="900684" y="3907536"/>
                </a:lnTo>
                <a:lnTo>
                  <a:pt x="900684" y="0"/>
                </a:lnTo>
                <a:lnTo>
                  <a:pt x="0" y="0"/>
                </a:lnTo>
                <a:lnTo>
                  <a:pt x="0" y="3907536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03064" y="1232916"/>
            <a:ext cx="1296415" cy="0"/>
          </a:xfrm>
          <a:custGeom>
            <a:avLst/>
            <a:gdLst/>
            <a:ahLst/>
            <a:cxnLst/>
            <a:rect l="l" t="t" r="r" b="b"/>
            <a:pathLst>
              <a:path w="1296415">
                <a:moveTo>
                  <a:pt x="0" y="0"/>
                </a:moveTo>
                <a:lnTo>
                  <a:pt x="1296415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92952" y="1232916"/>
            <a:ext cx="2599944" cy="0"/>
          </a:xfrm>
          <a:custGeom>
            <a:avLst/>
            <a:gdLst/>
            <a:ahLst/>
            <a:cxnLst/>
            <a:rect l="l" t="t" r="r" b="b"/>
            <a:pathLst>
              <a:path w="2599944">
                <a:moveTo>
                  <a:pt x="0" y="0"/>
                </a:moveTo>
                <a:lnTo>
                  <a:pt x="2599944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63396" y="1232916"/>
            <a:ext cx="1229233" cy="0"/>
          </a:xfrm>
          <a:custGeom>
            <a:avLst/>
            <a:gdLst/>
            <a:ahLst/>
            <a:cxnLst/>
            <a:rect l="l" t="t" r="r" b="b"/>
            <a:pathLst>
              <a:path w="1229233">
                <a:moveTo>
                  <a:pt x="0" y="0"/>
                </a:moveTo>
                <a:lnTo>
                  <a:pt x="1229233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8902" y="258082"/>
            <a:ext cx="333404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ter</a:t>
            </a:r>
            <a:r>
              <a:rPr sz="3000" spc="-25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3000" spc="-1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Mekele</a:t>
            </a:r>
            <a:r>
              <a:rPr sz="3000" spc="-2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must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86348" y="258082"/>
            <a:ext cx="79432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nfo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74050" y="258082"/>
            <a:ext cx="80015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ove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all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66079" y="258082"/>
            <a:ext cx="80013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ign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58362" y="258082"/>
            <a:ext cx="271672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ch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ices</a:t>
            </a:r>
            <a:r>
              <a:rPr sz="3000" spc="-2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for</a:t>
            </a:r>
            <a:r>
              <a:rPr sz="3000" spc="-1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new housing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8902" y="562882"/>
            <a:ext cx="1570518" cy="635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ts val="2230"/>
              </a:lnSpc>
              <a:spcBef>
                <a:spcPts val="111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dev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lopments</a:t>
            </a:r>
            <a:endParaRPr sz="2000">
              <a:latin typeface="Segoe UI Semilight"/>
              <a:cs typeface="Segoe UI Semilight"/>
            </a:endParaRPr>
          </a:p>
          <a:p>
            <a:pPr marR="5922" algn="r">
              <a:lnSpc>
                <a:spcPct val="110839"/>
              </a:lnSpc>
              <a:spcBef>
                <a:spcPts val="914"/>
              </a:spcBef>
            </a:pPr>
            <a:r>
              <a:rPr sz="1300" spc="3" dirty="0" smtClean="0">
                <a:latin typeface="Segoe UI Semilight"/>
                <a:cs typeface="Segoe UI Semilight"/>
              </a:rPr>
              <a:t>L</a:t>
            </a:r>
            <a:r>
              <a:rPr sz="1300" spc="-1" dirty="0" smtClean="0">
                <a:latin typeface="Segoe UI Semilight"/>
                <a:cs typeface="Segoe UI Semilight"/>
              </a:rPr>
              <a:t>e</a:t>
            </a:r>
            <a:r>
              <a:rPr sz="1300" spc="-10" dirty="0" smtClean="0">
                <a:latin typeface="Segoe UI Semilight"/>
                <a:cs typeface="Segoe UI Semilight"/>
              </a:rPr>
              <a:t>v</a:t>
            </a:r>
            <a:r>
              <a:rPr sz="1300" spc="-11" dirty="0" smtClean="0">
                <a:latin typeface="Segoe UI Semilight"/>
                <a:cs typeface="Segoe UI Semilight"/>
              </a:rPr>
              <a:t>e</a:t>
            </a:r>
            <a:r>
              <a:rPr sz="1300" spc="10" dirty="0" smtClean="0">
                <a:latin typeface="Segoe UI Semilight"/>
                <a:cs typeface="Segoe UI Semilight"/>
              </a:rPr>
              <a:t>r</a:t>
            </a:r>
            <a:r>
              <a:rPr sz="1300" spc="-5" dirty="0" smtClean="0">
                <a:latin typeface="Segoe UI Semilight"/>
                <a:cs typeface="Segoe UI Semilight"/>
              </a:rPr>
              <a:t>s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71650" y="562882"/>
            <a:ext cx="58950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(2/2)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69591" y="1008068"/>
            <a:ext cx="868844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4" baseline="1927" dirty="0" smtClean="0">
                <a:latin typeface="Segoe UI Semilight"/>
                <a:cs typeface="Segoe UI Semilight"/>
              </a:rPr>
              <a:t>De</a:t>
            </a:r>
            <a:r>
              <a:rPr sz="1950" spc="14" baseline="1927" dirty="0" smtClean="0">
                <a:latin typeface="Segoe UI Semilight"/>
                <a:cs typeface="Segoe UI Semilight"/>
              </a:rPr>
              <a:t>s</a:t>
            </a:r>
            <a:r>
              <a:rPr sz="1950" spc="0" baseline="1927" dirty="0" smtClean="0">
                <a:latin typeface="Segoe UI Semilight"/>
                <a:cs typeface="Segoe UI Semilight"/>
              </a:rPr>
              <a:t>c</a:t>
            </a:r>
            <a:r>
              <a:rPr sz="1950" spc="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9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9" baseline="1927" dirty="0" smtClean="0">
                <a:latin typeface="Segoe UI Semilight"/>
                <a:cs typeface="Segoe UI Semilight"/>
              </a:rPr>
              <a:t>o</a:t>
            </a:r>
            <a:r>
              <a:rPr sz="1950" spc="0" baseline="1927" dirty="0" smtClean="0">
                <a:latin typeface="Segoe UI Semilight"/>
                <a:cs typeface="Segoe UI Semilight"/>
              </a:rPr>
              <a:t>n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90617" y="1008068"/>
            <a:ext cx="326904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9" baseline="1927" dirty="0" smtClean="0">
                <a:latin typeface="Segoe UI Semilight"/>
                <a:cs typeface="Segoe UI Semilight"/>
              </a:rPr>
              <a:t>U</a:t>
            </a:r>
            <a:r>
              <a:rPr sz="1950" spc="14" baseline="1927" dirty="0" smtClean="0">
                <a:latin typeface="Segoe UI Semilight"/>
                <a:cs typeface="Segoe UI Semilight"/>
              </a:rPr>
              <a:t>s</a:t>
            </a:r>
            <a:r>
              <a:rPr sz="1950" spc="0" baseline="1927" dirty="0" smtClean="0">
                <a:latin typeface="Segoe UI Semilight"/>
                <a:cs typeface="Segoe UI Semilight"/>
              </a:rPr>
              <a:t>e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81776" y="1008068"/>
            <a:ext cx="382899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9" baseline="1927" dirty="0" smtClean="0">
                <a:latin typeface="Segoe UI Semilight"/>
                <a:cs typeface="Segoe UI Semilight"/>
              </a:rPr>
              <a:t>Co</a:t>
            </a:r>
            <a:r>
              <a:rPr sz="1950" spc="14" baseline="1927" dirty="0" smtClean="0">
                <a:latin typeface="Segoe UI Semilight"/>
                <a:cs typeface="Segoe UI Semilight"/>
              </a:rPr>
              <a:t>s</a:t>
            </a:r>
            <a:r>
              <a:rPr sz="1950" spc="0" baseline="1927" dirty="0" smtClean="0">
                <a:latin typeface="Segoe UI Semilight"/>
                <a:cs typeface="Segoe UI Semilight"/>
              </a:rPr>
              <a:t>t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44317" y="1364144"/>
            <a:ext cx="141792" cy="231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56503" y="1364144"/>
            <a:ext cx="141792" cy="231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63821" y="1391543"/>
            <a:ext cx="1055678" cy="195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300" spc="4" dirty="0" smtClean="0">
                <a:latin typeface="Segoe UI Semilight"/>
                <a:cs typeface="Segoe UI Semilight"/>
              </a:rPr>
              <a:t>S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50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v</a:t>
            </a:r>
            <a:r>
              <a:rPr sz="1300" spc="0" dirty="0" smtClean="0">
                <a:latin typeface="Segoe UI Semilight"/>
                <a:cs typeface="Segoe UI Semilight"/>
              </a:rPr>
              <a:t>ice</a:t>
            </a:r>
            <a:r>
              <a:rPr sz="1300" spc="-64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4" dirty="0" smtClean="0">
                <a:latin typeface="Segoe UI Semilight"/>
                <a:cs typeface="Segoe UI Semilight"/>
              </a:rPr>
              <a:t>r</a:t>
            </a:r>
            <a:r>
              <a:rPr sz="1275" spc="0" baseline="23586" dirty="0" smtClean="0">
                <a:latin typeface="Segoe UI Semilight"/>
                <a:cs typeface="Segoe UI Semilight"/>
              </a:rPr>
              <a:t>5</a:t>
            </a:r>
            <a:endParaRPr sz="850">
              <a:latin typeface="Segoe UI Semilight"/>
              <a:cs typeface="Segoe UI Semiligh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36595" y="1397323"/>
            <a:ext cx="1780017" cy="784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Coll</a:t>
            </a:r>
            <a:r>
              <a:rPr sz="1950" spc="-9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ct</a:t>
            </a:r>
            <a:r>
              <a:rPr sz="1950" spc="-4" baseline="1927" dirty="0" smtClean="0">
                <a:latin typeface="Segoe UI Semilight"/>
                <a:cs typeface="Segoe UI Semilight"/>
              </a:rPr>
              <a:t>i</a:t>
            </a:r>
            <a:r>
              <a:rPr sz="1950" spc="0" baseline="1927" dirty="0" smtClean="0">
                <a:latin typeface="Segoe UI Semilight"/>
                <a:cs typeface="Segoe UI Semilight"/>
              </a:rPr>
              <a:t>on</a:t>
            </a:r>
            <a:r>
              <a:rPr sz="1950" spc="-45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ai</a:t>
            </a:r>
            <a:r>
              <a:rPr sz="1950" spc="-9" baseline="1927" dirty="0" smtClean="0">
                <a:latin typeface="Segoe UI Semilight"/>
                <a:cs typeface="Segoe UI Semilight"/>
              </a:rPr>
              <a:t>n</a:t>
            </a:r>
            <a:r>
              <a:rPr sz="1950" spc="4" baseline="1927" dirty="0" smtClean="0">
                <a:latin typeface="Segoe UI Semilight"/>
                <a:cs typeface="Segoe UI Semilight"/>
              </a:rPr>
              <a:t>w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r</a:t>
            </a:r>
            <a:r>
              <a:rPr sz="1950" spc="-51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o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  <a:spcBef>
                <a:spcPts val="3"/>
              </a:spcBef>
            </a:pP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k</a:t>
            </a:r>
            <a:r>
              <a:rPr sz="1300" spc="4" dirty="0" smtClean="0">
                <a:latin typeface="Segoe UI Semilight"/>
                <a:cs typeface="Segoe UI Semilight"/>
              </a:rPr>
              <a:t>s</a:t>
            </a:r>
            <a:r>
              <a:rPr sz="1300" spc="0" dirty="0" smtClean="0">
                <a:latin typeface="Segoe UI Semilight"/>
                <a:cs typeface="Segoe UI Semilight"/>
              </a:rPr>
              <a:t>.</a:t>
            </a:r>
            <a:r>
              <a:rPr sz="1300" spc="-27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Coll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ct</a:t>
            </a:r>
            <a:r>
              <a:rPr sz="1300" spc="-4" dirty="0" smtClean="0"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latin typeface="Segoe UI Semilight"/>
                <a:cs typeface="Segoe UI Semilight"/>
              </a:rPr>
              <a:t>on</a:t>
            </a:r>
            <a:r>
              <a:rPr sz="1300" spc="-55" dirty="0" smtClean="0">
                <a:latin typeface="Segoe UI Semilight"/>
                <a:cs typeface="Segoe UI Semilight"/>
              </a:rPr>
              <a:t> </a:t>
            </a:r>
            <a:r>
              <a:rPr sz="1300" spc="-19" dirty="0" smtClean="0">
                <a:latin typeface="Segoe UI Semilight"/>
                <a:cs typeface="Segoe UI Semilight"/>
              </a:rPr>
              <a:t>o</a:t>
            </a:r>
            <a:r>
              <a:rPr sz="1300" spc="0" dirty="0" smtClean="0">
                <a:latin typeface="Segoe UI Semilight"/>
                <a:cs typeface="Segoe UI Semilight"/>
              </a:rPr>
              <a:t>f</a:t>
            </a:r>
            <a:r>
              <a:rPr sz="1300" spc="-6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g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y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4" dirty="0" smtClean="0">
                <a:latin typeface="Segoe UI Semilight"/>
                <a:cs typeface="Segoe UI Semilight"/>
              </a:rPr>
              <a:t>r</a:t>
            </a:r>
            <a:r>
              <a:rPr sz="1275" spc="0" baseline="23586" dirty="0" smtClean="0">
                <a:latin typeface="Segoe UI Semilight"/>
                <a:cs typeface="Segoe UI Semilight"/>
              </a:rPr>
              <a:t>4</a:t>
            </a:r>
            <a:r>
              <a:rPr sz="1275" spc="96" baseline="23586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21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m</a:t>
            </a:r>
            <a:r>
              <a:rPr sz="1300" spc="-4" dirty="0" smtClean="0">
                <a:latin typeface="Segoe UI Semilight"/>
                <a:cs typeface="Segoe UI Semilight"/>
              </a:rPr>
              <a:t>ent</a:t>
            </a:r>
            <a:r>
              <a:rPr sz="1300" spc="0" dirty="0" smtClean="0">
                <a:latin typeface="Segoe UI Semilight"/>
                <a:cs typeface="Segoe UI Semilight"/>
              </a:rPr>
              <a:t>.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-4" dirty="0" smtClean="0">
                <a:latin typeface="Segoe UI Semilight"/>
                <a:cs typeface="Segoe UI Semilight"/>
              </a:rPr>
              <a:t>M</a:t>
            </a:r>
            <a:r>
              <a:rPr sz="1300" spc="0" dirty="0" smtClean="0">
                <a:latin typeface="Segoe UI Semilight"/>
                <a:cs typeface="Segoe UI Semilight"/>
              </a:rPr>
              <a:t>ixing</a:t>
            </a:r>
            <a:r>
              <a:rPr sz="1300" spc="-27" dirty="0" smtClean="0">
                <a:latin typeface="Segoe UI Semilight"/>
                <a:cs typeface="Segoe UI Semilight"/>
              </a:rPr>
              <a:t> </a:t>
            </a:r>
            <a:r>
              <a:rPr sz="1300" spc="-19" dirty="0" smtClean="0">
                <a:latin typeface="Segoe UI Semilight"/>
                <a:cs typeface="Segoe UI Semilight"/>
              </a:rPr>
              <a:t>o</a:t>
            </a:r>
            <a:r>
              <a:rPr sz="1300" spc="0" dirty="0" smtClean="0">
                <a:latin typeface="Segoe UI Semilight"/>
                <a:cs typeface="Segoe UI Semilight"/>
              </a:rPr>
              <a:t>f</a:t>
            </a:r>
            <a:r>
              <a:rPr sz="1300" spc="-6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th</a:t>
            </a:r>
            <a:r>
              <a:rPr sz="1300" spc="0" dirty="0" smtClean="0">
                <a:latin typeface="Segoe UI Semilight"/>
                <a:cs typeface="Segoe UI Semilight"/>
              </a:rPr>
              <a:t>e</a:t>
            </a:r>
            <a:r>
              <a:rPr sz="1300" spc="-17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o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48527" y="1397323"/>
            <a:ext cx="2155455" cy="784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688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CA</a:t>
            </a:r>
            <a:r>
              <a:rPr sz="1950" spc="4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X</a:t>
            </a:r>
            <a:r>
              <a:rPr sz="1950" spc="-47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(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k</a:t>
            </a:r>
            <a:r>
              <a:rPr sz="1950" spc="4" baseline="1927" dirty="0" smtClean="0">
                <a:latin typeface="Segoe UI Semilight"/>
                <a:cs typeface="Segoe UI Semilight"/>
              </a:rPr>
              <a:t>s</a:t>
            </a:r>
            <a:r>
              <a:rPr sz="1950" spc="0" baseline="1927" dirty="0" smtClean="0">
                <a:latin typeface="Segoe UI Semilight"/>
                <a:cs typeface="Segoe UI Semilight"/>
              </a:rPr>
              <a:t>,</a:t>
            </a:r>
            <a:r>
              <a:rPr sz="1950" spc="-40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pipi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g,</a:t>
            </a:r>
            <a:r>
              <a:rPr sz="1950" spc="-23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u</a:t>
            </a:r>
            <a:r>
              <a:rPr sz="1950" spc="0" baseline="1927" dirty="0" smtClean="0">
                <a:latin typeface="Segoe UI Semilight"/>
                <a:cs typeface="Segoe UI Semilight"/>
              </a:rPr>
              <a:t>mps,</a:t>
            </a:r>
            <a:endParaRPr sz="1300">
              <a:latin typeface="Segoe UI Semilight"/>
              <a:cs typeface="Segoe UI Semilight"/>
            </a:endParaRPr>
          </a:p>
          <a:p>
            <a:pPr marL="12700">
              <a:lnSpc>
                <a:spcPts val="1560"/>
              </a:lnSpc>
              <a:spcBef>
                <a:spcPts val="3"/>
              </a:spcBef>
            </a:pP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m</a:t>
            </a:r>
            <a:r>
              <a:rPr sz="1300" spc="-4" dirty="0" smtClean="0">
                <a:latin typeface="Segoe UI Semilight"/>
                <a:cs typeface="Segoe UI Semilight"/>
              </a:rPr>
              <a:t>ent</a:t>
            </a:r>
            <a:r>
              <a:rPr sz="1300" spc="4" dirty="0" smtClean="0">
                <a:latin typeface="Segoe UI Semilight"/>
                <a:cs typeface="Segoe UI Semilight"/>
              </a:rPr>
              <a:t>)</a:t>
            </a:r>
            <a:r>
              <a:rPr sz="1300" spc="0" dirty="0" smtClean="0">
                <a:latin typeface="Segoe UI Semilight"/>
                <a:cs typeface="Segoe UI Semilight"/>
              </a:rPr>
              <a:t>;</a:t>
            </a:r>
            <a:r>
              <a:rPr sz="1300" spc="-66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Ap</a:t>
            </a:r>
            <a:r>
              <a:rPr sz="1300" spc="4" dirty="0" smtClean="0">
                <a:latin typeface="Segoe UI Semilight"/>
                <a:cs typeface="Segoe UI Semilight"/>
              </a:rPr>
              <a:t>p</a:t>
            </a:r>
            <a:r>
              <a:rPr sz="1300" spc="-9" dirty="0" smtClean="0">
                <a:latin typeface="Segoe UI Semilight"/>
                <a:cs typeface="Segoe UI Semilight"/>
              </a:rPr>
              <a:t>ro</a:t>
            </a:r>
            <a:r>
              <a:rPr sz="1300" spc="9" dirty="0" smtClean="0">
                <a:latin typeface="Segoe UI Semilight"/>
                <a:cs typeface="Segoe UI Semilight"/>
              </a:rPr>
              <a:t>x</a:t>
            </a:r>
            <a:r>
              <a:rPr sz="1300" spc="0" dirty="0" smtClean="0">
                <a:latin typeface="Segoe UI Semilight"/>
                <a:cs typeface="Segoe UI Semilight"/>
              </a:rPr>
              <a:t>.</a:t>
            </a:r>
            <a:r>
              <a:rPr sz="1300" spc="-48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11</a:t>
            </a:r>
            <a:r>
              <a:rPr sz="1300" spc="0" dirty="0" smtClean="0">
                <a:latin typeface="Segoe UI Semilight"/>
                <a:cs typeface="Segoe UI Semilight"/>
              </a:rPr>
              <a:t>4%</a:t>
            </a:r>
            <a:r>
              <a:rPr sz="1300" spc="-47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cost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0" dirty="0" smtClean="0">
                <a:latin typeface="Segoe UI Semilight"/>
                <a:cs typeface="Segoe UI Semilight"/>
              </a:rPr>
              <a:t>con</a:t>
            </a:r>
            <a:r>
              <a:rPr sz="1300" spc="-19" dirty="0" smtClean="0">
                <a:latin typeface="Segoe UI Semilight"/>
                <a:cs typeface="Segoe UI Semilight"/>
              </a:rPr>
              <a:t>v</a:t>
            </a:r>
            <a:r>
              <a:rPr sz="1300" spc="-4" dirty="0" smtClean="0">
                <a:latin typeface="Segoe UI Semilight"/>
                <a:cs typeface="Segoe UI Semilight"/>
              </a:rPr>
              <a:t>ent</a:t>
            </a:r>
            <a:r>
              <a:rPr sz="1300" spc="0" dirty="0" smtClean="0">
                <a:latin typeface="Segoe UI Semilight"/>
                <a:cs typeface="Segoe UI Semilight"/>
              </a:rPr>
              <a:t>io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al</a:t>
            </a:r>
            <a:r>
              <a:rPr sz="1300" spc="-46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4" dirty="0" smtClean="0">
                <a:latin typeface="Segoe UI Semilight"/>
                <a:cs typeface="Segoe UI Semilight"/>
              </a:rPr>
              <a:t>y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m;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0" dirty="0" smtClean="0">
                <a:latin typeface="Segoe UI Semilight"/>
                <a:cs typeface="Segoe UI Semilight"/>
              </a:rPr>
              <a:t>O</a:t>
            </a:r>
            <a:r>
              <a:rPr sz="1300" spc="4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X</a:t>
            </a:r>
            <a:r>
              <a:rPr sz="1300" spc="-30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5</a:t>
            </a:r>
            <a:r>
              <a:rPr sz="1300" spc="4" dirty="0" smtClean="0">
                <a:latin typeface="Segoe UI Semilight"/>
                <a:cs typeface="Segoe UI Semilight"/>
              </a:rPr>
              <a:t>,</a:t>
            </a:r>
            <a:r>
              <a:rPr sz="1300" spc="0" dirty="0" smtClean="0">
                <a:latin typeface="Segoe UI Semilight"/>
                <a:cs typeface="Segoe UI Semilight"/>
              </a:rPr>
              <a:t>0</a:t>
            </a:r>
            <a:r>
              <a:rPr sz="1300" spc="-11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*</a:t>
            </a:r>
            <a:r>
              <a:rPr sz="1300" spc="-5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</a:t>
            </a:r>
            <a:r>
              <a:rPr sz="1300" spc="4" dirty="0" smtClean="0">
                <a:latin typeface="Segoe UI Semilight"/>
                <a:cs typeface="Segoe UI Semilight"/>
              </a:rPr>
              <a:t>AP</a:t>
            </a:r>
            <a:r>
              <a:rPr sz="1300" spc="0" dirty="0" smtClean="0">
                <a:latin typeface="Segoe UI Semilight"/>
                <a:cs typeface="Segoe UI Semilight"/>
              </a:rPr>
              <a:t>EX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44317" y="1958504"/>
            <a:ext cx="141792" cy="231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056503" y="1958504"/>
            <a:ext cx="141792" cy="231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056503" y="2425737"/>
            <a:ext cx="141792" cy="231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42794" y="2453136"/>
            <a:ext cx="1799644" cy="3939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300" spc="0" dirty="0" smtClean="0">
                <a:latin typeface="Segoe UI Semilight"/>
                <a:cs typeface="Segoe UI Semilight"/>
              </a:rPr>
              <a:t>C</a:t>
            </a:r>
            <a:r>
              <a:rPr sz="1300" spc="4" dirty="0" smtClean="0">
                <a:latin typeface="Segoe UI Semilight"/>
                <a:cs typeface="Segoe UI Semilight"/>
              </a:rPr>
              <a:t>o</a:t>
            </a:r>
            <a:r>
              <a:rPr sz="1300" spc="0" dirty="0" smtClean="0">
                <a:latin typeface="Segoe UI Semilight"/>
                <a:cs typeface="Segoe UI Semilight"/>
              </a:rPr>
              <a:t>l</a:t>
            </a:r>
            <a:r>
              <a:rPr sz="1300" spc="-4" dirty="0" smtClean="0">
                <a:latin typeface="Segoe UI Semilight"/>
                <a:cs typeface="Segoe UI Semilight"/>
              </a:rPr>
              <a:t>l</a:t>
            </a:r>
            <a:r>
              <a:rPr sz="1300" spc="0" dirty="0" smtClean="0">
                <a:latin typeface="Segoe UI Semilight"/>
                <a:cs typeface="Segoe UI Semilight"/>
              </a:rPr>
              <a:t>ec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ion</a:t>
            </a:r>
            <a:r>
              <a:rPr sz="1300" spc="-40" dirty="0" smtClean="0">
                <a:latin typeface="Segoe UI Semilight"/>
                <a:cs typeface="Segoe UI Semilight"/>
              </a:rPr>
              <a:t> </a:t>
            </a:r>
            <a:r>
              <a:rPr sz="1300" spc="-19" dirty="0" smtClean="0">
                <a:latin typeface="Segoe UI Semilight"/>
                <a:cs typeface="Segoe UI Semilight"/>
              </a:rPr>
              <a:t>o</a:t>
            </a:r>
            <a:r>
              <a:rPr sz="1300" spc="0" dirty="0" smtClean="0">
                <a:latin typeface="Segoe UI Semilight"/>
                <a:cs typeface="Segoe UI Semilight"/>
              </a:rPr>
              <a:t>f</a:t>
            </a:r>
            <a:r>
              <a:rPr sz="1300" spc="-6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gr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y</a:t>
            </a:r>
            <a:r>
              <a:rPr sz="1300" spc="-44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4" dirty="0" smtClean="0">
                <a:latin typeface="Segoe UI Semilight"/>
                <a:cs typeface="Segoe UI Semilight"/>
              </a:rPr>
              <a:t>r</a:t>
            </a:r>
            <a:r>
              <a:rPr sz="1275" spc="0" baseline="23586" dirty="0" smtClean="0">
                <a:latin typeface="Segoe UI Semilight"/>
                <a:cs typeface="Segoe UI Semilight"/>
              </a:rPr>
              <a:t>6</a:t>
            </a:r>
            <a:endParaRPr sz="850">
              <a:latin typeface="Segoe UI Semilight"/>
              <a:cs typeface="Segoe UI Semilight"/>
            </a:endParaRPr>
          </a:p>
          <a:p>
            <a:pPr marL="12700" marR="25555">
              <a:lnSpc>
                <a:spcPts val="1560"/>
              </a:lnSpc>
              <a:spcBef>
                <a:spcPts val="1"/>
              </a:spcBef>
            </a:pPr>
            <a:r>
              <a:rPr sz="1300" spc="0" dirty="0" smtClean="0">
                <a:latin typeface="Segoe UI Semilight"/>
                <a:cs typeface="Segoe UI Semilight"/>
              </a:rPr>
              <a:t>and</a:t>
            </a:r>
            <a:r>
              <a:rPr sz="1300" spc="-26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9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m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t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63821" y="2458916"/>
            <a:ext cx="996003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4" baseline="1927" dirty="0" smtClean="0">
                <a:latin typeface="Segoe UI Semilight"/>
                <a:cs typeface="Segoe UI Semilight"/>
              </a:rPr>
              <a:t>S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50" baseline="1927" dirty="0" smtClean="0">
                <a:latin typeface="Segoe UI Semilight"/>
                <a:cs typeface="Segoe UI Semilight"/>
              </a:rPr>
              <a:t>r</a:t>
            </a:r>
            <a:r>
              <a:rPr sz="1950" spc="-4" baseline="1927" dirty="0" smtClean="0">
                <a:latin typeface="Segoe UI Semilight"/>
                <a:cs typeface="Segoe UI Semilight"/>
              </a:rPr>
              <a:t>v</a:t>
            </a:r>
            <a:r>
              <a:rPr sz="1950" spc="0" baseline="1927" dirty="0" smtClean="0">
                <a:latin typeface="Segoe UI Semilight"/>
                <a:cs typeface="Segoe UI Semilight"/>
              </a:rPr>
              <a:t>ice</a:t>
            </a:r>
            <a:r>
              <a:rPr sz="1950" spc="-64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w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r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48527" y="2458916"/>
            <a:ext cx="2181337" cy="7846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734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CA</a:t>
            </a:r>
            <a:r>
              <a:rPr sz="1950" spc="4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X</a:t>
            </a:r>
            <a:r>
              <a:rPr sz="1950" spc="-47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(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k</a:t>
            </a:r>
            <a:r>
              <a:rPr sz="1950" spc="4" baseline="1927" dirty="0" smtClean="0">
                <a:latin typeface="Segoe UI Semilight"/>
                <a:cs typeface="Segoe UI Semilight"/>
              </a:rPr>
              <a:t>s</a:t>
            </a:r>
            <a:r>
              <a:rPr sz="1950" spc="0" baseline="1927" dirty="0" smtClean="0">
                <a:latin typeface="Segoe UI Semilight"/>
                <a:cs typeface="Segoe UI Semilight"/>
              </a:rPr>
              <a:t>,</a:t>
            </a:r>
            <a:r>
              <a:rPr sz="1950" spc="-40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pipi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g,</a:t>
            </a:r>
            <a:r>
              <a:rPr sz="1950" spc="-23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u</a:t>
            </a:r>
            <a:r>
              <a:rPr sz="1950" spc="0" baseline="1927" dirty="0" smtClean="0">
                <a:latin typeface="Segoe UI Semilight"/>
                <a:cs typeface="Segoe UI Semilight"/>
              </a:rPr>
              <a:t>mps,</a:t>
            </a:r>
            <a:endParaRPr sz="1300">
              <a:latin typeface="Segoe UI Semilight"/>
              <a:cs typeface="Segoe UI Semilight"/>
            </a:endParaRPr>
          </a:p>
          <a:p>
            <a:pPr marL="12700">
              <a:lnSpc>
                <a:spcPts val="1560"/>
              </a:lnSpc>
              <a:spcBef>
                <a:spcPts val="3"/>
              </a:spcBef>
            </a:pP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9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m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-4" dirty="0" smtClean="0">
                <a:latin typeface="Segoe UI Semilight"/>
                <a:cs typeface="Segoe UI Semilight"/>
              </a:rPr>
              <a:t>nt</a:t>
            </a:r>
            <a:r>
              <a:rPr sz="1300" spc="4" dirty="0" smtClean="0">
                <a:latin typeface="Segoe UI Semilight"/>
                <a:cs typeface="Segoe UI Semilight"/>
              </a:rPr>
              <a:t>)</a:t>
            </a:r>
            <a:r>
              <a:rPr sz="1300" spc="0" dirty="0" smtClean="0">
                <a:latin typeface="Segoe UI Semilight"/>
                <a:cs typeface="Segoe UI Semilight"/>
              </a:rPr>
              <a:t>;</a:t>
            </a:r>
            <a:r>
              <a:rPr sz="1300" spc="-66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App</a:t>
            </a:r>
            <a:r>
              <a:rPr sz="1300" spc="-9" dirty="0" smtClean="0">
                <a:latin typeface="Segoe UI Semilight"/>
                <a:cs typeface="Segoe UI Semilight"/>
              </a:rPr>
              <a:t>ro</a:t>
            </a:r>
            <a:r>
              <a:rPr sz="1300" spc="4" dirty="0" smtClean="0">
                <a:latin typeface="Segoe UI Semilight"/>
                <a:cs typeface="Segoe UI Semilight"/>
              </a:rPr>
              <a:t>x</a:t>
            </a:r>
            <a:r>
              <a:rPr sz="1300" spc="0" dirty="0" smtClean="0">
                <a:latin typeface="Segoe UI Semilight"/>
                <a:cs typeface="Segoe UI Semilight"/>
              </a:rPr>
              <a:t>.</a:t>
            </a:r>
            <a:r>
              <a:rPr sz="1300" spc="-48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1</a:t>
            </a:r>
            <a:r>
              <a:rPr sz="1300" spc="-4" dirty="0" smtClean="0">
                <a:latin typeface="Segoe UI Semilight"/>
                <a:cs typeface="Segoe UI Semilight"/>
              </a:rPr>
              <a:t>4</a:t>
            </a:r>
            <a:r>
              <a:rPr sz="1300" spc="0" dirty="0" smtClean="0">
                <a:latin typeface="Segoe UI Semilight"/>
                <a:cs typeface="Segoe UI Semilight"/>
              </a:rPr>
              <a:t>0%</a:t>
            </a:r>
            <a:r>
              <a:rPr sz="1300" spc="-34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cost</a:t>
            </a:r>
            <a:endParaRPr sz="1300">
              <a:latin typeface="Segoe UI Semilight"/>
              <a:cs typeface="Segoe UI Semilight"/>
            </a:endParaRPr>
          </a:p>
          <a:p>
            <a:pPr marL="12700" marR="24734">
              <a:lnSpc>
                <a:spcPts val="1560"/>
              </a:lnSpc>
            </a:pPr>
            <a:r>
              <a:rPr sz="1300" spc="0" dirty="0" smtClean="0">
                <a:latin typeface="Segoe UI Semilight"/>
                <a:cs typeface="Segoe UI Semilight"/>
              </a:rPr>
              <a:t>con</a:t>
            </a:r>
            <a:r>
              <a:rPr sz="1300" spc="-19" dirty="0" smtClean="0">
                <a:latin typeface="Segoe UI Semilight"/>
                <a:cs typeface="Segoe UI Semilight"/>
              </a:rPr>
              <a:t>v</a:t>
            </a:r>
            <a:r>
              <a:rPr sz="1300" spc="-4" dirty="0" smtClean="0">
                <a:latin typeface="Segoe UI Semilight"/>
                <a:cs typeface="Segoe UI Semilight"/>
              </a:rPr>
              <a:t>ent</a:t>
            </a:r>
            <a:r>
              <a:rPr sz="1300" spc="0" dirty="0" smtClean="0">
                <a:latin typeface="Segoe UI Semilight"/>
                <a:cs typeface="Segoe UI Semilight"/>
              </a:rPr>
              <a:t>io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al</a:t>
            </a:r>
            <a:r>
              <a:rPr sz="1300" spc="-46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4" dirty="0" smtClean="0">
                <a:latin typeface="Segoe UI Semilight"/>
                <a:cs typeface="Segoe UI Semilight"/>
              </a:rPr>
              <a:t>y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m</a:t>
            </a:r>
            <a:endParaRPr sz="1300">
              <a:latin typeface="Segoe UI Semilight"/>
              <a:cs typeface="Segoe UI Semilight"/>
            </a:endParaRPr>
          </a:p>
          <a:p>
            <a:pPr marL="12700" marR="24734">
              <a:lnSpc>
                <a:spcPts val="1560"/>
              </a:lnSpc>
            </a:pPr>
            <a:r>
              <a:rPr sz="1300" spc="0" dirty="0" smtClean="0">
                <a:latin typeface="Segoe UI Semilight"/>
                <a:cs typeface="Segoe UI Semilight"/>
              </a:rPr>
              <a:t>O</a:t>
            </a:r>
            <a:r>
              <a:rPr sz="1300" spc="4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X</a:t>
            </a:r>
            <a:r>
              <a:rPr sz="1300" spc="-30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5</a:t>
            </a:r>
            <a:r>
              <a:rPr sz="1300" spc="4" dirty="0" smtClean="0">
                <a:latin typeface="Segoe UI Semilight"/>
                <a:cs typeface="Segoe UI Semilight"/>
              </a:rPr>
              <a:t>,</a:t>
            </a:r>
            <a:r>
              <a:rPr sz="1300" spc="0" dirty="0" smtClean="0">
                <a:latin typeface="Segoe UI Semilight"/>
                <a:cs typeface="Segoe UI Semilight"/>
              </a:rPr>
              <a:t>0</a:t>
            </a:r>
            <a:r>
              <a:rPr sz="1300" spc="-11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*</a:t>
            </a:r>
            <a:r>
              <a:rPr sz="1300" spc="-5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</a:t>
            </a:r>
            <a:r>
              <a:rPr sz="1300" spc="4" dirty="0" smtClean="0">
                <a:latin typeface="Segoe UI Semilight"/>
                <a:cs typeface="Segoe UI Semilight"/>
              </a:rPr>
              <a:t>AP</a:t>
            </a:r>
            <a:r>
              <a:rPr sz="1300" spc="0" dirty="0" smtClean="0">
                <a:latin typeface="Segoe UI Semilight"/>
                <a:cs typeface="Segoe UI Semilight"/>
              </a:rPr>
              <a:t>EX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56503" y="3020351"/>
            <a:ext cx="141792" cy="231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54344" y="3487584"/>
            <a:ext cx="141792" cy="627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92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38222" y="3520763"/>
            <a:ext cx="1731268" cy="586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4" baseline="1927" dirty="0" smtClean="0">
                <a:latin typeface="Segoe UI Semilight"/>
                <a:cs typeface="Segoe UI Semilight"/>
              </a:rPr>
              <a:t>P</a:t>
            </a:r>
            <a:r>
              <a:rPr sz="1950" spc="-9" baseline="1927" dirty="0" smtClean="0">
                <a:latin typeface="Segoe UI Semilight"/>
                <a:cs typeface="Segoe UI Semilight"/>
              </a:rPr>
              <a:t>r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-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-9" baseline="1927" dirty="0" smtClean="0">
                <a:latin typeface="Segoe UI Semilight"/>
                <a:cs typeface="Segoe UI Semilight"/>
              </a:rPr>
              <a:t>r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m</a:t>
            </a:r>
            <a:r>
              <a:rPr sz="1950" spc="-4" baseline="1927" dirty="0" smtClean="0">
                <a:latin typeface="Segoe UI Semilight"/>
                <a:cs typeface="Segoe UI Semilight"/>
              </a:rPr>
              <a:t>en</a:t>
            </a:r>
            <a:r>
              <a:rPr sz="1950" spc="0" baseline="1927" dirty="0" smtClean="0">
                <a:latin typeface="Segoe UI Semilight"/>
                <a:cs typeface="Segoe UI Semilight"/>
              </a:rPr>
              <a:t>t</a:t>
            </a:r>
            <a:r>
              <a:rPr sz="1950" spc="-103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for</a:t>
            </a:r>
            <a:r>
              <a:rPr sz="1950" spc="-10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solids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  <a:spcBef>
                <a:spcPts val="3"/>
              </a:spcBef>
            </a:pP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mo</a:t>
            </a:r>
            <a:r>
              <a:rPr sz="1300" spc="-25" dirty="0" smtClean="0">
                <a:latin typeface="Segoe UI Semilight"/>
                <a:cs typeface="Segoe UI Semilight"/>
              </a:rPr>
              <a:t>v</a:t>
            </a:r>
            <a:r>
              <a:rPr sz="1300" spc="0" dirty="0" smtClean="0">
                <a:latin typeface="Segoe UI Semilight"/>
                <a:cs typeface="Segoe UI Semilight"/>
              </a:rPr>
              <a:t>al</a:t>
            </a:r>
            <a:r>
              <a:rPr sz="1300" spc="-54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+</a:t>
            </a:r>
            <a:r>
              <a:rPr sz="1300" spc="-18" dirty="0" smtClean="0">
                <a:latin typeface="Segoe UI Semilight"/>
                <a:cs typeface="Segoe UI Semilight"/>
              </a:rPr>
              <a:t> 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ee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35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b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4" dirty="0" smtClean="0">
                <a:latin typeface="Segoe UI Semilight"/>
                <a:cs typeface="Segoe UI Semilight"/>
              </a:rPr>
              <a:t>s</a:t>
            </a:r>
            <a:r>
              <a:rPr sz="1300" spc="0" dirty="0" smtClean="0">
                <a:latin typeface="Segoe UI Semilight"/>
                <a:cs typeface="Segoe UI Semilight"/>
              </a:rPr>
              <a:t>-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m</a:t>
            </a:r>
            <a:r>
              <a:rPr sz="1300" spc="-4" dirty="0" smtClean="0">
                <a:latin typeface="Segoe UI Semilight"/>
                <a:cs typeface="Segoe UI Semilight"/>
              </a:rPr>
              <a:t>en</a:t>
            </a:r>
            <a:r>
              <a:rPr sz="1300" spc="0" dirty="0" smtClean="0">
                <a:latin typeface="Segoe UI Semilight"/>
                <a:cs typeface="Segoe UI Semilight"/>
              </a:rPr>
              <a:t>t</a:t>
            </a:r>
            <a:r>
              <a:rPr sz="1300" spc="-54" dirty="0" smtClean="0">
                <a:latin typeface="Segoe UI Semilight"/>
                <a:cs typeface="Segoe UI Semilight"/>
              </a:rPr>
              <a:t> </a:t>
            </a:r>
            <a:r>
              <a:rPr sz="1300" spc="-19" dirty="0" smtClean="0">
                <a:latin typeface="Segoe UI Semilight"/>
                <a:cs typeface="Segoe UI Semilight"/>
              </a:rPr>
              <a:t>o</a:t>
            </a:r>
            <a:r>
              <a:rPr sz="1300" spc="0" dirty="0" smtClean="0">
                <a:latin typeface="Segoe UI Semilight"/>
                <a:cs typeface="Segoe UI Semilight"/>
              </a:rPr>
              <a:t>f</a:t>
            </a:r>
            <a:r>
              <a:rPr sz="1300" spc="-6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4" dirty="0" smtClean="0">
                <a:latin typeface="Segoe UI Semilight"/>
                <a:cs typeface="Segoe UI Semilight"/>
              </a:rPr>
              <a:t>ewe</a:t>
            </a:r>
            <a:r>
              <a:rPr sz="1300" spc="4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age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60772" y="3520763"/>
            <a:ext cx="703243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4" baseline="1927" dirty="0" smtClean="0">
                <a:latin typeface="Segoe UI Semilight"/>
                <a:cs typeface="Segoe UI Semilight"/>
              </a:rPr>
              <a:t>Irr</a:t>
            </a:r>
            <a:r>
              <a:rPr sz="1950" spc="0" baseline="1927" dirty="0" smtClean="0">
                <a:latin typeface="Segoe UI Semilight"/>
                <a:cs typeface="Segoe UI Semilight"/>
              </a:rPr>
              <a:t>iga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ion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246621" y="3520763"/>
            <a:ext cx="2176301" cy="586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CA</a:t>
            </a:r>
            <a:r>
              <a:rPr sz="1950" spc="4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X</a:t>
            </a:r>
            <a:r>
              <a:rPr sz="1950" spc="-47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(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39" baseline="1927" dirty="0" smtClean="0">
                <a:latin typeface="Segoe UI Semilight"/>
                <a:cs typeface="Segoe UI Semilight"/>
              </a:rPr>
              <a:t>r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h</a:t>
            </a:r>
            <a:r>
              <a:rPr sz="1950" spc="-42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w</a:t>
            </a:r>
            <a:r>
              <a:rPr sz="1950" spc="0" baseline="1927" dirty="0" smtClean="0">
                <a:latin typeface="Segoe UI Semilight"/>
                <a:cs typeface="Segoe UI Semilight"/>
              </a:rPr>
              <a:t>o</a:t>
            </a:r>
            <a:r>
              <a:rPr sz="1950" spc="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k</a:t>
            </a:r>
            <a:r>
              <a:rPr sz="1950" spc="4" baseline="1927" dirty="0" smtClean="0">
                <a:latin typeface="Segoe UI Semilight"/>
                <a:cs typeface="Segoe UI Semilight"/>
              </a:rPr>
              <a:t>s</a:t>
            </a:r>
            <a:r>
              <a:rPr sz="1950" spc="0" baseline="1927" dirty="0" smtClean="0">
                <a:latin typeface="Segoe UI Semilight"/>
                <a:cs typeface="Segoe UI Semilight"/>
              </a:rPr>
              <a:t>,</a:t>
            </a:r>
            <a:r>
              <a:rPr sz="1950" spc="-35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pum</a:t>
            </a:r>
            <a:r>
              <a:rPr sz="1950" spc="4" baseline="1927" dirty="0" smtClean="0">
                <a:latin typeface="Segoe UI Semilight"/>
                <a:cs typeface="Segoe UI Semilight"/>
              </a:rPr>
              <a:t>p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g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  <a:spcBef>
                <a:spcPts val="3"/>
              </a:spcBef>
            </a:pP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4" dirty="0" smtClean="0">
                <a:latin typeface="Segoe UI Semilight"/>
                <a:cs typeface="Segoe UI Semilight"/>
              </a:rPr>
              <a:t>y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m,</a:t>
            </a:r>
            <a:r>
              <a:rPr sz="1300" spc="-41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pipi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g,</a:t>
            </a:r>
            <a:r>
              <a:rPr sz="1300" spc="-23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m</a:t>
            </a:r>
            <a:r>
              <a:rPr sz="1300" spc="-4" dirty="0" smtClean="0">
                <a:latin typeface="Segoe UI Semilight"/>
                <a:cs typeface="Segoe UI Semilight"/>
              </a:rPr>
              <a:t>ent</a:t>
            </a:r>
            <a:r>
              <a:rPr sz="1300" spc="0" dirty="0" smtClean="0">
                <a:latin typeface="Segoe UI Semilight"/>
                <a:cs typeface="Segoe UI Semilight"/>
              </a:rPr>
              <a:t>)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0" dirty="0" smtClean="0">
                <a:latin typeface="Segoe UI Semilight"/>
                <a:cs typeface="Segoe UI Semilight"/>
              </a:rPr>
              <a:t>O</a:t>
            </a:r>
            <a:r>
              <a:rPr sz="1300" spc="4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X</a:t>
            </a:r>
            <a:r>
              <a:rPr sz="1300" spc="-30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2</a:t>
            </a:r>
            <a:r>
              <a:rPr sz="1300" spc="4" dirty="0" smtClean="0">
                <a:latin typeface="Segoe UI Semilight"/>
                <a:cs typeface="Segoe UI Semilight"/>
              </a:rPr>
              <a:t>,</a:t>
            </a:r>
            <a:r>
              <a:rPr sz="1300" spc="0" dirty="0" smtClean="0">
                <a:latin typeface="Segoe UI Semilight"/>
                <a:cs typeface="Segoe UI Semilight"/>
              </a:rPr>
              <a:t>0</a:t>
            </a:r>
            <a:r>
              <a:rPr sz="1300" spc="-11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*</a:t>
            </a:r>
            <a:r>
              <a:rPr sz="1300" spc="-5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CA</a:t>
            </a:r>
            <a:r>
              <a:rPr sz="1300" spc="4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X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569591" y="4402905"/>
            <a:ext cx="1428552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-39" baseline="1927" dirty="0" smtClean="0">
                <a:latin typeface="Segoe UI Semilight"/>
                <a:cs typeface="Segoe UI Semilight"/>
              </a:rPr>
              <a:t>R</a:t>
            </a:r>
            <a:r>
              <a:rPr sz="1950" spc="-9" baseline="1927" dirty="0" smtClean="0">
                <a:latin typeface="Segoe UI Semilight"/>
                <a:cs typeface="Segoe UI Semilight"/>
              </a:rPr>
              <a:t>o</a:t>
            </a:r>
            <a:r>
              <a:rPr sz="1950" spc="0" baseline="1927" dirty="0" smtClean="0">
                <a:latin typeface="Segoe UI Semilight"/>
                <a:cs typeface="Segoe UI Semilight"/>
              </a:rPr>
              <a:t>ads,</a:t>
            </a:r>
            <a:r>
              <a:rPr sz="1950" spc="-32" baseline="1927" dirty="0" smtClean="0">
                <a:latin typeface="Segoe UI Semilight"/>
                <a:cs typeface="Segoe UI Semilight"/>
              </a:rPr>
              <a:t> </a:t>
            </a:r>
            <a:r>
              <a:rPr sz="1950" spc="-9" baseline="1927" dirty="0" smtClean="0">
                <a:latin typeface="Segoe UI Semilight"/>
                <a:cs typeface="Segoe UI Semilight"/>
              </a:rPr>
              <a:t>p</a:t>
            </a:r>
            <a:r>
              <a:rPr sz="1950" spc="0" baseline="1927" dirty="0" smtClean="0">
                <a:latin typeface="Segoe UI Semilight"/>
                <a:cs typeface="Segoe UI Semilight"/>
              </a:rPr>
              <a:t>ar</a:t>
            </a:r>
            <a:r>
              <a:rPr sz="1950" spc="4" baseline="1927" dirty="0" smtClean="0">
                <a:latin typeface="Segoe UI Semilight"/>
                <a:cs typeface="Segoe UI Semilight"/>
              </a:rPr>
              <a:t>k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g,</a:t>
            </a:r>
            <a:r>
              <a:rPr sz="1950" spc="-39" baseline="1927" dirty="0" smtClean="0">
                <a:latin typeface="Segoe UI Semilight"/>
                <a:cs typeface="Segoe UI Semilight"/>
              </a:rPr>
              <a:t> 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c.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90617" y="4402905"/>
            <a:ext cx="901950" cy="7846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-39" baseline="1927" dirty="0" smtClean="0">
                <a:latin typeface="Segoe UI Semilight"/>
                <a:cs typeface="Segoe UI Semilight"/>
              </a:rPr>
              <a:t>R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c</a:t>
            </a:r>
            <a:r>
              <a:rPr sz="1950" spc="-4" baseline="1927" dirty="0" smtClean="0">
                <a:latin typeface="Segoe UI Semilight"/>
                <a:cs typeface="Segoe UI Semilight"/>
              </a:rPr>
              <a:t>h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9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ge</a:t>
            </a:r>
            <a:r>
              <a:rPr sz="1950" spc="-52" baseline="1927" dirty="0" smtClean="0">
                <a:latin typeface="Segoe UI Semilight"/>
                <a:cs typeface="Segoe UI Semilight"/>
              </a:rPr>
              <a:t> </a:t>
            </a:r>
            <a:r>
              <a:rPr sz="1950" spc="-19" baseline="1927" dirty="0" smtClean="0">
                <a:latin typeface="Segoe UI Semilight"/>
                <a:cs typeface="Segoe UI Semilight"/>
              </a:rPr>
              <a:t>o</a:t>
            </a:r>
            <a:r>
              <a:rPr sz="1950" spc="0" baseline="1927" dirty="0" smtClean="0">
                <a:latin typeface="Segoe UI Semilight"/>
                <a:cs typeface="Segoe UI Semilight"/>
              </a:rPr>
              <a:t>f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  <a:spcBef>
                <a:spcPts val="3"/>
              </a:spcBef>
            </a:pPr>
            <a:r>
              <a:rPr sz="1300" spc="0" dirty="0" smtClean="0">
                <a:latin typeface="Segoe UI Semilight"/>
                <a:cs typeface="Segoe UI Semilight"/>
              </a:rPr>
              <a:t>aq</a:t>
            </a:r>
            <a:r>
              <a:rPr sz="1300" spc="-9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if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14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-4" dirty="0" smtClean="0">
                <a:latin typeface="Segoe UI Semilight"/>
                <a:cs typeface="Segoe UI Semilight"/>
              </a:rPr>
              <a:t>D</a:t>
            </a:r>
            <a:r>
              <a:rPr sz="1300" spc="0" dirty="0" smtClean="0">
                <a:latin typeface="Segoe UI Semilight"/>
                <a:cs typeface="Segoe UI Semilight"/>
              </a:rPr>
              <a:t>im</a:t>
            </a:r>
            <a:r>
              <a:rPr sz="1300" spc="-4" dirty="0" smtClean="0">
                <a:latin typeface="Segoe UI Semilight"/>
                <a:cs typeface="Segoe UI Semilight"/>
              </a:rPr>
              <a:t>in</a:t>
            </a:r>
            <a:r>
              <a:rPr sz="1300" spc="0" dirty="0" smtClean="0">
                <a:latin typeface="Segoe UI Semilight"/>
                <a:cs typeface="Segoe UI Semilight"/>
              </a:rPr>
              <a:t>is</a:t>
            </a:r>
            <a:r>
              <a:rPr sz="1300" spc="-9" dirty="0" smtClean="0">
                <a:latin typeface="Segoe UI Semilight"/>
                <a:cs typeface="Segoe UI Semilight"/>
              </a:rPr>
              <a:t>h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endParaRPr sz="1300">
              <a:latin typeface="Segoe UI Semilight"/>
              <a:cs typeface="Segoe UI Semilight"/>
            </a:endParaRPr>
          </a:p>
          <a:p>
            <a:pPr marL="12700" marR="24688">
              <a:lnSpc>
                <a:spcPts val="1560"/>
              </a:lnSpc>
            </a:pPr>
            <a:r>
              <a:rPr sz="1300" spc="0" dirty="0" smtClean="0">
                <a:latin typeface="Segoe UI Semilight"/>
                <a:cs typeface="Segoe UI Semilight"/>
              </a:rPr>
              <a:t>flooding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81776" y="4402905"/>
            <a:ext cx="2636097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Cost</a:t>
            </a:r>
            <a:r>
              <a:rPr sz="1950" spc="-34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com</a:t>
            </a:r>
            <a:r>
              <a:rPr sz="1950" spc="-9" baseline="1927" dirty="0" smtClean="0">
                <a:latin typeface="Segoe UI Semilight"/>
                <a:cs typeface="Segoe UI Semilight"/>
              </a:rPr>
              <a:t>p</a:t>
            </a:r>
            <a:r>
              <a:rPr sz="1950" spc="0" baseline="1927" dirty="0" smtClean="0">
                <a:latin typeface="Segoe UI Semilight"/>
                <a:cs typeface="Segoe UI Semilight"/>
              </a:rPr>
              <a:t>arable</a:t>
            </a:r>
            <a:r>
              <a:rPr sz="1950" spc="-66" baseline="1927" dirty="0" smtClean="0">
                <a:latin typeface="Segoe UI Semilight"/>
                <a:cs typeface="Segoe UI Semilight"/>
              </a:rPr>
              <a:t> 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o</a:t>
            </a:r>
            <a:r>
              <a:rPr sz="1950" spc="-6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sta</a:t>
            </a:r>
            <a:r>
              <a:rPr sz="1950" spc="-9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da</a:t>
            </a:r>
            <a:r>
              <a:rPr sz="1950" spc="-9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d</a:t>
            </a:r>
            <a:r>
              <a:rPr sz="1950" spc="-33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fit</a:t>
            </a:r>
            <a:r>
              <a:rPr sz="1950" spc="-9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gs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11453" y="5833457"/>
            <a:ext cx="3258096" cy="456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0"/>
              </a:lnSpc>
              <a:spcBef>
                <a:spcPts val="57"/>
              </a:spcBef>
            </a:pPr>
            <a:r>
              <a:rPr sz="1000" spc="0" dirty="0" smtClean="0">
                <a:latin typeface="Segoe UI Semilight"/>
                <a:cs typeface="Segoe UI Semilight"/>
              </a:rPr>
              <a:t>4 </a:t>
            </a:r>
            <a:r>
              <a:rPr sz="1000" spc="4" dirty="0" smtClean="0">
                <a:latin typeface="Segoe UI Semilight"/>
                <a:cs typeface="Segoe UI Semilight"/>
              </a:rPr>
              <a:t>Ligh</a:t>
            </a:r>
            <a:r>
              <a:rPr sz="1000" spc="0" dirty="0" smtClean="0">
                <a:latin typeface="Segoe UI Semilight"/>
                <a:cs typeface="Segoe UI Semilight"/>
              </a:rPr>
              <a:t>t</a:t>
            </a:r>
            <a:r>
              <a:rPr sz="1000" spc="-36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g</a:t>
            </a:r>
            <a:r>
              <a:rPr sz="1000" spc="0" dirty="0" smtClean="0">
                <a:latin typeface="Segoe UI Semilight"/>
                <a:cs typeface="Segoe UI Semilight"/>
              </a:rPr>
              <a:t>rey</a:t>
            </a:r>
            <a:r>
              <a:rPr sz="1000" spc="-23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r:</a:t>
            </a:r>
            <a:r>
              <a:rPr sz="1000" spc="-30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ba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h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b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-32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an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2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ba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h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4" dirty="0" smtClean="0">
                <a:latin typeface="Segoe UI Semilight"/>
                <a:cs typeface="Segoe UI Semilight"/>
              </a:rPr>
              <a:t>oo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-42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sin</a:t>
            </a:r>
            <a:r>
              <a:rPr sz="1000" spc="0" dirty="0" smtClean="0">
                <a:latin typeface="Segoe UI Semilight"/>
                <a:cs typeface="Segoe UI Semilight"/>
              </a:rPr>
              <a:t>ks</a:t>
            </a:r>
            <a:r>
              <a:rPr sz="1000" spc="-15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+</a:t>
            </a:r>
            <a:r>
              <a:rPr sz="1000" spc="-1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la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nd</a:t>
            </a:r>
            <a:r>
              <a:rPr sz="1000" spc="0" dirty="0" smtClean="0">
                <a:latin typeface="Segoe UI Semilight"/>
                <a:cs typeface="Segoe UI Semilight"/>
              </a:rPr>
              <a:t>ry</a:t>
            </a:r>
            <a:endParaRPr sz="1000">
              <a:latin typeface="Segoe UI Semilight"/>
              <a:cs typeface="Segoe UI Semilight"/>
            </a:endParaRPr>
          </a:p>
          <a:p>
            <a:pPr marL="12700" marR="18973">
              <a:lnSpc>
                <a:spcPts val="1200"/>
              </a:lnSpc>
              <a:spcBef>
                <a:spcPts val="2"/>
              </a:spcBef>
            </a:pPr>
            <a:r>
              <a:rPr sz="1000" spc="0" dirty="0" smtClean="0">
                <a:latin typeface="Segoe UI Semilight"/>
                <a:cs typeface="Segoe UI Semilight"/>
              </a:rPr>
              <a:t>5</a:t>
            </a:r>
            <a:r>
              <a:rPr sz="1000" spc="-5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T</a:t>
            </a:r>
            <a:r>
              <a:rPr sz="1000" spc="-4" dirty="0" smtClean="0">
                <a:latin typeface="Segoe UI Semilight"/>
                <a:cs typeface="Segoe UI Semilight"/>
              </a:rPr>
              <a:t>r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ment</a:t>
            </a:r>
            <a:r>
              <a:rPr sz="1000" spc="-69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dr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nk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ng</a:t>
            </a:r>
            <a:r>
              <a:rPr sz="1000" spc="-2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q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ali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y:</a:t>
            </a:r>
            <a:r>
              <a:rPr sz="1000" spc="-40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v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ry</a:t>
            </a:r>
            <a:r>
              <a:rPr sz="1000" spc="-27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4" dirty="0" smtClean="0">
                <a:latin typeface="Segoe UI Semilight"/>
                <a:cs typeface="Segoe UI Semilight"/>
              </a:rPr>
              <a:t>x</a:t>
            </a:r>
            <a:r>
              <a:rPr sz="1000" spc="0" dirty="0" smtClean="0">
                <a:latin typeface="Segoe UI Semilight"/>
                <a:cs typeface="Segoe UI Semilight"/>
              </a:rPr>
              <a:t>p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4" dirty="0" smtClean="0">
                <a:latin typeface="Segoe UI Semilight"/>
                <a:cs typeface="Segoe UI Semilight"/>
              </a:rPr>
              <a:t>si</a:t>
            </a:r>
            <a:r>
              <a:rPr sz="1000" spc="0" dirty="0" smtClean="0">
                <a:latin typeface="Segoe UI Semilight"/>
                <a:cs typeface="Segoe UI Semilight"/>
              </a:rPr>
              <a:t>ve</a:t>
            </a:r>
            <a:endParaRPr sz="1000">
              <a:latin typeface="Segoe UI Semilight"/>
              <a:cs typeface="Segoe UI Semilight"/>
            </a:endParaRPr>
          </a:p>
          <a:p>
            <a:pPr marL="12700" marR="18973">
              <a:lnSpc>
                <a:spcPts val="1200"/>
              </a:lnSpc>
            </a:pPr>
            <a:r>
              <a:rPr sz="1000" spc="0" dirty="0" smtClean="0">
                <a:latin typeface="Segoe UI Semilight"/>
                <a:cs typeface="Segoe UI Semilight"/>
              </a:rPr>
              <a:t>6 Tre</a:t>
            </a:r>
            <a:r>
              <a:rPr sz="1000" spc="9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en</a:t>
            </a:r>
            <a:r>
              <a:rPr sz="1000" spc="0" dirty="0" smtClean="0">
                <a:latin typeface="Segoe UI Semilight"/>
                <a:cs typeface="Segoe UI Semilight"/>
              </a:rPr>
              <a:t>t</a:t>
            </a:r>
            <a:r>
              <a:rPr sz="1000" spc="-69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d</a:t>
            </a:r>
            <a:r>
              <a:rPr sz="1000" spc="0" dirty="0" smtClean="0">
                <a:latin typeface="Segoe UI Semilight"/>
                <a:cs typeface="Segoe UI Semilight"/>
              </a:rPr>
              <a:t>ri</a:t>
            </a:r>
            <a:r>
              <a:rPr sz="1000" spc="4" dirty="0" smtClean="0">
                <a:latin typeface="Segoe UI Semilight"/>
                <a:cs typeface="Segoe UI Semilight"/>
              </a:rPr>
              <a:t>n</a:t>
            </a:r>
            <a:r>
              <a:rPr sz="1000" spc="0" dirty="0" smtClean="0">
                <a:latin typeface="Segoe UI Semilight"/>
                <a:cs typeface="Segoe UI Semilight"/>
              </a:rPr>
              <a:t>k</a:t>
            </a:r>
            <a:r>
              <a:rPr sz="1000" spc="4" dirty="0" smtClean="0">
                <a:latin typeface="Segoe UI Semilight"/>
                <a:cs typeface="Segoe UI Semilight"/>
              </a:rPr>
              <a:t>in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2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q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ali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y:</a:t>
            </a:r>
            <a:r>
              <a:rPr sz="1000" spc="-40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ve</a:t>
            </a:r>
            <a:r>
              <a:rPr sz="1000" spc="0" dirty="0" smtClean="0">
                <a:latin typeface="Segoe UI Semilight"/>
                <a:cs typeface="Segoe UI Semilight"/>
              </a:rPr>
              <a:t>ry</a:t>
            </a:r>
            <a:r>
              <a:rPr sz="1000" spc="-27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expensiv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63396" y="4387596"/>
            <a:ext cx="1228343" cy="880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 marR="287735">
              <a:lnSpc>
                <a:spcPts val="1560"/>
              </a:lnSpc>
              <a:spcBef>
                <a:spcPts val="448"/>
              </a:spcBef>
            </a:pP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mp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</a:t>
            </a:r>
            <a:r>
              <a:rPr sz="13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v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d s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ee</a:t>
            </a:r>
            <a:r>
              <a:rPr sz="13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p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age</a:t>
            </a:r>
            <a:r>
              <a:rPr sz="1300" spc="-51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on o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ut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side s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u</a:t>
            </a:r>
            <a:r>
              <a:rPr sz="1300" spc="25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faces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35963" y="3506724"/>
            <a:ext cx="1229868" cy="6141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23"/>
              </a:spcBef>
            </a:pPr>
            <a:endParaRPr sz="850"/>
          </a:p>
          <a:p>
            <a:pPr marL="76835" marR="252631">
              <a:lnSpc>
                <a:spcPts val="1560"/>
              </a:lnSpc>
              <a:spcBef>
                <a:spcPts val="78"/>
              </a:spcBef>
            </a:pP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Cons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c</a:t>
            </a:r>
            <a:r>
              <a:rPr sz="13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d 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wet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la</a:t>
            </a:r>
            <a:r>
              <a:rPr sz="13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ds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35963" y="2444496"/>
            <a:ext cx="1229868" cy="800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7"/>
              </a:spcBef>
            </a:pPr>
            <a:endParaRPr sz="600"/>
          </a:p>
          <a:p>
            <a:pPr marL="76835" marR="349469">
              <a:lnSpc>
                <a:spcPts val="1560"/>
              </a:lnSpc>
              <a:spcBef>
                <a:spcPts val="1078"/>
              </a:spcBef>
            </a:pP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G</a:t>
            </a:r>
            <a:r>
              <a:rPr sz="13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y</a:t>
            </a:r>
            <a:r>
              <a:rPr sz="1300" spc="-4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 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m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en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8224" y="1360932"/>
            <a:ext cx="900684" cy="39075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76200" marR="73104">
              <a:lnSpc>
                <a:spcPts val="1729"/>
              </a:lnSpc>
              <a:spcBef>
                <a:spcPts val="11262"/>
              </a:spcBef>
            </a:pPr>
            <a:r>
              <a:rPr sz="1300" spc="-3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</a:t>
            </a:r>
            <a:r>
              <a:rPr sz="13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 </a:t>
            </a:r>
            <a:endParaRPr sz="1300">
              <a:latin typeface="Segoe UI Semilight"/>
              <a:cs typeface="Segoe UI Semilight"/>
            </a:endParaRPr>
          </a:p>
          <a:p>
            <a:pPr marL="76200" marR="73104">
              <a:lnSpc>
                <a:spcPts val="1561"/>
              </a:lnSpc>
            </a:pPr>
            <a:r>
              <a:rPr sz="13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u</a:t>
            </a:r>
            <a:r>
              <a:rPr sz="13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pp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ly </a:t>
            </a:r>
            <a:endParaRPr sz="1300">
              <a:latin typeface="Segoe UI Semilight"/>
              <a:cs typeface="Segoe UI Semilight"/>
            </a:endParaRPr>
          </a:p>
          <a:p>
            <a:pPr marL="76200" marR="73104">
              <a:lnSpc>
                <a:spcPts val="1561"/>
              </a:lnSpc>
            </a:pPr>
            <a:r>
              <a:rPr sz="13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u</a:t>
            </a:r>
            <a:r>
              <a:rPr sz="13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g</a:t>
            </a:r>
            <a:r>
              <a:rPr sz="13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m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3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- </a:t>
            </a:r>
            <a:endParaRPr sz="1300">
              <a:latin typeface="Segoe UI Semilight"/>
              <a:cs typeface="Segoe UI Semilight"/>
            </a:endParaRPr>
          </a:p>
          <a:p>
            <a:pPr marL="76200" marR="73104">
              <a:lnSpc>
                <a:spcPts val="1561"/>
              </a:lnSpc>
            </a:pP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on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35963" y="1382268"/>
            <a:ext cx="1229868" cy="8016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835" marR="120294">
              <a:lnSpc>
                <a:spcPts val="1729"/>
              </a:lnSpc>
              <a:spcBef>
                <a:spcPts val="30"/>
              </a:spcBef>
            </a:pP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M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ix</a:t>
            </a:r>
            <a:r>
              <a:rPr sz="13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y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3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m: </a:t>
            </a:r>
            <a:endParaRPr sz="1300">
              <a:latin typeface="Segoe UI Semilight"/>
              <a:cs typeface="Segoe UI Semilight"/>
            </a:endParaRPr>
          </a:p>
          <a:p>
            <a:pPr marL="76835" marR="120294">
              <a:lnSpc>
                <a:spcPts val="1561"/>
              </a:lnSpc>
            </a:pP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ai</a:t>
            </a:r>
            <a:r>
              <a:rPr sz="13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-46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pl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 </a:t>
            </a:r>
            <a:endParaRPr sz="1300">
              <a:latin typeface="Segoe UI Semilight"/>
              <a:cs typeface="Segoe UI Semilight"/>
            </a:endParaRPr>
          </a:p>
          <a:p>
            <a:pPr marL="76835" marR="120294">
              <a:lnSpc>
                <a:spcPts val="1561"/>
              </a:lnSpc>
            </a:pP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g</a:t>
            </a:r>
            <a:r>
              <a:rPr sz="13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y</a:t>
            </a:r>
            <a:r>
              <a:rPr sz="1300" spc="-2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 </a:t>
            </a:r>
            <a:endParaRPr sz="1300">
              <a:latin typeface="Segoe UI Semilight"/>
              <a:cs typeface="Segoe UI Semilight"/>
            </a:endParaRPr>
          </a:p>
          <a:p>
            <a:pPr marL="76835" marR="120294">
              <a:lnSpc>
                <a:spcPts val="1561"/>
              </a:lnSpc>
            </a:pP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-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m</a:t>
            </a:r>
            <a:r>
              <a:rPr sz="13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en</a:t>
            </a:r>
            <a:r>
              <a:rPr sz="13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t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581655" y="1093216"/>
            <a:ext cx="20035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4703064" y="1093216"/>
            <a:ext cx="129641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6092952" y="1093216"/>
            <a:ext cx="259994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1263396" y="1093216"/>
            <a:ext cx="12292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1235963" y="2173732"/>
            <a:ext cx="743013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1235963" y="3235960"/>
            <a:ext cx="743013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1235963" y="4168648"/>
            <a:ext cx="745693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240791" y="1275588"/>
            <a:ext cx="1799844" cy="1949196"/>
          </a:xfrm>
          <a:custGeom>
            <a:avLst/>
            <a:gdLst/>
            <a:ahLst/>
            <a:cxnLst/>
            <a:rect l="l" t="t" r="r" b="b"/>
            <a:pathLst>
              <a:path w="1799844" h="1949196">
                <a:moveTo>
                  <a:pt x="0" y="1949196"/>
                </a:moveTo>
                <a:lnTo>
                  <a:pt x="1799844" y="1949196"/>
                </a:lnTo>
                <a:lnTo>
                  <a:pt x="1799844" y="0"/>
                </a:lnTo>
                <a:lnTo>
                  <a:pt x="0" y="0"/>
                </a:lnTo>
                <a:lnTo>
                  <a:pt x="0" y="1949196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0791" y="3288792"/>
            <a:ext cx="1799844" cy="1100328"/>
          </a:xfrm>
          <a:custGeom>
            <a:avLst/>
            <a:gdLst/>
            <a:ahLst/>
            <a:cxnLst/>
            <a:rect l="l" t="t" r="r" b="b"/>
            <a:pathLst>
              <a:path w="1799844" h="1100327">
                <a:moveTo>
                  <a:pt x="0" y="1100328"/>
                </a:moveTo>
                <a:lnTo>
                  <a:pt x="1799844" y="1100328"/>
                </a:lnTo>
                <a:lnTo>
                  <a:pt x="1799844" y="0"/>
                </a:lnTo>
                <a:lnTo>
                  <a:pt x="0" y="0"/>
                </a:lnTo>
                <a:lnTo>
                  <a:pt x="0" y="1100328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0791" y="4451603"/>
            <a:ext cx="1799844" cy="1301496"/>
          </a:xfrm>
          <a:custGeom>
            <a:avLst/>
            <a:gdLst/>
            <a:ahLst/>
            <a:cxnLst/>
            <a:rect l="l" t="t" r="r" b="b"/>
            <a:pathLst>
              <a:path w="1799844" h="1301496">
                <a:moveTo>
                  <a:pt x="0" y="1301496"/>
                </a:moveTo>
                <a:lnTo>
                  <a:pt x="1799844" y="1301496"/>
                </a:lnTo>
                <a:lnTo>
                  <a:pt x="1799844" y="0"/>
                </a:lnTo>
                <a:lnTo>
                  <a:pt x="0" y="0"/>
                </a:lnTo>
                <a:lnTo>
                  <a:pt x="0" y="1301496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21407" y="4421124"/>
            <a:ext cx="6598793" cy="0"/>
          </a:xfrm>
          <a:custGeom>
            <a:avLst/>
            <a:gdLst/>
            <a:ahLst/>
            <a:cxnLst/>
            <a:rect l="l" t="t" r="r" b="b"/>
            <a:pathLst>
              <a:path w="6598793">
                <a:moveTo>
                  <a:pt x="0" y="0"/>
                </a:moveTo>
                <a:lnTo>
                  <a:pt x="6598793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21407" y="1211580"/>
            <a:ext cx="1759331" cy="0"/>
          </a:xfrm>
          <a:custGeom>
            <a:avLst/>
            <a:gdLst/>
            <a:ahLst/>
            <a:cxnLst/>
            <a:rect l="l" t="t" r="r" b="b"/>
            <a:pathLst>
              <a:path w="1759330">
                <a:moveTo>
                  <a:pt x="0" y="0"/>
                </a:moveTo>
                <a:lnTo>
                  <a:pt x="1759331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51732" y="1211580"/>
            <a:ext cx="4768088" cy="0"/>
          </a:xfrm>
          <a:custGeom>
            <a:avLst/>
            <a:gdLst/>
            <a:ahLst/>
            <a:cxnLst/>
            <a:rect l="l" t="t" r="r" b="b"/>
            <a:pathLst>
              <a:path w="4768088">
                <a:moveTo>
                  <a:pt x="0" y="0"/>
                </a:moveTo>
                <a:lnTo>
                  <a:pt x="4768088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2973" y="904494"/>
            <a:ext cx="8618220" cy="5065776"/>
          </a:xfrm>
          <a:custGeom>
            <a:avLst/>
            <a:gdLst/>
            <a:ahLst/>
            <a:cxnLst/>
            <a:rect l="l" t="t" r="r" b="b"/>
            <a:pathLst>
              <a:path w="8618220" h="5065776">
                <a:moveTo>
                  <a:pt x="0" y="5065776"/>
                </a:moveTo>
                <a:lnTo>
                  <a:pt x="8618220" y="5065776"/>
                </a:lnTo>
                <a:lnTo>
                  <a:pt x="8618220" y="0"/>
                </a:lnTo>
                <a:lnTo>
                  <a:pt x="0" y="0"/>
                </a:lnTo>
                <a:lnTo>
                  <a:pt x="0" y="5065776"/>
                </a:lnTo>
                <a:close/>
              </a:path>
            </a:pathLst>
          </a:custGeom>
          <a:ln w="19811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21407" y="3256788"/>
            <a:ext cx="6598793" cy="0"/>
          </a:xfrm>
          <a:custGeom>
            <a:avLst/>
            <a:gdLst/>
            <a:ahLst/>
            <a:cxnLst/>
            <a:rect l="l" t="t" r="r" b="b"/>
            <a:pathLst>
              <a:path w="6598793">
                <a:moveTo>
                  <a:pt x="0" y="0"/>
                </a:moveTo>
                <a:lnTo>
                  <a:pt x="6598793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37994" y="5865114"/>
            <a:ext cx="4486656" cy="292607"/>
          </a:xfrm>
          <a:custGeom>
            <a:avLst/>
            <a:gdLst/>
            <a:ahLst/>
            <a:cxnLst/>
            <a:rect l="l" t="t" r="r" b="b"/>
            <a:pathLst>
              <a:path w="4486656" h="292607">
                <a:moveTo>
                  <a:pt x="0" y="292607"/>
                </a:moveTo>
                <a:lnTo>
                  <a:pt x="4486656" y="292607"/>
                </a:lnTo>
                <a:lnTo>
                  <a:pt x="4486656" y="0"/>
                </a:lnTo>
                <a:lnTo>
                  <a:pt x="0" y="0"/>
                </a:lnTo>
                <a:lnTo>
                  <a:pt x="0" y="292607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37994" y="5865114"/>
            <a:ext cx="4486656" cy="292607"/>
          </a:xfrm>
          <a:custGeom>
            <a:avLst/>
            <a:gdLst/>
            <a:ahLst/>
            <a:cxnLst/>
            <a:rect l="l" t="t" r="r" b="b"/>
            <a:pathLst>
              <a:path w="4486656" h="292607">
                <a:moveTo>
                  <a:pt x="0" y="292607"/>
                </a:moveTo>
                <a:lnTo>
                  <a:pt x="4486656" y="292607"/>
                </a:lnTo>
                <a:lnTo>
                  <a:pt x="4486656" y="0"/>
                </a:lnTo>
                <a:lnTo>
                  <a:pt x="0" y="0"/>
                </a:lnTo>
                <a:lnTo>
                  <a:pt x="0" y="292607"/>
                </a:lnTo>
                <a:close/>
              </a:path>
            </a:pathLst>
          </a:custGeom>
          <a:ln w="19812">
            <a:solidFill>
              <a:srgbClr val="3374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8902" y="258082"/>
            <a:ext cx="758699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Mekele</a:t>
            </a:r>
            <a:r>
              <a:rPr sz="3000" spc="-2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3000" spc="-1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thr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-1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types of 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ctions</a:t>
            </a:r>
            <a:r>
              <a:rPr sz="3000" spc="-1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at the city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level to 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dd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ess</a:t>
            </a:r>
            <a:r>
              <a:rPr sz="3000" spc="-2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8902" y="562882"/>
            <a:ext cx="67973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water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0986" y="562882"/>
            <a:ext cx="122467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ch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eng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10867" y="1702224"/>
            <a:ext cx="141946" cy="231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02891" y="1735404"/>
            <a:ext cx="1534574" cy="190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-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4" baseline="1927" dirty="0" smtClean="0">
                <a:latin typeface="Segoe UI Semilight"/>
                <a:cs typeface="Segoe UI Semilight"/>
              </a:rPr>
              <a:t>in</a:t>
            </a:r>
            <a:r>
              <a:rPr sz="1950" spc="0" baseline="1927" dirty="0" smtClean="0">
                <a:latin typeface="Segoe UI Semilight"/>
                <a:cs typeface="Segoe UI Semilight"/>
              </a:rPr>
              <a:t>wa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r</a:t>
            </a:r>
            <a:r>
              <a:rPr sz="1950" spc="-34" baseline="1927" dirty="0" smtClean="0">
                <a:latin typeface="Segoe UI Semilight"/>
                <a:cs typeface="Segoe UI Semilight"/>
              </a:rPr>
              <a:t> </a:t>
            </a:r>
            <a:r>
              <a:rPr sz="1950" spc="-4" baseline="1927" dirty="0" smtClean="0">
                <a:latin typeface="Segoe UI Semilight"/>
                <a:cs typeface="Segoe UI Semilight"/>
              </a:rPr>
              <a:t>h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50" baseline="1927" dirty="0" smtClean="0">
                <a:latin typeface="Segoe UI Semilight"/>
                <a:cs typeface="Segoe UI Semilight"/>
              </a:rPr>
              <a:t>r</a:t>
            </a:r>
            <a:r>
              <a:rPr sz="1950" spc="-14" baseline="1927" dirty="0" smtClean="0">
                <a:latin typeface="Segoe UI Semilight"/>
                <a:cs typeface="Segoe UI Semilight"/>
              </a:rPr>
              <a:t>v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s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-9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g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33850" y="1735404"/>
            <a:ext cx="4583684" cy="190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was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wa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r</a:t>
            </a:r>
            <a:r>
              <a:rPr sz="1950" spc="-57" baseline="1927" dirty="0" smtClean="0">
                <a:latin typeface="Segoe UI Semilight"/>
                <a:cs typeface="Segoe UI Semilight"/>
              </a:rPr>
              <a:t> 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-9" baseline="1927" dirty="0" smtClean="0">
                <a:latin typeface="Segoe UI Semilight"/>
                <a:cs typeface="Segoe UI Semilight"/>
              </a:rPr>
              <a:t>r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9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m</a:t>
            </a:r>
            <a:r>
              <a:rPr sz="1950" spc="-9" baseline="1927" dirty="0" smtClean="0">
                <a:latin typeface="Segoe UI Semilight"/>
                <a:cs typeface="Segoe UI Semilight"/>
              </a:rPr>
              <a:t>e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t</a:t>
            </a:r>
            <a:r>
              <a:rPr sz="1950" spc="-54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l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9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t</a:t>
            </a:r>
            <a:r>
              <a:rPr sz="1950" spc="-18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9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d</a:t>
            </a:r>
            <a:r>
              <a:rPr sz="1950" spc="-21" baseline="1927" dirty="0" smtClean="0">
                <a:latin typeface="Segoe UI Semilight"/>
                <a:cs typeface="Segoe UI Semilight"/>
              </a:rPr>
              <a:t> </a:t>
            </a:r>
            <a:r>
              <a:rPr sz="1950" spc="-4" baseline="1927" dirty="0" smtClean="0">
                <a:latin typeface="Segoe UI Semilight"/>
                <a:cs typeface="Segoe UI Semilight"/>
              </a:rPr>
              <a:t>re</a:t>
            </a:r>
            <a:r>
              <a:rPr sz="1950" spc="0" baseline="1927" dirty="0" smtClean="0">
                <a:latin typeface="Segoe UI Semilight"/>
                <a:cs typeface="Segoe UI Semilight"/>
              </a:rPr>
              <a:t>c</a:t>
            </a:r>
            <a:r>
              <a:rPr sz="1950" spc="-9" baseline="1927" dirty="0" smtClean="0">
                <a:latin typeface="Segoe UI Semilight"/>
                <a:cs typeface="Segoe UI Semilight"/>
              </a:rPr>
              <a:t>y</a:t>
            </a:r>
            <a:r>
              <a:rPr sz="1950" spc="0" baseline="1927" dirty="0" smtClean="0">
                <a:latin typeface="Segoe UI Semilight"/>
                <a:cs typeface="Segoe UI Semilight"/>
              </a:rPr>
              <a:t>cl</a:t>
            </a:r>
            <a:r>
              <a:rPr sz="1950" spc="-4" baseline="1927" dirty="0" smtClean="0">
                <a:latin typeface="Segoe UI Semilight"/>
                <a:cs typeface="Segoe UI Semilight"/>
              </a:rPr>
              <a:t>in</a:t>
            </a:r>
            <a:r>
              <a:rPr sz="1950" spc="0" baseline="1927" dirty="0" smtClean="0">
                <a:latin typeface="Segoe UI Semilight"/>
                <a:cs typeface="Segoe UI Semilight"/>
              </a:rPr>
              <a:t>g,</a:t>
            </a:r>
            <a:r>
              <a:rPr sz="1950" spc="-47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s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-9" baseline="1927" dirty="0" smtClean="0">
                <a:latin typeface="Segoe UI Semilight"/>
                <a:cs typeface="Segoe UI Semilight"/>
              </a:rPr>
              <a:t>w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rage</a:t>
            </a:r>
            <a:r>
              <a:rPr sz="1950" spc="-57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wa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r</a:t>
            </a:r>
            <a:r>
              <a:rPr sz="1950" spc="-35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l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9" baseline="1927" dirty="0" smtClean="0">
                <a:latin typeface="Segoe UI Semilight"/>
                <a:cs typeface="Segoe UI Semilight"/>
              </a:rPr>
              <a:t>n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,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02891" y="2132145"/>
            <a:ext cx="1584481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4" baseline="1927" dirty="0" smtClean="0">
                <a:latin typeface="Segoe UI Semilight"/>
                <a:cs typeface="Segoe UI Semilight"/>
              </a:rPr>
              <a:t>S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gapo</a:t>
            </a:r>
            <a:r>
              <a:rPr sz="1950" spc="-4" baseline="1927" dirty="0" smtClean="0">
                <a:latin typeface="Segoe UI Semilight"/>
                <a:cs typeface="Segoe UI Semilight"/>
              </a:rPr>
              <a:t>re</a:t>
            </a:r>
            <a:r>
              <a:rPr sz="1950" spc="0" baseline="1927" dirty="0" smtClean="0">
                <a:latin typeface="Segoe UI Semilight"/>
                <a:cs typeface="Segoe UI Semilight"/>
              </a:rPr>
              <a:t>,</a:t>
            </a:r>
            <a:r>
              <a:rPr sz="1950" spc="-54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d</a:t>
            </a:r>
            <a:r>
              <a:rPr sz="1950" spc="-21" baseline="1927" dirty="0" smtClean="0">
                <a:latin typeface="Segoe UI Semilight"/>
                <a:cs typeface="Segoe UI Semilight"/>
              </a:rPr>
              <a:t> </a:t>
            </a:r>
            <a:r>
              <a:rPr sz="1950" spc="-129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ok</a:t>
            </a:r>
            <a:r>
              <a:rPr sz="1950" spc="-4" baseline="1927" dirty="0" smtClean="0">
                <a:latin typeface="Segoe UI Semilight"/>
                <a:cs typeface="Segoe UI Semilight"/>
              </a:rPr>
              <a:t>y</a:t>
            </a:r>
            <a:r>
              <a:rPr sz="1950" spc="0" baseline="1927" dirty="0" smtClean="0">
                <a:latin typeface="Segoe UI Semilight"/>
                <a:cs typeface="Segoe UI Semilight"/>
              </a:rPr>
              <a:t>o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41826" y="2147734"/>
            <a:ext cx="141792" cy="231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0"/>
              </a:lnSpc>
              <a:spcBef>
                <a:spcPts val="87"/>
              </a:spcBef>
            </a:pPr>
            <a:r>
              <a:rPr sz="1600" spc="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33850" y="2180913"/>
            <a:ext cx="4436452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4" baseline="1927" dirty="0" smtClean="0">
                <a:latin typeface="Segoe UI Semilight"/>
                <a:cs typeface="Segoe UI Semilight"/>
              </a:rPr>
              <a:t>I</a:t>
            </a:r>
            <a:r>
              <a:rPr sz="1950" spc="0" baseline="1927" dirty="0" smtClean="0">
                <a:latin typeface="Segoe UI Semilight"/>
                <a:cs typeface="Segoe UI Semilight"/>
              </a:rPr>
              <a:t>mpl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m</a:t>
            </a:r>
            <a:r>
              <a:rPr sz="1950" spc="-4" baseline="1927" dirty="0" smtClean="0">
                <a:latin typeface="Segoe UI Semilight"/>
                <a:cs typeface="Segoe UI Semilight"/>
              </a:rPr>
              <a:t>en</a:t>
            </a:r>
            <a:r>
              <a:rPr sz="1950" spc="0" baseline="1927" dirty="0" smtClean="0">
                <a:latin typeface="Segoe UI Semilight"/>
                <a:cs typeface="Segoe UI Semilight"/>
              </a:rPr>
              <a:t>t</a:t>
            </a:r>
            <a:r>
              <a:rPr sz="1950" spc="-60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d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ma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d</a:t>
            </a:r>
            <a:r>
              <a:rPr sz="1950" spc="-31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ma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ag</a:t>
            </a:r>
            <a:r>
              <a:rPr sz="1950" spc="-9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m</a:t>
            </a:r>
            <a:r>
              <a:rPr sz="1950" spc="-4" baseline="1927" dirty="0" smtClean="0">
                <a:latin typeface="Segoe UI Semilight"/>
                <a:cs typeface="Segoe UI Semilight"/>
              </a:rPr>
              <a:t>en</a:t>
            </a:r>
            <a:r>
              <a:rPr sz="1950" spc="0" baseline="1927" dirty="0" smtClean="0">
                <a:latin typeface="Segoe UI Semilight"/>
                <a:cs typeface="Segoe UI Semilight"/>
              </a:rPr>
              <a:t>t</a:t>
            </a:r>
            <a:r>
              <a:rPr sz="1950" spc="-74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stra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gi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s</a:t>
            </a:r>
            <a:r>
              <a:rPr sz="1950" spc="-38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(</a:t>
            </a:r>
            <a:r>
              <a:rPr sz="1950" spc="-9" baseline="1927" dirty="0" smtClean="0">
                <a:latin typeface="Segoe UI Semilight"/>
                <a:cs typeface="Segoe UI Semilight"/>
              </a:rPr>
              <a:t>r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struc</a:t>
            </a:r>
            <a:r>
              <a:rPr sz="1950" spc="-4" baseline="1927" dirty="0" smtClean="0">
                <a:latin typeface="Segoe UI Semilight"/>
                <a:cs typeface="Segoe UI Semilight"/>
              </a:rPr>
              <a:t>tu</a:t>
            </a:r>
            <a:r>
              <a:rPr sz="1950" spc="-9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e</a:t>
            </a:r>
            <a:r>
              <a:rPr sz="1950" spc="-104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w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r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33850" y="2577153"/>
            <a:ext cx="3789244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4" baseline="1927" dirty="0" smtClean="0">
                <a:latin typeface="Segoe UI Semilight"/>
                <a:cs typeface="Segoe UI Semilight"/>
              </a:rPr>
              <a:t>w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r</a:t>
            </a:r>
            <a:r>
              <a:rPr sz="1950" spc="-25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sav</a:t>
            </a:r>
            <a:r>
              <a:rPr sz="1950" spc="-4" baseline="1927" dirty="0" smtClean="0">
                <a:latin typeface="Segoe UI Semilight"/>
                <a:cs typeface="Segoe UI Semilight"/>
              </a:rPr>
              <a:t>in</a:t>
            </a:r>
            <a:r>
              <a:rPr sz="1950" spc="0" baseline="1927" dirty="0" smtClean="0">
                <a:latin typeface="Segoe UI Semilight"/>
                <a:cs typeface="Segoe UI Semilight"/>
              </a:rPr>
              <a:t>g</a:t>
            </a:r>
            <a:r>
              <a:rPr sz="1950" spc="-45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appl</a:t>
            </a:r>
            <a:r>
              <a:rPr sz="1950" spc="-4" baseline="1927" dirty="0" smtClean="0">
                <a:latin typeface="Segoe UI Semilight"/>
                <a:cs typeface="Segoe UI Semilight"/>
              </a:rPr>
              <a:t>i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c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4" baseline="1927" dirty="0" smtClean="0">
                <a:latin typeface="Segoe UI Semilight"/>
                <a:cs typeface="Segoe UI Semilight"/>
              </a:rPr>
              <a:t>s</a:t>
            </a:r>
            <a:r>
              <a:rPr sz="1950" spc="0" baseline="1927" dirty="0" smtClean="0">
                <a:latin typeface="Segoe UI Semilight"/>
                <a:cs typeface="Segoe UI Semilight"/>
              </a:rPr>
              <a:t>-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sp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cia</a:t>
            </a:r>
            <a:r>
              <a:rPr sz="1950" spc="-4" baseline="1927" dirty="0" smtClean="0">
                <a:latin typeface="Segoe UI Semilight"/>
                <a:cs typeface="Segoe UI Semilight"/>
              </a:rPr>
              <a:t>l</a:t>
            </a:r>
            <a:r>
              <a:rPr sz="1950" spc="0" baseline="1927" dirty="0" smtClean="0">
                <a:latin typeface="Segoe UI Semilight"/>
                <a:cs typeface="Segoe UI Semilight"/>
              </a:rPr>
              <a:t>ly</a:t>
            </a:r>
            <a:r>
              <a:rPr sz="1950" spc="-87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comm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-9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cial</a:t>
            </a:r>
            <a:r>
              <a:rPr sz="1950" spc="-89" baseline="1927" dirty="0" smtClean="0">
                <a:latin typeface="Segoe UI Semilight"/>
                <a:cs typeface="Segoe UI Semilight"/>
              </a:rPr>
              <a:t> </a:t>
            </a:r>
            <a:r>
              <a:rPr sz="1950" spc="-4" baseline="1927" dirty="0" smtClean="0">
                <a:latin typeface="Segoe UI Semilight"/>
                <a:cs typeface="Segoe UI Semilight"/>
              </a:rPr>
              <a:t>u</a:t>
            </a:r>
            <a:r>
              <a:rPr sz="1950" spc="0" baseline="1927" dirty="0" smtClean="0">
                <a:latin typeface="Segoe UI Semilight"/>
                <a:cs typeface="Segoe UI Semilight"/>
              </a:rPr>
              <a:t>s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1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s)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02891" y="3501332"/>
            <a:ext cx="625937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stra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gy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33850" y="3501332"/>
            <a:ext cx="3661681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-19" baseline="1927" dirty="0" smtClean="0">
                <a:latin typeface="Segoe UI Semilight"/>
                <a:cs typeface="Segoe UI Semilight"/>
              </a:rPr>
              <a:t>o</a:t>
            </a:r>
            <a:r>
              <a:rPr sz="1950" spc="0" baseline="1927" dirty="0" smtClean="0">
                <a:latin typeface="Segoe UI Semilight"/>
                <a:cs typeface="Segoe UI Semilight"/>
              </a:rPr>
              <a:t>f</a:t>
            </a:r>
            <a:r>
              <a:rPr sz="1950" spc="-6" baseline="1927" dirty="0" smtClean="0">
                <a:latin typeface="Segoe UI Semilight"/>
                <a:cs typeface="Segoe UI Semilight"/>
              </a:rPr>
              <a:t> </a:t>
            </a:r>
            <a:r>
              <a:rPr sz="1950" spc="-4" baseline="1927" dirty="0" smtClean="0">
                <a:latin typeface="Segoe UI Semilight"/>
                <a:cs typeface="Segoe UI Semilight"/>
              </a:rPr>
              <a:t>th</a:t>
            </a:r>
            <a:r>
              <a:rPr sz="1950" spc="0" baseline="1927" dirty="0" smtClean="0">
                <a:latin typeface="Segoe UI Semilight"/>
                <a:cs typeface="Segoe UI Semilight"/>
              </a:rPr>
              <a:t>e</a:t>
            </a:r>
            <a:r>
              <a:rPr sz="1950" spc="-17" baseline="1927" dirty="0" smtClean="0">
                <a:latin typeface="Segoe UI Semilight"/>
                <a:cs typeface="Segoe UI Semilight"/>
              </a:rPr>
              <a:t> 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4" baseline="1927" dirty="0" smtClean="0">
                <a:latin typeface="Segoe UI Semilight"/>
                <a:cs typeface="Segoe UI Semilight"/>
              </a:rPr>
              <a:t>rr</a:t>
            </a:r>
            <a:r>
              <a:rPr sz="1950" spc="0" baseline="1927" dirty="0" smtClean="0">
                <a:latin typeface="Segoe UI Semilight"/>
                <a:cs typeface="Segoe UI Semilight"/>
              </a:rPr>
              <a:t>i</a:t>
            </a:r>
            <a:r>
              <a:rPr sz="1950" spc="-19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o</a:t>
            </a:r>
            <a:r>
              <a:rPr sz="1950" spc="54" baseline="1927" dirty="0" smtClean="0">
                <a:latin typeface="Segoe UI Semilight"/>
                <a:cs typeface="Segoe UI Semilight"/>
              </a:rPr>
              <a:t>r</a:t>
            </a:r>
            <a:r>
              <a:rPr sz="1950" spc="-54" baseline="1927" dirty="0" smtClean="0">
                <a:latin typeface="Segoe UI Semilight"/>
                <a:cs typeface="Segoe UI Semilight"/>
              </a:rPr>
              <a:t>y</a:t>
            </a:r>
            <a:r>
              <a:rPr sz="1950" spc="0" baseline="1927" dirty="0" smtClean="0">
                <a:latin typeface="Segoe UI Semilight"/>
                <a:cs typeface="Segoe UI Semilight"/>
              </a:rPr>
              <a:t>,</a:t>
            </a:r>
            <a:r>
              <a:rPr sz="1950" spc="-52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d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c</a:t>
            </a:r>
            <a:r>
              <a:rPr sz="1950" spc="-4" baseline="1927" dirty="0" smtClean="0">
                <a:latin typeface="Segoe UI Semilight"/>
                <a:cs typeface="Segoe UI Semilight"/>
              </a:rPr>
              <a:t>ent</a:t>
            </a:r>
            <a:r>
              <a:rPr sz="1950" spc="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al</a:t>
            </a:r>
            <a:r>
              <a:rPr sz="1950" spc="-4" baseline="1927" dirty="0" smtClean="0">
                <a:latin typeface="Segoe UI Semilight"/>
                <a:cs typeface="Segoe UI Semilight"/>
              </a:rPr>
              <a:t>ize</a:t>
            </a:r>
            <a:r>
              <a:rPr sz="1950" spc="0" baseline="1927" dirty="0" smtClean="0">
                <a:latin typeface="Segoe UI Semilight"/>
                <a:cs typeface="Segoe UI Semilight"/>
              </a:rPr>
              <a:t>d</a:t>
            </a:r>
            <a:r>
              <a:rPr sz="1950" spc="-49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ca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c</a:t>
            </a:r>
            <a:r>
              <a:rPr sz="1950" spc="-4" baseline="1927" dirty="0" smtClean="0">
                <a:latin typeface="Segoe UI Semilight"/>
                <a:cs typeface="Segoe UI Semilight"/>
              </a:rPr>
              <a:t>h</a:t>
            </a:r>
            <a:r>
              <a:rPr sz="1950" spc="0" baseline="1927" dirty="0" smtClean="0">
                <a:latin typeface="Segoe UI Semilight"/>
                <a:cs typeface="Segoe UI Semilight"/>
              </a:rPr>
              <a:t>m</a:t>
            </a:r>
            <a:r>
              <a:rPr sz="1950" spc="-4" baseline="1927" dirty="0" smtClean="0">
                <a:latin typeface="Segoe UI Semilight"/>
                <a:cs typeface="Segoe UI Semilight"/>
              </a:rPr>
              <a:t>en</a:t>
            </a:r>
            <a:r>
              <a:rPr sz="1950" spc="0" baseline="1927" dirty="0" smtClean="0">
                <a:latin typeface="Segoe UI Semilight"/>
                <a:cs typeface="Segoe UI Semilight"/>
              </a:rPr>
              <a:t>t</a:t>
            </a:r>
            <a:r>
              <a:rPr sz="1950" spc="-48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p</a:t>
            </a:r>
            <a:r>
              <a:rPr sz="1950" spc="-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o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ct</a:t>
            </a:r>
            <a:r>
              <a:rPr sz="1950" spc="-4" baseline="1927" dirty="0" smtClean="0">
                <a:latin typeface="Segoe UI Semilight"/>
                <a:cs typeface="Segoe UI Semilight"/>
              </a:rPr>
              <a:t>i</a:t>
            </a:r>
            <a:r>
              <a:rPr sz="1950" spc="0" baseline="1927" dirty="0" smtClean="0">
                <a:latin typeface="Segoe UI Semilight"/>
                <a:cs typeface="Segoe UI Semilight"/>
              </a:rPr>
              <a:t>on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33850" y="4195006"/>
            <a:ext cx="1517823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agric</a:t>
            </a:r>
            <a:r>
              <a:rPr sz="1950" spc="-4" baseline="1927" dirty="0" smtClean="0">
                <a:latin typeface="Segoe UI Semilight"/>
                <a:cs typeface="Segoe UI Semilight"/>
              </a:rPr>
              <a:t>u</a:t>
            </a:r>
            <a:r>
              <a:rPr sz="1950" spc="0" baseline="1927" dirty="0" smtClean="0">
                <a:latin typeface="Segoe UI Semilight"/>
                <a:cs typeface="Segoe UI Semilight"/>
              </a:rPr>
              <a:t>l</a:t>
            </a:r>
            <a:r>
              <a:rPr sz="1950" spc="-4" baseline="1927" dirty="0" smtClean="0">
                <a:latin typeface="Segoe UI Semilight"/>
                <a:cs typeface="Segoe UI Semilight"/>
              </a:rPr>
              <a:t>tu</a:t>
            </a:r>
            <a:r>
              <a:rPr sz="1950" spc="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al</a:t>
            </a:r>
            <a:r>
              <a:rPr sz="1950" spc="-62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p</a:t>
            </a:r>
            <a:r>
              <a:rPr sz="1950" spc="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ac</a:t>
            </a:r>
            <a:r>
              <a:rPr sz="1950" spc="-4" baseline="1927" dirty="0" smtClean="0">
                <a:latin typeface="Segoe UI Semilight"/>
                <a:cs typeface="Segoe UI Semilight"/>
              </a:rPr>
              <a:t>t</a:t>
            </a:r>
            <a:r>
              <a:rPr sz="1950" spc="0" baseline="1927" dirty="0" smtClean="0">
                <a:latin typeface="Segoe UI Semilight"/>
                <a:cs typeface="Segoe UI Semilight"/>
              </a:rPr>
              <a:t>ic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s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02891" y="4665033"/>
            <a:ext cx="1556561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in</a:t>
            </a:r>
            <a:r>
              <a:rPr sz="1950" spc="-25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Ne</a:t>
            </a:r>
            <a:r>
              <a:rPr sz="1950" spc="-14" baseline="1927" dirty="0" smtClean="0">
                <a:latin typeface="Segoe UI Semilight"/>
                <a:cs typeface="Segoe UI Semilight"/>
              </a:rPr>
              <a:t>p</a:t>
            </a:r>
            <a:r>
              <a:rPr sz="1950" spc="0" baseline="1927" dirty="0" smtClean="0">
                <a:latin typeface="Segoe UI Semilight"/>
                <a:cs typeface="Segoe UI Semilight"/>
              </a:rPr>
              <a:t>al</a:t>
            </a:r>
            <a:r>
              <a:rPr sz="1950" spc="-33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or</a:t>
            </a:r>
            <a:r>
              <a:rPr sz="1950" spc="-11" baseline="1927" dirty="0" smtClean="0">
                <a:latin typeface="Segoe UI Semilight"/>
                <a:cs typeface="Segoe UI Semilight"/>
              </a:rPr>
              <a:t> </a:t>
            </a:r>
            <a:r>
              <a:rPr sz="1950" spc="0" baseline="1927" dirty="0" smtClean="0">
                <a:latin typeface="Segoe UI Semilight"/>
                <a:cs typeface="Segoe UI Semilight"/>
              </a:rPr>
              <a:t>Cal</a:t>
            </a:r>
            <a:r>
              <a:rPr sz="1950" spc="-4" baseline="1927" dirty="0" smtClean="0">
                <a:latin typeface="Segoe UI Semilight"/>
                <a:cs typeface="Segoe UI Semilight"/>
              </a:rPr>
              <a:t>i</a:t>
            </a:r>
            <a:r>
              <a:rPr sz="1950" spc="0" baseline="1927" dirty="0" smtClean="0">
                <a:latin typeface="Segoe UI Semilight"/>
                <a:cs typeface="Segoe UI Semilight"/>
              </a:rPr>
              <a:t>fo</a:t>
            </a:r>
            <a:r>
              <a:rPr sz="1950" spc="4" baseline="1927" dirty="0" smtClean="0">
                <a:latin typeface="Segoe UI Semilight"/>
                <a:cs typeface="Segoe UI Semilight"/>
              </a:rPr>
              <a:t>r</a:t>
            </a:r>
            <a:r>
              <a:rPr sz="1950" spc="-4" baseline="1927" dirty="0" smtClean="0">
                <a:latin typeface="Segoe UI Semilight"/>
                <a:cs typeface="Segoe UI Semilight"/>
              </a:rPr>
              <a:t>n</a:t>
            </a:r>
            <a:r>
              <a:rPr sz="1950" spc="0" baseline="1927" dirty="0" smtClean="0">
                <a:latin typeface="Segoe UI Semilight"/>
                <a:cs typeface="Segoe UI Semilight"/>
              </a:rPr>
              <a:t>ia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33850" y="4665033"/>
            <a:ext cx="814755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agric</a:t>
            </a:r>
            <a:r>
              <a:rPr sz="1950" spc="-4" baseline="1927" dirty="0" smtClean="0">
                <a:latin typeface="Segoe UI Semilight"/>
                <a:cs typeface="Segoe UI Semilight"/>
              </a:rPr>
              <a:t>u</a:t>
            </a:r>
            <a:r>
              <a:rPr sz="1950" spc="0" baseline="1927" dirty="0" smtClean="0">
                <a:latin typeface="Segoe UI Semilight"/>
                <a:cs typeface="Segoe UI Semilight"/>
              </a:rPr>
              <a:t>l</a:t>
            </a:r>
            <a:r>
              <a:rPr sz="1950" spc="-4" baseline="1927" dirty="0" smtClean="0">
                <a:latin typeface="Segoe UI Semilight"/>
                <a:cs typeface="Segoe UI Semilight"/>
              </a:rPr>
              <a:t>tu</a:t>
            </a:r>
            <a:r>
              <a:rPr sz="1950" spc="-9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e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02891" y="5111819"/>
            <a:ext cx="438922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-9" baseline="1927" dirty="0" smtClean="0">
                <a:latin typeface="Segoe UI Semilight"/>
                <a:cs typeface="Segoe UI Semilight"/>
              </a:rPr>
              <a:t>p</a:t>
            </a:r>
            <a:r>
              <a:rPr sz="1950" spc="0" baseline="1927" dirty="0" smtClean="0">
                <a:latin typeface="Segoe UI Semilight"/>
                <a:cs typeface="Segoe UI Semilight"/>
              </a:rPr>
              <a:t>ar</a:t>
            </a:r>
            <a:r>
              <a:rPr sz="1950" spc="4" baseline="1927" dirty="0" smtClean="0">
                <a:latin typeface="Segoe UI Semilight"/>
                <a:cs typeface="Segoe UI Semilight"/>
              </a:rPr>
              <a:t>k</a:t>
            </a:r>
            <a:r>
              <a:rPr sz="1950" spc="0" baseline="1927" dirty="0" smtClean="0">
                <a:latin typeface="Segoe UI Semilight"/>
                <a:cs typeface="Segoe UI Semilight"/>
              </a:rPr>
              <a:t>s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02891" y="5556878"/>
            <a:ext cx="805802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950" spc="0" baseline="1927" dirty="0" smtClean="0">
                <a:latin typeface="Segoe UI Semilight"/>
                <a:cs typeface="Segoe UI Semilight"/>
              </a:rPr>
              <a:t>g</a:t>
            </a:r>
            <a:r>
              <a:rPr sz="1950" spc="4" baseline="1927" dirty="0" smtClean="0">
                <a:latin typeface="Segoe UI Semilight"/>
                <a:cs typeface="Segoe UI Semilight"/>
              </a:rPr>
              <a:t>r</a:t>
            </a:r>
            <a:r>
              <a:rPr sz="1950" spc="0" baseline="1927" dirty="0" smtClean="0">
                <a:latin typeface="Segoe UI Semilight"/>
                <a:cs typeface="Segoe UI Semilight"/>
              </a:rPr>
              <a:t>ay</a:t>
            </a:r>
            <a:r>
              <a:rPr sz="1950" spc="-24" baseline="1927" dirty="0" smtClean="0">
                <a:latin typeface="Segoe UI Semilight"/>
                <a:cs typeface="Segoe UI Semilight"/>
              </a:rPr>
              <a:t> </a:t>
            </a:r>
            <a:r>
              <a:rPr sz="1950" spc="4" baseline="1927" dirty="0" smtClean="0">
                <a:latin typeface="Segoe UI Semilight"/>
                <a:cs typeface="Segoe UI Semilight"/>
              </a:rPr>
              <a:t>w</a:t>
            </a:r>
            <a:r>
              <a:rPr sz="1950" spc="0" baseline="1927" dirty="0" smtClean="0">
                <a:latin typeface="Segoe UI Semilight"/>
                <a:cs typeface="Segoe UI Semilight"/>
              </a:rPr>
              <a:t>a</a:t>
            </a:r>
            <a:r>
              <a:rPr sz="1950" spc="-14" baseline="1927" dirty="0" smtClean="0">
                <a:latin typeface="Segoe UI Semilight"/>
                <a:cs typeface="Segoe UI Semilight"/>
              </a:rPr>
              <a:t>t</a:t>
            </a:r>
            <a:r>
              <a:rPr sz="1950" spc="-4" baseline="1927" dirty="0" smtClean="0">
                <a:latin typeface="Segoe UI Semilight"/>
                <a:cs typeface="Segoe UI Semilight"/>
              </a:rPr>
              <a:t>e</a:t>
            </a:r>
            <a:r>
              <a:rPr sz="1950" spc="0" baseline="1927" dirty="0" smtClean="0">
                <a:latin typeface="Segoe UI Semilight"/>
                <a:cs typeface="Segoe UI Semilight"/>
              </a:rPr>
              <a:t>r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2973" y="904494"/>
            <a:ext cx="8630920" cy="4960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550"/>
              </a:lnSpc>
              <a:spcBef>
                <a:spcPts val="21"/>
              </a:spcBef>
            </a:pPr>
            <a:endParaRPr sz="550"/>
          </a:p>
          <a:p>
            <a:pPr marL="43055" marR="3371390" algn="ctr">
              <a:lnSpc>
                <a:spcPct val="110839"/>
              </a:lnSpc>
              <a:tabLst>
                <a:tab pos="1917700" algn="l"/>
                <a:tab pos="3746500" algn="l"/>
              </a:tabLst>
            </a:pPr>
            <a:r>
              <a:rPr sz="1300" spc="-5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-5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300" spc="-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ac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on	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al</a:t>
            </a:r>
            <a:r>
              <a:rPr sz="1300" spc="-9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3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	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cri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-10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300" spc="-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300" spc="-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-1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1300" spc="-1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1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300" spc="-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1300">
              <a:latin typeface="Segoe UI Semilight"/>
              <a:cs typeface="Segoe UI Semilight"/>
            </a:endParaRPr>
          </a:p>
          <a:p>
            <a:pPr marL="2142617" marR="197230" indent="-192024">
              <a:lnSpc>
                <a:spcPts val="1960"/>
              </a:lnSpc>
              <a:spcBef>
                <a:spcPts val="408"/>
              </a:spcBef>
              <a:tabLst>
                <a:tab pos="3771900" algn="l"/>
              </a:tabLst>
            </a:pPr>
            <a:r>
              <a:rPr sz="16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600" spc="5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Cal</a:t>
            </a:r>
            <a:r>
              <a:rPr sz="1300" spc="-4" dirty="0" smtClean="0"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latin typeface="Segoe UI Semilight"/>
                <a:cs typeface="Segoe UI Semilight"/>
              </a:rPr>
              <a:t>f</a:t>
            </a:r>
            <a:r>
              <a:rPr sz="1300" spc="4" dirty="0" smtClean="0">
                <a:latin typeface="Segoe UI Semilight"/>
                <a:cs typeface="Segoe UI Semilight"/>
              </a:rPr>
              <a:t>or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ia</a:t>
            </a:r>
            <a:r>
              <a:rPr sz="1300" spc="-75" dirty="0" smtClean="0">
                <a:latin typeface="Segoe UI Semilight"/>
                <a:cs typeface="Segoe UI Semilight"/>
              </a:rPr>
              <a:t>’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65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Arc</a:t>
            </a:r>
            <a:r>
              <a:rPr sz="1300" spc="-4" dirty="0" smtClean="0">
                <a:latin typeface="Segoe UI Semilight"/>
                <a:cs typeface="Segoe UI Semilight"/>
              </a:rPr>
              <a:t>at</a:t>
            </a:r>
            <a:r>
              <a:rPr sz="1300" spc="0" dirty="0" smtClean="0">
                <a:latin typeface="Segoe UI Semilight"/>
                <a:cs typeface="Segoe UI Semilight"/>
              </a:rPr>
              <a:t>a	</a:t>
            </a:r>
            <a:r>
              <a:rPr sz="16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600" spc="5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4" dirty="0" smtClean="0">
                <a:latin typeface="Segoe UI Semilight"/>
                <a:cs typeface="Segoe UI Semilight"/>
              </a:rPr>
              <a:t>s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ss</a:t>
            </a:r>
            <a:r>
              <a:rPr sz="1300" spc="4" dirty="0" smtClean="0">
                <a:latin typeface="Segoe UI Semilight"/>
                <a:cs typeface="Segoe UI Semilight"/>
              </a:rPr>
              <a:t>m</a:t>
            </a:r>
            <a:r>
              <a:rPr sz="1300" spc="-4" dirty="0" smtClean="0">
                <a:latin typeface="Segoe UI Semilight"/>
                <a:cs typeface="Segoe UI Semilight"/>
              </a:rPr>
              <a:t>en</a:t>
            </a:r>
            <a:r>
              <a:rPr sz="1300" spc="0" dirty="0" smtClean="0">
                <a:latin typeface="Segoe UI Semilight"/>
                <a:cs typeface="Segoe UI Semilight"/>
              </a:rPr>
              <a:t>t</a:t>
            </a:r>
            <a:r>
              <a:rPr sz="1300" spc="-74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4" dirty="0" smtClean="0">
                <a:latin typeface="Segoe UI Semilight"/>
                <a:cs typeface="Segoe UI Semilight"/>
              </a:rPr>
              <a:t>r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en</a:t>
            </a:r>
            <a:r>
              <a:rPr sz="1300" spc="0" dirty="0" smtClean="0">
                <a:latin typeface="Segoe UI Semilight"/>
                <a:cs typeface="Segoe UI Semilight"/>
              </a:rPr>
              <a:t>t</a:t>
            </a:r>
            <a:r>
              <a:rPr sz="1300" spc="-49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r</a:t>
            </a:r>
            <a:r>
              <a:rPr sz="1300" spc="-30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ma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31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21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se</a:t>
            </a:r>
            <a:r>
              <a:rPr sz="1300" spc="-19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21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fo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cast</a:t>
            </a:r>
            <a:r>
              <a:rPr sz="1300" spc="-54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fu</a:t>
            </a:r>
            <a:r>
              <a:rPr sz="1300" spc="-9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e </a:t>
            </a:r>
            <a:r>
              <a:rPr sz="1950" spc="0" baseline="15422" dirty="0" smtClean="0">
                <a:latin typeface="Segoe UI Semilight"/>
                <a:cs typeface="Segoe UI Semilight"/>
              </a:rPr>
              <a:t>cons</a:t>
            </a:r>
            <a:r>
              <a:rPr sz="1950" spc="-4" baseline="15422" dirty="0" smtClean="0">
                <a:latin typeface="Segoe UI Semilight"/>
                <a:cs typeface="Segoe UI Semilight"/>
              </a:rPr>
              <a:t>t</a:t>
            </a:r>
            <a:r>
              <a:rPr sz="1950" spc="4" baseline="15422" dirty="0" smtClean="0">
                <a:latin typeface="Segoe UI Semilight"/>
                <a:cs typeface="Segoe UI Semilight"/>
              </a:rPr>
              <a:t>r</a:t>
            </a:r>
            <a:r>
              <a:rPr sz="1950" spc="-4" baseline="15422" dirty="0" smtClean="0">
                <a:latin typeface="Segoe UI Semilight"/>
                <a:cs typeface="Segoe UI Semilight"/>
              </a:rPr>
              <a:t>u</a:t>
            </a:r>
            <a:r>
              <a:rPr sz="1950" spc="0" baseline="15422" dirty="0" smtClean="0">
                <a:latin typeface="Segoe UI Semilight"/>
                <a:cs typeface="Segoe UI Semilight"/>
              </a:rPr>
              <a:t>c</a:t>
            </a:r>
            <a:r>
              <a:rPr sz="1950" spc="-14" baseline="15422" dirty="0" smtClean="0">
                <a:latin typeface="Segoe UI Semilight"/>
                <a:cs typeface="Segoe UI Semilight"/>
              </a:rPr>
              <a:t>t</a:t>
            </a:r>
            <a:r>
              <a:rPr sz="1950" spc="-4" baseline="15422" dirty="0" smtClean="0">
                <a:latin typeface="Segoe UI Semilight"/>
                <a:cs typeface="Segoe UI Semilight"/>
              </a:rPr>
              <a:t>e</a:t>
            </a:r>
            <a:r>
              <a:rPr sz="1950" spc="0" baseline="15422" dirty="0" smtClean="0">
                <a:latin typeface="Segoe UI Semilight"/>
                <a:cs typeface="Segoe UI Semilight"/>
              </a:rPr>
              <a:t>d</a:t>
            </a:r>
            <a:r>
              <a:rPr sz="1950" spc="-50" baseline="15422" dirty="0" smtClean="0">
                <a:latin typeface="Segoe UI Semilight"/>
                <a:cs typeface="Segoe UI Semilight"/>
              </a:rPr>
              <a:t> </a:t>
            </a:r>
            <a:r>
              <a:rPr sz="1950" spc="-4" baseline="15422" dirty="0" smtClean="0">
                <a:latin typeface="Segoe UI Semilight"/>
                <a:cs typeface="Segoe UI Semilight"/>
              </a:rPr>
              <a:t>wet</a:t>
            </a:r>
            <a:r>
              <a:rPr sz="1950" spc="0" baseline="15422" dirty="0" smtClean="0">
                <a:latin typeface="Segoe UI Semilight"/>
                <a:cs typeface="Segoe UI Semilight"/>
              </a:rPr>
              <a:t>la</a:t>
            </a:r>
            <a:r>
              <a:rPr sz="1950" spc="-9" baseline="15422" dirty="0" smtClean="0">
                <a:latin typeface="Segoe UI Semilight"/>
                <a:cs typeface="Segoe UI Semilight"/>
              </a:rPr>
              <a:t>n</a:t>
            </a:r>
            <a:r>
              <a:rPr sz="1950" spc="0" baseline="15422" dirty="0" smtClean="0">
                <a:latin typeface="Segoe UI Semilight"/>
                <a:cs typeface="Segoe UI Semilight"/>
              </a:rPr>
              <a:t>ds	</a:t>
            </a:r>
            <a:r>
              <a:rPr sz="16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600" spc="5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latin typeface="Segoe UI Semilight"/>
                <a:cs typeface="Segoe UI Semilight"/>
              </a:rPr>
              <a:t>mpl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m</a:t>
            </a:r>
            <a:r>
              <a:rPr sz="1300" spc="-4" dirty="0" smtClean="0">
                <a:latin typeface="Segoe UI Semilight"/>
                <a:cs typeface="Segoe UI Semilight"/>
              </a:rPr>
              <a:t>en</a:t>
            </a:r>
            <a:r>
              <a:rPr sz="1300" spc="0" dirty="0" smtClean="0">
                <a:latin typeface="Segoe UI Semilight"/>
                <a:cs typeface="Segoe UI Semilight"/>
              </a:rPr>
              <a:t>t</a:t>
            </a:r>
            <a:r>
              <a:rPr sz="1300" spc="-60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f</a:t>
            </a:r>
            <a:r>
              <a:rPr sz="1300" spc="4" dirty="0" smtClean="0">
                <a:latin typeface="Segoe UI Semilight"/>
                <a:cs typeface="Segoe UI Semilight"/>
              </a:rPr>
              <a:t>f</a:t>
            </a:r>
            <a:r>
              <a:rPr sz="1300" spc="0" dirty="0" smtClean="0">
                <a:latin typeface="Segoe UI Semilight"/>
                <a:cs typeface="Segoe UI Semilight"/>
              </a:rPr>
              <a:t>ici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t</a:t>
            </a:r>
            <a:r>
              <a:rPr sz="1300" spc="-33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r</a:t>
            </a:r>
            <a:r>
              <a:rPr sz="1300" spc="-25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se</a:t>
            </a:r>
            <a:r>
              <a:rPr sz="1300" spc="-29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ac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io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34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(</a:t>
            </a:r>
            <a:r>
              <a:rPr sz="1300" spc="0" dirty="0" smtClean="0">
                <a:latin typeface="Segoe UI Semilight"/>
                <a:cs typeface="Segoe UI Semilight"/>
              </a:rPr>
              <a:t>l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aks</a:t>
            </a:r>
            <a:r>
              <a:rPr sz="1300" spc="-31" dirty="0" smtClean="0">
                <a:latin typeface="Segoe UI Semilight"/>
                <a:cs typeface="Segoe UI Semilight"/>
              </a:rPr>
              <a:t> 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ct</a:t>
            </a:r>
            <a:r>
              <a:rPr sz="1300" spc="-4" dirty="0" smtClean="0"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latin typeface="Segoe UI Semilight"/>
                <a:cs typeface="Segoe UI Semilight"/>
              </a:rPr>
              <a:t>on,</a:t>
            </a:r>
            <a:endParaRPr sz="1300">
              <a:latin typeface="Segoe UI Semilight"/>
              <a:cs typeface="Segoe UI Semilight"/>
            </a:endParaRPr>
          </a:p>
          <a:p>
            <a:pPr marL="2142617">
              <a:lnSpc>
                <a:spcPct val="110839"/>
              </a:lnSpc>
              <a:spcBef>
                <a:spcPts val="1229"/>
              </a:spcBef>
              <a:tabLst>
                <a:tab pos="3962400" algn="l"/>
              </a:tabLst>
            </a:pPr>
            <a:r>
              <a:rPr sz="1300" spc="0" dirty="0" smtClean="0">
                <a:latin typeface="Segoe UI Semilight"/>
                <a:cs typeface="Segoe UI Semilight"/>
              </a:rPr>
              <a:t>in</a:t>
            </a:r>
            <a:r>
              <a:rPr sz="1300" spc="-25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N</a:t>
            </a:r>
            <a:r>
              <a:rPr sz="1300" spc="4" dirty="0" smtClean="0">
                <a:latin typeface="Segoe UI Semilight"/>
                <a:cs typeface="Segoe UI Semilight"/>
              </a:rPr>
              <a:t>o</a:t>
            </a:r>
            <a:r>
              <a:rPr sz="1300" spc="3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the</a:t>
            </a:r>
            <a:r>
              <a:rPr sz="1300" spc="4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n</a:t>
            </a:r>
            <a:r>
              <a:rPr sz="1300" spc="-50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</a:t>
            </a:r>
            <a:r>
              <a:rPr sz="1300" spc="-4" dirty="0" smtClean="0">
                <a:latin typeface="Segoe UI Semilight"/>
                <a:cs typeface="Segoe UI Semilight"/>
              </a:rPr>
              <a:t>h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a,	</a:t>
            </a:r>
            <a:r>
              <a:rPr sz="1300" spc="4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ai</a:t>
            </a:r>
            <a:r>
              <a:rPr sz="1300" spc="-9" dirty="0" smtClean="0">
                <a:latin typeface="Segoe UI Semilight"/>
                <a:cs typeface="Segoe UI Semilight"/>
              </a:rPr>
              <a:t>n</a:t>
            </a: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r</a:t>
            </a:r>
            <a:r>
              <a:rPr sz="1300" spc="-46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h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50" dirty="0" smtClean="0">
                <a:latin typeface="Segoe UI Semilight"/>
                <a:cs typeface="Segoe UI Semilight"/>
              </a:rPr>
              <a:t>r</a:t>
            </a:r>
            <a:r>
              <a:rPr sz="1300" spc="-14" dirty="0" smtClean="0">
                <a:latin typeface="Segoe UI Semilight"/>
                <a:cs typeface="Segoe UI Semilight"/>
              </a:rPr>
              <a:t>v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st</a:t>
            </a:r>
            <a:r>
              <a:rPr sz="1300" spc="-4" dirty="0" smtClean="0">
                <a:latin typeface="Segoe UI Semilight"/>
                <a:cs typeface="Segoe UI Semilight"/>
              </a:rPr>
              <a:t>in</a:t>
            </a:r>
            <a:r>
              <a:rPr sz="1300" spc="0" dirty="0" smtClean="0">
                <a:latin typeface="Segoe UI Semilight"/>
                <a:cs typeface="Segoe UI Semilight"/>
              </a:rPr>
              <a:t>g,</a:t>
            </a:r>
            <a:r>
              <a:rPr sz="1300" spc="-45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c</a:t>
            </a:r>
            <a:r>
              <a:rPr sz="1300" spc="4" dirty="0" smtClean="0">
                <a:latin typeface="Segoe UI Semilight"/>
                <a:cs typeface="Segoe UI Semilight"/>
              </a:rPr>
              <a:t>.</a:t>
            </a:r>
            <a:r>
              <a:rPr sz="1300" spc="0" dirty="0" smtClean="0">
                <a:latin typeface="Segoe UI Semilight"/>
                <a:cs typeface="Segoe UI Semilight"/>
              </a:rPr>
              <a:t>)</a:t>
            </a:r>
            <a:endParaRPr sz="1300">
              <a:latin typeface="Segoe UI Semilight"/>
              <a:cs typeface="Segoe UI Semilight"/>
            </a:endParaRPr>
          </a:p>
          <a:p>
            <a:pPr marL="3973576">
              <a:lnSpc>
                <a:spcPct val="110839"/>
              </a:lnSpc>
              <a:spcBef>
                <a:spcPts val="1774"/>
              </a:spcBef>
            </a:pPr>
            <a:r>
              <a:rPr sz="1300" spc="0" dirty="0" smtClean="0">
                <a:latin typeface="Segoe UI Semilight"/>
                <a:cs typeface="Segoe UI Semilight"/>
              </a:rPr>
              <a:t>fe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s,</a:t>
            </a:r>
            <a:r>
              <a:rPr sz="1300" spc="-20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imp</a:t>
            </a:r>
            <a:r>
              <a:rPr sz="1300" spc="-4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o</a:t>
            </a:r>
            <a:r>
              <a:rPr sz="1300" spc="-14" dirty="0" smtClean="0">
                <a:latin typeface="Segoe UI Semilight"/>
                <a:cs typeface="Segoe UI Semilight"/>
              </a:rPr>
              <a:t>v</a:t>
            </a:r>
            <a:r>
              <a:rPr sz="1300" spc="0" dirty="0" smtClean="0">
                <a:latin typeface="Segoe UI Semilight"/>
                <a:cs typeface="Segoe UI Semilight"/>
              </a:rPr>
              <a:t>e</a:t>
            </a:r>
            <a:r>
              <a:rPr sz="1300" spc="-60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r</a:t>
            </a:r>
            <a:r>
              <a:rPr sz="1300" spc="-25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fe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27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coll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ct</a:t>
            </a:r>
            <a:r>
              <a:rPr sz="1300" spc="-4" dirty="0" smtClean="0"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latin typeface="Segoe UI Semilight"/>
                <a:cs typeface="Segoe UI Semilight"/>
              </a:rPr>
              <a:t>on,</a:t>
            </a:r>
            <a:r>
              <a:rPr sz="1300" spc="-41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ca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io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,</a:t>
            </a:r>
            <a:r>
              <a:rPr sz="1300" spc="-28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c</a:t>
            </a:r>
            <a:r>
              <a:rPr sz="1300" spc="-4" dirty="0" smtClean="0">
                <a:latin typeface="Segoe UI Semilight"/>
                <a:cs typeface="Segoe UI Semilight"/>
              </a:rPr>
              <a:t>ent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14" dirty="0" smtClean="0">
                <a:latin typeface="Segoe UI Semilight"/>
                <a:cs typeface="Segoe UI Semilight"/>
              </a:rPr>
              <a:t>v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49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for</a:t>
            </a:r>
            <a:endParaRPr sz="1300">
              <a:latin typeface="Segoe UI Semilight"/>
              <a:cs typeface="Segoe UI Semilight"/>
            </a:endParaRPr>
          </a:p>
          <a:p>
            <a:pPr marL="3781552">
              <a:lnSpc>
                <a:spcPct val="95825"/>
              </a:lnSpc>
              <a:spcBef>
                <a:spcPts val="1688"/>
              </a:spcBef>
            </a:pPr>
            <a:r>
              <a:rPr sz="16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600" spc="5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Augm</a:t>
            </a:r>
            <a:r>
              <a:rPr sz="1300" spc="-4" dirty="0" smtClean="0">
                <a:latin typeface="Segoe UI Semilight"/>
                <a:cs typeface="Segoe UI Semilight"/>
              </a:rPr>
              <a:t>ent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ion</a:t>
            </a:r>
            <a:r>
              <a:rPr sz="1300" spc="-59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supply</a:t>
            </a:r>
            <a:r>
              <a:rPr sz="1300" spc="-26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25" dirty="0" smtClean="0">
                <a:latin typeface="Segoe UI Semilight"/>
                <a:cs typeface="Segoe UI Semilight"/>
              </a:rPr>
              <a:t>v</a:t>
            </a:r>
            <a:r>
              <a:rPr sz="1300" spc="0" dirty="0" smtClean="0">
                <a:latin typeface="Segoe UI Semilight"/>
                <a:cs typeface="Segoe UI Semilight"/>
              </a:rPr>
              <a:t>ailabili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y</a:t>
            </a:r>
            <a:r>
              <a:rPr sz="1300" spc="-47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(</a:t>
            </a:r>
            <a:r>
              <a:rPr sz="1300" spc="0" dirty="0" smtClean="0">
                <a:latin typeface="Segoe UI Semilight"/>
                <a:cs typeface="Segoe UI Semilight"/>
              </a:rPr>
              <a:t>grou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9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er</a:t>
            </a:r>
            <a:r>
              <a:rPr sz="1300" spc="-55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echa</a:t>
            </a:r>
            <a:r>
              <a:rPr sz="1300" spc="-4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ge,</a:t>
            </a:r>
            <a:r>
              <a:rPr sz="1300" spc="-66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su</a:t>
            </a:r>
            <a:r>
              <a:rPr sz="1300" spc="25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face</a:t>
            </a:r>
            <a:endParaRPr sz="1300">
              <a:latin typeface="Segoe UI Semilight"/>
              <a:cs typeface="Segoe UI Semilight"/>
            </a:endParaRPr>
          </a:p>
          <a:p>
            <a:pPr marL="3948508" marR="3563561" algn="ctr">
              <a:lnSpc>
                <a:spcPts val="1545"/>
              </a:lnSpc>
              <a:spcBef>
                <a:spcPts val="77"/>
              </a:spcBef>
            </a:pP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50" dirty="0" smtClean="0">
                <a:latin typeface="Segoe UI Semilight"/>
                <a:cs typeface="Segoe UI Semilight"/>
              </a:rPr>
              <a:t>r</a:t>
            </a:r>
            <a:r>
              <a:rPr sz="1300" spc="-14" dirty="0" smtClean="0">
                <a:latin typeface="Segoe UI Semilight"/>
                <a:cs typeface="Segoe UI Semilight"/>
              </a:rPr>
              <a:t>v</a:t>
            </a:r>
            <a:r>
              <a:rPr sz="1300" spc="0" dirty="0" smtClean="0">
                <a:latin typeface="Segoe UI Semilight"/>
                <a:cs typeface="Segoe UI Semilight"/>
              </a:rPr>
              <a:t>oi</a:t>
            </a:r>
            <a:r>
              <a:rPr sz="1300" spc="9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s,</a:t>
            </a:r>
            <a:r>
              <a:rPr sz="1300" spc="-76" dirty="0" smtClean="0">
                <a:latin typeface="Segoe UI Semilight"/>
                <a:cs typeface="Segoe UI Semilight"/>
              </a:rPr>
              <a:t> </a:t>
            </a:r>
            <a:r>
              <a:rPr sz="1300" spc="-11" dirty="0" smtClean="0">
                <a:latin typeface="Segoe UI Semilight"/>
                <a:cs typeface="Segoe UI Semilight"/>
              </a:rPr>
              <a:t>e</a:t>
            </a:r>
            <a:r>
              <a:rPr sz="1300" spc="-18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c.)</a:t>
            </a:r>
            <a:endParaRPr sz="1300">
              <a:latin typeface="Segoe UI Semilight"/>
              <a:cs typeface="Segoe UI Semilight"/>
            </a:endParaRPr>
          </a:p>
          <a:p>
            <a:pPr marL="1950593">
              <a:lnSpc>
                <a:spcPct val="95825"/>
              </a:lnSpc>
              <a:spcBef>
                <a:spcPts val="292"/>
              </a:spcBef>
              <a:tabLst>
                <a:tab pos="3771900" algn="l"/>
              </a:tabLst>
            </a:pPr>
            <a:r>
              <a:rPr sz="16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600" spc="5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Aus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4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al</a:t>
            </a:r>
            <a:r>
              <a:rPr sz="1300" spc="-4" dirty="0" smtClean="0"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69" dirty="0" smtClean="0">
                <a:latin typeface="Segoe UI Semilight"/>
                <a:cs typeface="Segoe UI Semilight"/>
              </a:rPr>
              <a:t>’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61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latin typeface="Segoe UI Semilight"/>
                <a:cs typeface="Segoe UI Semilight"/>
              </a:rPr>
              <a:t>UWM	</a:t>
            </a:r>
            <a:r>
              <a:rPr sz="16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600" spc="5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00" spc="-39" dirty="0" smtClean="0">
                <a:latin typeface="Segoe UI Semilight"/>
                <a:cs typeface="Segoe UI Semilight"/>
              </a:rPr>
              <a:t>P</a:t>
            </a:r>
            <a:r>
              <a:rPr sz="1300" spc="0" dirty="0" smtClean="0">
                <a:latin typeface="Segoe UI Semilight"/>
                <a:cs typeface="Segoe UI Semilight"/>
              </a:rPr>
              <a:t>olicy</a:t>
            </a:r>
            <a:r>
              <a:rPr sz="1300" spc="-37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l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-14" dirty="0" smtClean="0">
                <a:latin typeface="Segoe UI Semilight"/>
                <a:cs typeface="Segoe UI Semilight"/>
              </a:rPr>
              <a:t>v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l:</a:t>
            </a:r>
            <a:r>
              <a:rPr sz="1300" spc="-23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con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ol</a:t>
            </a:r>
            <a:r>
              <a:rPr sz="1300" spc="-39" dirty="0" smtClean="0">
                <a:latin typeface="Segoe UI Semilight"/>
                <a:cs typeface="Segoe UI Semilight"/>
              </a:rPr>
              <a:t> </a:t>
            </a:r>
            <a:r>
              <a:rPr sz="1300" spc="-19" dirty="0" smtClean="0">
                <a:latin typeface="Segoe UI Semilight"/>
                <a:cs typeface="Segoe UI Semilight"/>
              </a:rPr>
              <a:t>o</a:t>
            </a:r>
            <a:r>
              <a:rPr sz="1300" spc="0" dirty="0" smtClean="0">
                <a:latin typeface="Segoe UI Semilight"/>
                <a:cs typeface="Segoe UI Semilight"/>
              </a:rPr>
              <a:t>f</a:t>
            </a:r>
            <a:r>
              <a:rPr sz="1300" spc="-6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la</a:t>
            </a:r>
            <a:r>
              <a:rPr sz="1300" spc="-9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24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se</a:t>
            </a:r>
            <a:r>
              <a:rPr sz="1300" spc="-29" dirty="0" smtClean="0">
                <a:latin typeface="Segoe UI Semilight"/>
                <a:cs typeface="Segoe UI Semilight"/>
              </a:rPr>
              <a:t> 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o</a:t>
            </a:r>
            <a:r>
              <a:rPr sz="1300" spc="3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l</a:t>
            </a:r>
            <a:r>
              <a:rPr sz="1300" spc="-4" dirty="0" smtClean="0"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latin typeface="Segoe UI Semilight"/>
                <a:cs typeface="Segoe UI Semilight"/>
              </a:rPr>
              <a:t>mit</a:t>
            </a:r>
            <a:r>
              <a:rPr sz="1300" spc="-33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soil</a:t>
            </a:r>
            <a:r>
              <a:rPr sz="1300" spc="-28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osion,</a:t>
            </a:r>
            <a:r>
              <a:rPr sz="1300" spc="-49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ma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ag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m</a:t>
            </a:r>
            <a:r>
              <a:rPr sz="1300" spc="-4" dirty="0" smtClean="0">
                <a:latin typeface="Segoe UI Semilight"/>
                <a:cs typeface="Segoe UI Semilight"/>
              </a:rPr>
              <a:t>en</a:t>
            </a:r>
            <a:r>
              <a:rPr sz="1300" spc="0" dirty="0" smtClean="0">
                <a:latin typeface="Segoe UI Semilight"/>
                <a:cs typeface="Segoe UI Semilight"/>
              </a:rPr>
              <a:t>t</a:t>
            </a:r>
            <a:endParaRPr sz="1300">
              <a:latin typeface="Segoe UI Semilight"/>
              <a:cs typeface="Segoe UI Semilight"/>
            </a:endParaRPr>
          </a:p>
          <a:p>
            <a:pPr marL="3781552">
              <a:lnSpc>
                <a:spcPct val="95825"/>
              </a:lnSpc>
              <a:spcBef>
                <a:spcPts val="1678"/>
              </a:spcBef>
            </a:pPr>
            <a:r>
              <a:rPr sz="16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600" spc="5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f</a:t>
            </a:r>
            <a:r>
              <a:rPr sz="1300" spc="4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astr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ct</a:t>
            </a:r>
            <a:r>
              <a:rPr sz="1300" spc="-9" dirty="0" smtClean="0">
                <a:latin typeface="Segoe UI Semilight"/>
                <a:cs typeface="Segoe UI Semilight"/>
              </a:rPr>
              <a:t>ur</a:t>
            </a:r>
            <a:r>
              <a:rPr sz="1300" spc="0" dirty="0" smtClean="0">
                <a:latin typeface="Segoe UI Semilight"/>
                <a:cs typeface="Segoe UI Semilight"/>
              </a:rPr>
              <a:t>e</a:t>
            </a:r>
            <a:r>
              <a:rPr sz="1300" spc="-84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-14" dirty="0" smtClean="0">
                <a:latin typeface="Segoe UI Semilight"/>
                <a:cs typeface="Segoe UI Semilight"/>
              </a:rPr>
              <a:t>v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lopm</a:t>
            </a:r>
            <a:r>
              <a:rPr sz="1300" spc="-4" dirty="0" smtClean="0">
                <a:latin typeface="Segoe UI Semilight"/>
                <a:cs typeface="Segoe UI Semilight"/>
              </a:rPr>
              <a:t>ent</a:t>
            </a:r>
            <a:r>
              <a:rPr sz="1300" spc="0" dirty="0" smtClean="0">
                <a:latin typeface="Segoe UI Semilight"/>
                <a:cs typeface="Segoe UI Semilight"/>
              </a:rPr>
              <a:t>:</a:t>
            </a:r>
            <a:r>
              <a:rPr sz="1300" spc="-46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r</a:t>
            </a:r>
            <a:r>
              <a:rPr sz="1300" spc="-25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4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4" dirty="0" smtClean="0">
                <a:latin typeface="Segoe UI Semilight"/>
                <a:cs typeface="Segoe UI Semilight"/>
              </a:rPr>
              <a:t>f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14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s,</a:t>
            </a:r>
            <a:r>
              <a:rPr sz="1300" spc="-50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dams,</a:t>
            </a:r>
            <a:r>
              <a:rPr sz="1300" spc="-37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c.</a:t>
            </a:r>
            <a:endParaRPr sz="1300">
              <a:latin typeface="Segoe UI Semilight"/>
              <a:cs typeface="Segoe UI Semilight"/>
            </a:endParaRPr>
          </a:p>
          <a:p>
            <a:pPr marL="3781552">
              <a:lnSpc>
                <a:spcPct val="95825"/>
              </a:lnSpc>
              <a:spcBef>
                <a:spcPts val="105"/>
              </a:spcBef>
            </a:pPr>
            <a:r>
              <a:rPr sz="16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600" spc="5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Local</a:t>
            </a:r>
            <a:r>
              <a:rPr sz="1300" spc="-28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ac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latin typeface="Segoe UI Semilight"/>
                <a:cs typeface="Segoe UI Semilight"/>
              </a:rPr>
              <a:t>v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9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s:</a:t>
            </a:r>
            <a:r>
              <a:rPr sz="1300" spc="-45" dirty="0" smtClean="0">
                <a:latin typeface="Segoe UI Semilight"/>
                <a:cs typeface="Segoe UI Semilight"/>
              </a:rPr>
              <a:t> 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e-af</a:t>
            </a:r>
            <a:r>
              <a:rPr sz="1300" spc="4" dirty="0" smtClean="0">
                <a:latin typeface="Segoe UI Semilight"/>
                <a:cs typeface="Segoe UI Semilight"/>
              </a:rPr>
              <a:t>f</a:t>
            </a:r>
            <a:r>
              <a:rPr sz="1300" spc="0" dirty="0" smtClean="0">
                <a:latin typeface="Segoe UI Semilight"/>
                <a:cs typeface="Segoe UI Semilight"/>
              </a:rPr>
              <a:t>o</a:t>
            </a:r>
            <a:r>
              <a:rPr sz="1300" spc="-4" dirty="0" smtClean="0">
                <a:latin typeface="Segoe UI Semilight"/>
                <a:cs typeface="Segoe UI Semilight"/>
              </a:rPr>
              <a:t>re</a:t>
            </a:r>
            <a:r>
              <a:rPr sz="1300" spc="0" dirty="0" smtClean="0">
                <a:latin typeface="Segoe UI Semilight"/>
                <a:cs typeface="Segoe UI Semilight"/>
              </a:rPr>
              <a:t>sta</a:t>
            </a:r>
            <a:r>
              <a:rPr sz="1300" spc="-9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io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,</a:t>
            </a:r>
            <a:r>
              <a:rPr sz="1300" spc="-84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p</a:t>
            </a:r>
            <a:r>
              <a:rPr sz="1300" spc="-4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o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ct</a:t>
            </a:r>
            <a:r>
              <a:rPr sz="1300" spc="-4" dirty="0" smtClean="0"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latin typeface="Segoe UI Semilight"/>
                <a:cs typeface="Segoe UI Semilight"/>
              </a:rPr>
              <a:t>on</a:t>
            </a:r>
            <a:r>
              <a:rPr sz="1300" spc="-47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r</a:t>
            </a:r>
            <a:r>
              <a:rPr sz="1300" spc="-30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sou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latin typeface="Segoe UI Semilight"/>
                <a:cs typeface="Segoe UI Semilight"/>
              </a:rPr>
              <a:t>c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s,</a:t>
            </a:r>
            <a:endParaRPr sz="1300">
              <a:latin typeface="Segoe UI Semilight"/>
              <a:cs typeface="Segoe UI Semilight"/>
            </a:endParaRPr>
          </a:p>
          <a:p>
            <a:pPr marL="1950593">
              <a:lnSpc>
                <a:spcPct val="95825"/>
              </a:lnSpc>
              <a:spcBef>
                <a:spcPts val="1861"/>
              </a:spcBef>
            </a:pPr>
            <a:r>
              <a:rPr sz="16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600" spc="5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Cons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4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c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52" dirty="0" smtClean="0">
                <a:latin typeface="Segoe UI Semilight"/>
                <a:cs typeface="Segoe UI Semilight"/>
              </a:rPr>
              <a:t> </a:t>
            </a:r>
            <a:r>
              <a:rPr sz="1300" spc="-34" dirty="0" smtClean="0">
                <a:latin typeface="Segoe UI Semilight"/>
                <a:cs typeface="Segoe UI Semilight"/>
              </a:rPr>
              <a:t>W</a:t>
            </a:r>
            <a:r>
              <a:rPr sz="1300" spc="-4" dirty="0" smtClean="0">
                <a:latin typeface="Segoe UI Semilight"/>
                <a:cs typeface="Segoe UI Semilight"/>
              </a:rPr>
              <a:t>et</a:t>
            </a:r>
            <a:r>
              <a:rPr sz="1300" spc="0" dirty="0" smtClean="0">
                <a:latin typeface="Segoe UI Semilight"/>
                <a:cs typeface="Segoe UI Semilight"/>
              </a:rPr>
              <a:t>la</a:t>
            </a:r>
            <a:r>
              <a:rPr sz="1300" spc="-9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ds</a:t>
            </a:r>
            <a:r>
              <a:rPr sz="1300" spc="25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600" spc="5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00" spc="-3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c</a:t>
            </a:r>
            <a:r>
              <a:rPr sz="1300" spc="-4" dirty="0" smtClean="0">
                <a:latin typeface="Segoe UI Semilight"/>
                <a:cs typeface="Segoe UI Semilight"/>
              </a:rPr>
              <a:t>y</a:t>
            </a:r>
            <a:r>
              <a:rPr sz="1300" spc="0" dirty="0" smtClean="0">
                <a:latin typeface="Segoe UI Semilight"/>
                <a:cs typeface="Segoe UI Semilight"/>
              </a:rPr>
              <a:t>cli</a:t>
            </a:r>
            <a:r>
              <a:rPr sz="1300" spc="-9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g</a:t>
            </a:r>
            <a:r>
              <a:rPr sz="1300" spc="-37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t</a:t>
            </a:r>
            <a:r>
              <a:rPr sz="1300" spc="-9" dirty="0" smtClean="0">
                <a:latin typeface="Segoe UI Semilight"/>
                <a:cs typeface="Segoe UI Semilight"/>
              </a:rPr>
              <a:t>r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39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strial</a:t>
            </a:r>
            <a:r>
              <a:rPr sz="1300" spc="-50" dirty="0" smtClean="0">
                <a:latin typeface="Segoe UI Semilight"/>
                <a:cs typeface="Segoe UI Semilight"/>
              </a:rPr>
              <a:t> </a:t>
            </a: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as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4" dirty="0" smtClean="0">
                <a:latin typeface="Segoe UI Semilight"/>
                <a:cs typeface="Segoe UI Semilight"/>
              </a:rPr>
              <a:t>w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14" dirty="0" smtClean="0"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r</a:t>
            </a:r>
            <a:r>
              <a:rPr sz="1300" spc="-42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for</a:t>
            </a:r>
            <a:r>
              <a:rPr sz="1300" spc="-15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strial</a:t>
            </a:r>
            <a:r>
              <a:rPr sz="1300" spc="-50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reu</a:t>
            </a:r>
            <a:r>
              <a:rPr sz="1300" spc="0" dirty="0" smtClean="0">
                <a:latin typeface="Segoe UI Semilight"/>
                <a:cs typeface="Segoe UI Semilight"/>
              </a:rPr>
              <a:t>se</a:t>
            </a:r>
            <a:r>
              <a:rPr sz="1300" spc="-40" dirty="0" smtClean="0">
                <a:latin typeface="Segoe UI Semilight"/>
                <a:cs typeface="Segoe UI Semilight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endParaRPr sz="1300">
              <a:latin typeface="Segoe UI Semilight"/>
              <a:cs typeface="Segoe UI Semilight"/>
            </a:endParaRPr>
          </a:p>
          <a:p>
            <a:pPr marL="1950593">
              <a:lnSpc>
                <a:spcPct val="95825"/>
              </a:lnSpc>
              <a:spcBef>
                <a:spcPts val="1678"/>
              </a:spcBef>
            </a:pPr>
            <a:r>
              <a:rPr sz="16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600" spc="5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latin typeface="Segoe UI Semilight"/>
                <a:cs typeface="Segoe UI Semilight"/>
              </a:rPr>
              <a:t>C</a:t>
            </a:r>
            <a:r>
              <a:rPr sz="1300" spc="-4" dirty="0" smtClean="0">
                <a:latin typeface="Segoe UI Semilight"/>
                <a:cs typeface="Segoe UI Semilight"/>
              </a:rPr>
              <a:t>h</a:t>
            </a:r>
            <a:r>
              <a:rPr sz="1300" spc="0" dirty="0" smtClean="0"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a</a:t>
            </a:r>
            <a:r>
              <a:rPr sz="1300" spc="-69" dirty="0" smtClean="0">
                <a:latin typeface="Segoe UI Semilight"/>
                <a:cs typeface="Segoe UI Semilight"/>
              </a:rPr>
              <a:t>’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44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latin typeface="Segoe UI Semilight"/>
                <a:cs typeface="Segoe UI Semilight"/>
              </a:rPr>
              <a:t>co-i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d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strial</a:t>
            </a:r>
            <a:endParaRPr sz="1300">
              <a:latin typeface="Segoe UI Semilight"/>
              <a:cs typeface="Segoe UI Semilight"/>
            </a:endParaRPr>
          </a:p>
          <a:p>
            <a:pPr marL="1950593">
              <a:lnSpc>
                <a:spcPct val="95825"/>
              </a:lnSpc>
              <a:spcBef>
                <a:spcPts val="1664"/>
              </a:spcBef>
            </a:pPr>
            <a:r>
              <a:rPr sz="16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600" spc="5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00" spc="-129" dirty="0" smtClean="0"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latin typeface="Segoe UI Semilight"/>
                <a:cs typeface="Segoe UI Semilight"/>
              </a:rPr>
              <a:t>aiwa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-69" dirty="0" smtClean="0">
                <a:latin typeface="Segoe UI Semilight"/>
                <a:cs typeface="Segoe UI Semilight"/>
              </a:rPr>
              <a:t>’</a:t>
            </a:r>
            <a:r>
              <a:rPr sz="1300" spc="0" dirty="0" smtClean="0">
                <a:latin typeface="Segoe UI Semilight"/>
                <a:cs typeface="Segoe UI Semilight"/>
              </a:rPr>
              <a:t>s</a:t>
            </a:r>
            <a:r>
              <a:rPr sz="1300" spc="-52" dirty="0" smtClean="0">
                <a:latin typeface="Segoe UI Semilight"/>
                <a:cs typeface="Segoe UI Semilight"/>
              </a:rPr>
              <a:t> </a:t>
            </a:r>
            <a:r>
              <a:rPr sz="1300" spc="-4" dirty="0" smtClean="0">
                <a:latin typeface="Segoe UI Semilight"/>
                <a:cs typeface="Segoe UI Semilight"/>
              </a:rPr>
              <a:t>h</a:t>
            </a:r>
            <a:r>
              <a:rPr sz="1300" spc="0" dirty="0" smtClean="0">
                <a:latin typeface="Segoe UI Semilight"/>
                <a:cs typeface="Segoe UI Semilight"/>
              </a:rPr>
              <a:t>o</a:t>
            </a:r>
            <a:r>
              <a:rPr sz="1300" spc="-4" dirty="0" smtClean="0">
                <a:latin typeface="Segoe UI Semilight"/>
                <a:cs typeface="Segoe UI Semilight"/>
              </a:rPr>
              <a:t>u</a:t>
            </a:r>
            <a:r>
              <a:rPr sz="1300" spc="0" dirty="0" smtClean="0">
                <a:latin typeface="Segoe UI Semilight"/>
                <a:cs typeface="Segoe UI Semilight"/>
              </a:rPr>
              <a:t>si</a:t>
            </a:r>
            <a:r>
              <a:rPr sz="1300" spc="-4" dirty="0" smtClean="0"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latin typeface="Segoe UI Semilight"/>
                <a:cs typeface="Segoe UI Semilight"/>
              </a:rPr>
              <a:t>g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2973" y="5865114"/>
            <a:ext cx="2065020" cy="10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27"/>
              </a:spcBef>
            </a:pPr>
            <a:endParaRPr sz="800"/>
          </a:p>
        </p:txBody>
      </p:sp>
      <p:sp>
        <p:nvSpPr>
          <p:cNvPr id="36" name="object 36"/>
          <p:cNvSpPr txBox="1"/>
          <p:nvPr/>
        </p:nvSpPr>
        <p:spPr>
          <a:xfrm>
            <a:off x="2237994" y="5865114"/>
            <a:ext cx="4486656" cy="10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27"/>
              </a:spcBef>
            </a:pPr>
            <a:endParaRPr sz="800"/>
          </a:p>
        </p:txBody>
      </p:sp>
      <p:sp>
        <p:nvSpPr>
          <p:cNvPr id="37" name="object 37"/>
          <p:cNvSpPr txBox="1"/>
          <p:nvPr/>
        </p:nvSpPr>
        <p:spPr>
          <a:xfrm>
            <a:off x="6724650" y="5865114"/>
            <a:ext cx="2066544" cy="1051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27"/>
              </a:spcBef>
            </a:pPr>
            <a:endParaRPr sz="800"/>
          </a:p>
        </p:txBody>
      </p:sp>
      <p:sp>
        <p:nvSpPr>
          <p:cNvPr id="38" name="object 38"/>
          <p:cNvSpPr txBox="1"/>
          <p:nvPr/>
        </p:nvSpPr>
        <p:spPr>
          <a:xfrm>
            <a:off x="172973" y="5970270"/>
            <a:ext cx="2065020" cy="187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237994" y="5970270"/>
            <a:ext cx="4499356" cy="187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1760">
              <a:lnSpc>
                <a:spcPts val="1135"/>
              </a:lnSpc>
              <a:spcBef>
                <a:spcPts val="56"/>
              </a:spcBef>
            </a:pPr>
            <a:r>
              <a:rPr sz="1950" spc="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Me</a:t>
            </a:r>
            <a:r>
              <a:rPr sz="1950" spc="-9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950" spc="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950" spc="0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</a:t>
            </a:r>
            <a:r>
              <a:rPr sz="1950" spc="-80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950" spc="9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ca</a:t>
            </a:r>
            <a:r>
              <a:rPr sz="1950" spc="0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950" spc="-3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950" spc="9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al</a:t>
            </a:r>
            <a:r>
              <a:rPr sz="1950" spc="1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950" spc="0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950" spc="-41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950" spc="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950" spc="1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1950" spc="9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950" spc="0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lo</a:t>
            </a:r>
            <a:r>
              <a:rPr sz="1950" spc="-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950" spc="0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950" spc="-81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950" spc="1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950" spc="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950" spc="0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950" spc="-36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950" spc="9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op</a:t>
            </a:r>
            <a:r>
              <a:rPr sz="1950" spc="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950" spc="9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950" spc="0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950" spc="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950" spc="0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950" spc="-71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950" spc="1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950" spc="9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950" spc="0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950" spc="-30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950" spc="1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950" spc="9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950" spc="-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950" spc="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950" spc="0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950" spc="-60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950" spc="1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950" spc="9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950" spc="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950" spc="9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ag</a:t>
            </a:r>
            <a:r>
              <a:rPr sz="1950" spc="-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950" spc="1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950" spc="-4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en</a:t>
            </a:r>
            <a:r>
              <a:rPr sz="1950" spc="0" baseline="38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724650" y="5970270"/>
            <a:ext cx="2066544" cy="187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40791" y="4451604"/>
            <a:ext cx="1799844" cy="13014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24"/>
              </a:spcBef>
            </a:pPr>
            <a:endParaRPr sz="1200"/>
          </a:p>
          <a:p>
            <a:pPr marL="215798" marR="161798" indent="-143255">
              <a:lnSpc>
                <a:spcPts val="1729"/>
              </a:lnSpc>
            </a:pP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3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.</a:t>
            </a:r>
            <a:r>
              <a:rPr sz="13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ro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ose</a:t>
            </a:r>
            <a:r>
              <a:rPr sz="1300" spc="-7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op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300" spc="-6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 </a:t>
            </a:r>
            <a:endParaRPr sz="1300">
              <a:latin typeface="Segoe UI Semilight"/>
              <a:cs typeface="Segoe UI Semilight"/>
            </a:endParaRPr>
          </a:p>
          <a:p>
            <a:pPr marL="215798" marR="161798">
              <a:lnSpc>
                <a:spcPts val="1561"/>
              </a:lnSpc>
            </a:pP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coop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ion</a:t>
            </a:r>
            <a:r>
              <a:rPr sz="1300" spc="-9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300" spc="-4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 </a:t>
            </a:r>
            <a:endParaRPr sz="1300">
              <a:latin typeface="Segoe UI Semilight"/>
              <a:cs typeface="Segoe UI Semilight"/>
            </a:endParaRPr>
          </a:p>
          <a:p>
            <a:pPr marL="215798" marR="161798">
              <a:lnSpc>
                <a:spcPts val="1561"/>
              </a:lnSpc>
            </a:pP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300" spc="-3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co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jo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-7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 </a:t>
            </a:r>
            <a:endParaRPr sz="1300">
              <a:latin typeface="Segoe UI Semilight"/>
              <a:cs typeface="Segoe UI Semilight"/>
            </a:endParaRPr>
          </a:p>
          <a:p>
            <a:pPr marL="215798" marR="161798">
              <a:lnSpc>
                <a:spcPts val="1561"/>
              </a:lnSpc>
            </a:pP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300" spc="-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 </a:t>
            </a:r>
            <a:endParaRPr sz="1300">
              <a:latin typeface="Segoe UI Semilight"/>
              <a:cs typeface="Segoe UI Semilight"/>
            </a:endParaRPr>
          </a:p>
          <a:p>
            <a:pPr marL="215798" marR="161798">
              <a:lnSpc>
                <a:spcPts val="1561"/>
              </a:lnSpc>
            </a:pP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ag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en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0791" y="3288792"/>
            <a:ext cx="1799844" cy="1100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10"/>
              </a:spcBef>
            </a:pPr>
            <a:endParaRPr sz="1200"/>
          </a:p>
          <a:p>
            <a:pPr marL="215798" marR="42228" indent="-143255">
              <a:lnSpc>
                <a:spcPts val="1729"/>
              </a:lnSpc>
            </a:pP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.</a:t>
            </a:r>
            <a:r>
              <a:rPr sz="13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Im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ov</a:t>
            </a:r>
            <a:r>
              <a:rPr sz="13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-10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 </a:t>
            </a:r>
            <a:endParaRPr sz="1300">
              <a:latin typeface="Segoe UI Semilight"/>
              <a:cs typeface="Segoe UI Semilight"/>
            </a:endParaRPr>
          </a:p>
          <a:p>
            <a:pPr marL="215798" marR="42228">
              <a:lnSpc>
                <a:spcPts val="1561"/>
              </a:lnSpc>
            </a:pP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so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3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 </a:t>
            </a:r>
            <a:endParaRPr sz="1300">
              <a:latin typeface="Segoe UI Semilight"/>
              <a:cs typeface="Segoe UI Semilight"/>
            </a:endParaRPr>
          </a:p>
          <a:p>
            <a:pPr marL="215798" marR="42228">
              <a:lnSpc>
                <a:spcPts val="1561"/>
              </a:lnSpc>
            </a:pP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ag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en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-9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un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 </a:t>
            </a:r>
            <a:endParaRPr sz="1300">
              <a:latin typeface="Segoe UI Semilight"/>
              <a:cs typeface="Segoe UI Semilight"/>
            </a:endParaRPr>
          </a:p>
          <a:p>
            <a:pPr marL="215798" marR="42228">
              <a:lnSpc>
                <a:spcPts val="1561"/>
              </a:lnSpc>
            </a:pP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Me</a:t>
            </a:r>
            <a:r>
              <a:rPr sz="13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0791" y="1275588"/>
            <a:ext cx="1799844" cy="1949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"/>
              </a:spcBef>
            </a:pPr>
            <a:endParaRPr sz="550"/>
          </a:p>
          <a:p>
            <a:pPr marL="224942" marR="138740" indent="-152399">
              <a:lnSpc>
                <a:spcPts val="1729"/>
              </a:lnSpc>
              <a:spcBef>
                <a:spcPts val="4000"/>
              </a:spcBef>
            </a:pP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.</a:t>
            </a:r>
            <a:r>
              <a:rPr sz="1300" spc="-1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Im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3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3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en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-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 </a:t>
            </a:r>
            <a:endParaRPr sz="1300">
              <a:latin typeface="Segoe UI Semilight"/>
              <a:cs typeface="Segoe UI Semilight"/>
            </a:endParaRPr>
          </a:p>
          <a:p>
            <a:pPr marL="224942" marR="138740">
              <a:lnSpc>
                <a:spcPts val="1561"/>
              </a:lnSpc>
            </a:pP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300" spc="-4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pp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ly</a:t>
            </a:r>
            <a:r>
              <a:rPr sz="1300" spc="-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 </a:t>
            </a:r>
            <a:endParaRPr sz="1300">
              <a:latin typeface="Segoe UI Semilight"/>
              <a:cs typeface="Segoe UI Semilight"/>
            </a:endParaRPr>
          </a:p>
          <a:p>
            <a:pPr marL="224942" marR="138740">
              <a:lnSpc>
                <a:spcPts val="1561"/>
              </a:lnSpc>
            </a:pP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00" spc="-9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sys</a:t>
            </a:r>
            <a:r>
              <a:rPr sz="13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300" spc="-5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 </a:t>
            </a:r>
            <a:endParaRPr sz="1300">
              <a:latin typeface="Segoe UI Semilight"/>
              <a:cs typeface="Segoe UI Semilight"/>
            </a:endParaRPr>
          </a:p>
          <a:p>
            <a:pPr marL="224942" marR="138740">
              <a:lnSpc>
                <a:spcPts val="1561"/>
              </a:lnSpc>
            </a:pP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Me</a:t>
            </a:r>
            <a:r>
              <a:rPr sz="13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3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300" spc="-7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ci</a:t>
            </a:r>
            <a:r>
              <a:rPr sz="13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endParaRPr sz="1300">
              <a:latin typeface="Segoe UI Semilight"/>
              <a:cs typeface="Segoe UI Semi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21407" y="1071880"/>
            <a:ext cx="175933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3951732" y="1071880"/>
            <a:ext cx="476808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2121407" y="3117088"/>
            <a:ext cx="659879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2121407" y="4281424"/>
            <a:ext cx="659879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5100" y="2146300"/>
            <a:ext cx="6553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ea typeface="Segoe UI Semilight" panose="020B0402040204020203" pitchFamily="34" charset="0"/>
              </a:rPr>
              <a:t>Thank </a:t>
            </a:r>
            <a:r>
              <a:rPr lang="en-US" sz="8000" b="1" dirty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ea typeface="Segoe UI Semilight" panose="020B0402040204020203" pitchFamily="34" charset="0"/>
              </a:rPr>
              <a:t>you</a:t>
            </a:r>
            <a:endParaRPr lang="en-GB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817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5692902" y="5511546"/>
            <a:ext cx="3066288" cy="573024"/>
          </a:xfrm>
          <a:custGeom>
            <a:avLst/>
            <a:gdLst/>
            <a:ahLst/>
            <a:cxnLst/>
            <a:rect l="l" t="t" r="r" b="b"/>
            <a:pathLst>
              <a:path w="3066288" h="573024">
                <a:moveTo>
                  <a:pt x="0" y="573024"/>
                </a:moveTo>
                <a:lnTo>
                  <a:pt x="3066288" y="573024"/>
                </a:lnTo>
                <a:lnTo>
                  <a:pt x="3066288" y="0"/>
                </a:lnTo>
                <a:lnTo>
                  <a:pt x="0" y="0"/>
                </a:lnTo>
                <a:lnTo>
                  <a:pt x="0" y="573024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92902" y="5511546"/>
            <a:ext cx="3066288" cy="573024"/>
          </a:xfrm>
          <a:custGeom>
            <a:avLst/>
            <a:gdLst/>
            <a:ahLst/>
            <a:cxnLst/>
            <a:rect l="l" t="t" r="r" b="b"/>
            <a:pathLst>
              <a:path w="3066288" h="573024">
                <a:moveTo>
                  <a:pt x="0" y="573024"/>
                </a:moveTo>
                <a:lnTo>
                  <a:pt x="3066288" y="573024"/>
                </a:lnTo>
                <a:lnTo>
                  <a:pt x="3066288" y="0"/>
                </a:lnTo>
                <a:lnTo>
                  <a:pt x="0" y="0"/>
                </a:lnTo>
                <a:lnTo>
                  <a:pt x="0" y="573024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31841" y="5511546"/>
            <a:ext cx="861060" cy="573024"/>
          </a:xfrm>
          <a:custGeom>
            <a:avLst/>
            <a:gdLst/>
            <a:ahLst/>
            <a:cxnLst/>
            <a:rect l="l" t="t" r="r" b="b"/>
            <a:pathLst>
              <a:path w="861060" h="573024">
                <a:moveTo>
                  <a:pt x="0" y="573024"/>
                </a:moveTo>
                <a:lnTo>
                  <a:pt x="861060" y="573024"/>
                </a:lnTo>
                <a:lnTo>
                  <a:pt x="861060" y="0"/>
                </a:lnTo>
                <a:lnTo>
                  <a:pt x="0" y="0"/>
                </a:lnTo>
                <a:lnTo>
                  <a:pt x="0" y="573024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31841" y="5511546"/>
            <a:ext cx="861060" cy="573024"/>
          </a:xfrm>
          <a:custGeom>
            <a:avLst/>
            <a:gdLst/>
            <a:ahLst/>
            <a:cxnLst/>
            <a:rect l="l" t="t" r="r" b="b"/>
            <a:pathLst>
              <a:path w="861060" h="573024">
                <a:moveTo>
                  <a:pt x="0" y="573024"/>
                </a:moveTo>
                <a:lnTo>
                  <a:pt x="861060" y="573024"/>
                </a:lnTo>
                <a:lnTo>
                  <a:pt x="861060" y="0"/>
                </a:lnTo>
                <a:lnTo>
                  <a:pt x="0" y="0"/>
                </a:lnTo>
                <a:lnTo>
                  <a:pt x="0" y="573024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92901" y="922782"/>
            <a:ext cx="3066288" cy="2884931"/>
          </a:xfrm>
          <a:custGeom>
            <a:avLst/>
            <a:gdLst/>
            <a:ahLst/>
            <a:cxnLst/>
            <a:rect l="l" t="t" r="r" b="b"/>
            <a:pathLst>
              <a:path w="3066288" h="2884931">
                <a:moveTo>
                  <a:pt x="0" y="2884931"/>
                </a:moveTo>
                <a:lnTo>
                  <a:pt x="3066288" y="2884931"/>
                </a:lnTo>
                <a:lnTo>
                  <a:pt x="3066288" y="0"/>
                </a:lnTo>
                <a:lnTo>
                  <a:pt x="0" y="0"/>
                </a:lnTo>
                <a:lnTo>
                  <a:pt x="0" y="2884931"/>
                </a:lnTo>
                <a:close/>
              </a:path>
            </a:pathLst>
          </a:custGeom>
          <a:ln w="19811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86627" y="1525524"/>
            <a:ext cx="2877947" cy="0"/>
          </a:xfrm>
          <a:custGeom>
            <a:avLst/>
            <a:gdLst/>
            <a:ahLst/>
            <a:cxnLst/>
            <a:rect l="l" t="t" r="r" b="b"/>
            <a:pathLst>
              <a:path w="2877947">
                <a:moveTo>
                  <a:pt x="0" y="0"/>
                </a:moveTo>
                <a:lnTo>
                  <a:pt x="2877947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86627" y="1232916"/>
            <a:ext cx="2877947" cy="0"/>
          </a:xfrm>
          <a:custGeom>
            <a:avLst/>
            <a:gdLst/>
            <a:ahLst/>
            <a:cxnLst/>
            <a:rect l="l" t="t" r="r" b="b"/>
            <a:pathLst>
              <a:path w="2877947">
                <a:moveTo>
                  <a:pt x="0" y="0"/>
                </a:moveTo>
                <a:lnTo>
                  <a:pt x="2877947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86627" y="1987296"/>
            <a:ext cx="2877947" cy="0"/>
          </a:xfrm>
          <a:custGeom>
            <a:avLst/>
            <a:gdLst/>
            <a:ahLst/>
            <a:cxnLst/>
            <a:rect l="l" t="t" r="r" b="b"/>
            <a:pathLst>
              <a:path w="2877947">
                <a:moveTo>
                  <a:pt x="0" y="0"/>
                </a:moveTo>
                <a:lnTo>
                  <a:pt x="2877947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86627" y="2279904"/>
            <a:ext cx="2877947" cy="0"/>
          </a:xfrm>
          <a:custGeom>
            <a:avLst/>
            <a:gdLst/>
            <a:ahLst/>
            <a:cxnLst/>
            <a:rect l="l" t="t" r="r" b="b"/>
            <a:pathLst>
              <a:path w="2877947">
                <a:moveTo>
                  <a:pt x="0" y="0"/>
                </a:moveTo>
                <a:lnTo>
                  <a:pt x="2877947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86627" y="2741676"/>
            <a:ext cx="2877947" cy="0"/>
          </a:xfrm>
          <a:custGeom>
            <a:avLst/>
            <a:gdLst/>
            <a:ahLst/>
            <a:cxnLst/>
            <a:rect l="l" t="t" r="r" b="b"/>
            <a:pathLst>
              <a:path w="2877947">
                <a:moveTo>
                  <a:pt x="0" y="0"/>
                </a:moveTo>
                <a:lnTo>
                  <a:pt x="2877947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86627" y="3034284"/>
            <a:ext cx="2877947" cy="0"/>
          </a:xfrm>
          <a:custGeom>
            <a:avLst/>
            <a:gdLst/>
            <a:ahLst/>
            <a:cxnLst/>
            <a:rect l="l" t="t" r="r" b="b"/>
            <a:pathLst>
              <a:path w="2877947">
                <a:moveTo>
                  <a:pt x="0" y="0"/>
                </a:moveTo>
                <a:lnTo>
                  <a:pt x="2877947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86627" y="3326892"/>
            <a:ext cx="2877947" cy="0"/>
          </a:xfrm>
          <a:custGeom>
            <a:avLst/>
            <a:gdLst/>
            <a:ahLst/>
            <a:cxnLst/>
            <a:rect l="l" t="t" r="r" b="b"/>
            <a:pathLst>
              <a:path w="2877947">
                <a:moveTo>
                  <a:pt x="0" y="0"/>
                </a:moveTo>
                <a:lnTo>
                  <a:pt x="2877947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31841" y="922782"/>
            <a:ext cx="861060" cy="2884931"/>
          </a:xfrm>
          <a:custGeom>
            <a:avLst/>
            <a:gdLst/>
            <a:ahLst/>
            <a:cxnLst/>
            <a:rect l="l" t="t" r="r" b="b"/>
            <a:pathLst>
              <a:path w="861060" h="2884931">
                <a:moveTo>
                  <a:pt x="0" y="2884931"/>
                </a:moveTo>
                <a:lnTo>
                  <a:pt x="861060" y="2884931"/>
                </a:lnTo>
                <a:lnTo>
                  <a:pt x="861060" y="0"/>
                </a:lnTo>
                <a:lnTo>
                  <a:pt x="0" y="0"/>
                </a:lnTo>
                <a:lnTo>
                  <a:pt x="0" y="2884931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31841" y="922782"/>
            <a:ext cx="861060" cy="2884931"/>
          </a:xfrm>
          <a:custGeom>
            <a:avLst/>
            <a:gdLst/>
            <a:ahLst/>
            <a:cxnLst/>
            <a:rect l="l" t="t" r="r" b="b"/>
            <a:pathLst>
              <a:path w="861060" h="2884931">
                <a:moveTo>
                  <a:pt x="0" y="2884931"/>
                </a:moveTo>
                <a:lnTo>
                  <a:pt x="861060" y="2884931"/>
                </a:lnTo>
                <a:lnTo>
                  <a:pt x="861060" y="0"/>
                </a:lnTo>
                <a:lnTo>
                  <a:pt x="0" y="0"/>
                </a:lnTo>
                <a:lnTo>
                  <a:pt x="0" y="2884931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92901" y="3858005"/>
            <a:ext cx="3066288" cy="1604772"/>
          </a:xfrm>
          <a:custGeom>
            <a:avLst/>
            <a:gdLst/>
            <a:ahLst/>
            <a:cxnLst/>
            <a:rect l="l" t="t" r="r" b="b"/>
            <a:pathLst>
              <a:path w="3066288" h="1604772">
                <a:moveTo>
                  <a:pt x="0" y="1604772"/>
                </a:moveTo>
                <a:lnTo>
                  <a:pt x="3066288" y="1604772"/>
                </a:lnTo>
                <a:lnTo>
                  <a:pt x="3066288" y="0"/>
                </a:lnTo>
                <a:lnTo>
                  <a:pt x="0" y="0"/>
                </a:lnTo>
                <a:lnTo>
                  <a:pt x="0" y="1604772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31841" y="3858005"/>
            <a:ext cx="861060" cy="1604772"/>
          </a:xfrm>
          <a:custGeom>
            <a:avLst/>
            <a:gdLst/>
            <a:ahLst/>
            <a:cxnLst/>
            <a:rect l="l" t="t" r="r" b="b"/>
            <a:pathLst>
              <a:path w="861060" h="1604772">
                <a:moveTo>
                  <a:pt x="0" y="1604772"/>
                </a:moveTo>
                <a:lnTo>
                  <a:pt x="861060" y="1604772"/>
                </a:lnTo>
                <a:lnTo>
                  <a:pt x="861060" y="0"/>
                </a:lnTo>
                <a:lnTo>
                  <a:pt x="0" y="0"/>
                </a:lnTo>
                <a:lnTo>
                  <a:pt x="0" y="1604772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31841" y="3858005"/>
            <a:ext cx="861060" cy="1604772"/>
          </a:xfrm>
          <a:custGeom>
            <a:avLst/>
            <a:gdLst/>
            <a:ahLst/>
            <a:cxnLst/>
            <a:rect l="l" t="t" r="r" b="b"/>
            <a:pathLst>
              <a:path w="861060" h="1604772">
                <a:moveTo>
                  <a:pt x="0" y="1604772"/>
                </a:moveTo>
                <a:lnTo>
                  <a:pt x="861060" y="1604772"/>
                </a:lnTo>
                <a:lnTo>
                  <a:pt x="861060" y="0"/>
                </a:lnTo>
                <a:lnTo>
                  <a:pt x="0" y="0"/>
                </a:lnTo>
                <a:lnTo>
                  <a:pt x="0" y="1604772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43356" y="3804021"/>
            <a:ext cx="833627" cy="716162"/>
          </a:xfrm>
          <a:custGeom>
            <a:avLst/>
            <a:gdLst/>
            <a:ahLst/>
            <a:cxnLst/>
            <a:rect l="l" t="t" r="r" b="b"/>
            <a:pathLst>
              <a:path w="833627" h="716162">
                <a:moveTo>
                  <a:pt x="673739" y="334226"/>
                </a:moveTo>
                <a:lnTo>
                  <a:pt x="150230" y="334226"/>
                </a:lnTo>
                <a:lnTo>
                  <a:pt x="159937" y="336638"/>
                </a:lnTo>
                <a:lnTo>
                  <a:pt x="168160" y="345957"/>
                </a:lnTo>
                <a:lnTo>
                  <a:pt x="172974" y="355990"/>
                </a:lnTo>
                <a:lnTo>
                  <a:pt x="172974" y="363483"/>
                </a:lnTo>
                <a:lnTo>
                  <a:pt x="187388" y="368563"/>
                </a:lnTo>
                <a:lnTo>
                  <a:pt x="187388" y="373516"/>
                </a:lnTo>
                <a:lnTo>
                  <a:pt x="189788" y="378469"/>
                </a:lnTo>
                <a:lnTo>
                  <a:pt x="194589" y="383549"/>
                </a:lnTo>
                <a:lnTo>
                  <a:pt x="199837" y="388969"/>
                </a:lnTo>
                <a:lnTo>
                  <a:pt x="208073" y="398870"/>
                </a:lnTo>
                <a:lnTo>
                  <a:pt x="216217" y="408568"/>
                </a:lnTo>
                <a:lnTo>
                  <a:pt x="218617" y="413521"/>
                </a:lnTo>
                <a:lnTo>
                  <a:pt x="225818" y="418474"/>
                </a:lnTo>
                <a:lnTo>
                  <a:pt x="230631" y="426094"/>
                </a:lnTo>
                <a:lnTo>
                  <a:pt x="235432" y="431047"/>
                </a:lnTo>
                <a:lnTo>
                  <a:pt x="235432" y="441080"/>
                </a:lnTo>
                <a:lnTo>
                  <a:pt x="238593" y="451459"/>
                </a:lnTo>
                <a:lnTo>
                  <a:pt x="237203" y="463764"/>
                </a:lnTo>
                <a:lnTo>
                  <a:pt x="230631" y="476005"/>
                </a:lnTo>
                <a:lnTo>
                  <a:pt x="223418" y="483625"/>
                </a:lnTo>
                <a:lnTo>
                  <a:pt x="218617" y="486038"/>
                </a:lnTo>
                <a:lnTo>
                  <a:pt x="216217" y="493531"/>
                </a:lnTo>
                <a:lnTo>
                  <a:pt x="216217" y="501024"/>
                </a:lnTo>
                <a:lnTo>
                  <a:pt x="218617" y="501024"/>
                </a:lnTo>
                <a:lnTo>
                  <a:pt x="212063" y="512472"/>
                </a:lnTo>
                <a:lnTo>
                  <a:pt x="214467" y="523980"/>
                </a:lnTo>
                <a:lnTo>
                  <a:pt x="223418" y="533536"/>
                </a:lnTo>
                <a:lnTo>
                  <a:pt x="228231" y="536076"/>
                </a:lnTo>
                <a:lnTo>
                  <a:pt x="235432" y="541029"/>
                </a:lnTo>
                <a:lnTo>
                  <a:pt x="243066" y="548410"/>
                </a:lnTo>
                <a:lnTo>
                  <a:pt x="252414" y="553377"/>
                </a:lnTo>
                <a:lnTo>
                  <a:pt x="265776" y="558170"/>
                </a:lnTo>
                <a:lnTo>
                  <a:pt x="281940" y="561857"/>
                </a:lnTo>
                <a:lnTo>
                  <a:pt x="290877" y="566870"/>
                </a:lnTo>
                <a:lnTo>
                  <a:pt x="325345" y="592038"/>
                </a:lnTo>
                <a:lnTo>
                  <a:pt x="351206" y="595074"/>
                </a:lnTo>
                <a:lnTo>
                  <a:pt x="362673" y="598040"/>
                </a:lnTo>
                <a:lnTo>
                  <a:pt x="374920" y="602813"/>
                </a:lnTo>
                <a:lnTo>
                  <a:pt x="386967" y="610056"/>
                </a:lnTo>
                <a:lnTo>
                  <a:pt x="397836" y="620430"/>
                </a:lnTo>
                <a:lnTo>
                  <a:pt x="409872" y="629836"/>
                </a:lnTo>
                <a:lnTo>
                  <a:pt x="421360" y="635494"/>
                </a:lnTo>
                <a:lnTo>
                  <a:pt x="430022" y="638565"/>
                </a:lnTo>
                <a:lnTo>
                  <a:pt x="446785" y="638565"/>
                </a:lnTo>
                <a:lnTo>
                  <a:pt x="451612" y="648598"/>
                </a:lnTo>
                <a:lnTo>
                  <a:pt x="458850" y="656091"/>
                </a:lnTo>
                <a:lnTo>
                  <a:pt x="475615" y="656091"/>
                </a:lnTo>
                <a:lnTo>
                  <a:pt x="482853" y="668664"/>
                </a:lnTo>
                <a:lnTo>
                  <a:pt x="485835" y="676353"/>
                </a:lnTo>
                <a:lnTo>
                  <a:pt x="492955" y="678808"/>
                </a:lnTo>
                <a:lnTo>
                  <a:pt x="500704" y="681218"/>
                </a:lnTo>
                <a:lnTo>
                  <a:pt x="506856" y="691143"/>
                </a:lnTo>
                <a:lnTo>
                  <a:pt x="514096" y="703716"/>
                </a:lnTo>
                <a:lnTo>
                  <a:pt x="511682" y="706129"/>
                </a:lnTo>
                <a:lnTo>
                  <a:pt x="521334" y="706129"/>
                </a:lnTo>
                <a:lnTo>
                  <a:pt x="530987" y="708669"/>
                </a:lnTo>
                <a:lnTo>
                  <a:pt x="530987" y="716162"/>
                </a:lnTo>
                <a:lnTo>
                  <a:pt x="833627" y="358530"/>
                </a:lnTo>
                <a:lnTo>
                  <a:pt x="735076" y="355990"/>
                </a:lnTo>
                <a:lnTo>
                  <a:pt x="673739" y="334226"/>
                </a:lnTo>
              </a:path>
              <a:path w="833627" h="716162">
                <a:moveTo>
                  <a:pt x="485266" y="676157"/>
                </a:moveTo>
                <a:lnTo>
                  <a:pt x="487680" y="681110"/>
                </a:lnTo>
                <a:lnTo>
                  <a:pt x="485835" y="676353"/>
                </a:lnTo>
                <a:lnTo>
                  <a:pt x="485266" y="676157"/>
                </a:lnTo>
              </a:path>
              <a:path w="833627" h="716162">
                <a:moveTo>
                  <a:pt x="36806" y="131099"/>
                </a:moveTo>
                <a:lnTo>
                  <a:pt x="29203" y="136829"/>
                </a:lnTo>
                <a:lnTo>
                  <a:pt x="26076" y="147035"/>
                </a:lnTo>
                <a:lnTo>
                  <a:pt x="24394" y="157713"/>
                </a:lnTo>
                <a:lnTo>
                  <a:pt x="31336" y="168342"/>
                </a:lnTo>
                <a:lnTo>
                  <a:pt x="29135" y="175609"/>
                </a:lnTo>
                <a:lnTo>
                  <a:pt x="24028" y="183397"/>
                </a:lnTo>
                <a:lnTo>
                  <a:pt x="21615" y="188477"/>
                </a:lnTo>
                <a:lnTo>
                  <a:pt x="9613" y="188477"/>
                </a:lnTo>
                <a:lnTo>
                  <a:pt x="12014" y="198383"/>
                </a:lnTo>
                <a:lnTo>
                  <a:pt x="12014" y="203463"/>
                </a:lnTo>
                <a:lnTo>
                  <a:pt x="14414" y="206003"/>
                </a:lnTo>
                <a:lnTo>
                  <a:pt x="0" y="206003"/>
                </a:lnTo>
                <a:lnTo>
                  <a:pt x="4800" y="218449"/>
                </a:lnTo>
                <a:lnTo>
                  <a:pt x="12014" y="220989"/>
                </a:lnTo>
                <a:lnTo>
                  <a:pt x="16814" y="225942"/>
                </a:lnTo>
                <a:lnTo>
                  <a:pt x="14414" y="235975"/>
                </a:lnTo>
                <a:lnTo>
                  <a:pt x="12014" y="240928"/>
                </a:lnTo>
                <a:lnTo>
                  <a:pt x="12014" y="246008"/>
                </a:lnTo>
                <a:lnTo>
                  <a:pt x="9613" y="246008"/>
                </a:lnTo>
                <a:lnTo>
                  <a:pt x="7200" y="248421"/>
                </a:lnTo>
                <a:lnTo>
                  <a:pt x="19215" y="248421"/>
                </a:lnTo>
                <a:lnTo>
                  <a:pt x="24028" y="255914"/>
                </a:lnTo>
                <a:lnTo>
                  <a:pt x="21615" y="263407"/>
                </a:lnTo>
                <a:lnTo>
                  <a:pt x="19215" y="268487"/>
                </a:lnTo>
                <a:lnTo>
                  <a:pt x="24028" y="273440"/>
                </a:lnTo>
                <a:lnTo>
                  <a:pt x="28898" y="278616"/>
                </a:lnTo>
                <a:lnTo>
                  <a:pt x="33629" y="291653"/>
                </a:lnTo>
                <a:lnTo>
                  <a:pt x="31229" y="300999"/>
                </a:lnTo>
                <a:lnTo>
                  <a:pt x="28828" y="308492"/>
                </a:lnTo>
                <a:lnTo>
                  <a:pt x="26428" y="313445"/>
                </a:lnTo>
                <a:lnTo>
                  <a:pt x="31229" y="318525"/>
                </a:lnTo>
                <a:lnTo>
                  <a:pt x="36029" y="320938"/>
                </a:lnTo>
                <a:lnTo>
                  <a:pt x="36029" y="336051"/>
                </a:lnTo>
                <a:lnTo>
                  <a:pt x="33629" y="343544"/>
                </a:lnTo>
                <a:lnTo>
                  <a:pt x="36029" y="345957"/>
                </a:lnTo>
                <a:lnTo>
                  <a:pt x="40843" y="348497"/>
                </a:lnTo>
                <a:lnTo>
                  <a:pt x="43243" y="353450"/>
                </a:lnTo>
                <a:lnTo>
                  <a:pt x="45643" y="355990"/>
                </a:lnTo>
                <a:lnTo>
                  <a:pt x="45643" y="363483"/>
                </a:lnTo>
                <a:lnTo>
                  <a:pt x="50444" y="366023"/>
                </a:lnTo>
                <a:lnTo>
                  <a:pt x="69672" y="366023"/>
                </a:lnTo>
                <a:lnTo>
                  <a:pt x="69672" y="370976"/>
                </a:lnTo>
                <a:lnTo>
                  <a:pt x="74472" y="368563"/>
                </a:lnTo>
                <a:lnTo>
                  <a:pt x="76873" y="363483"/>
                </a:lnTo>
                <a:lnTo>
                  <a:pt x="79273" y="358530"/>
                </a:lnTo>
                <a:lnTo>
                  <a:pt x="100619" y="358530"/>
                </a:lnTo>
                <a:lnTo>
                  <a:pt x="105725" y="354326"/>
                </a:lnTo>
                <a:lnTo>
                  <a:pt x="115898" y="347836"/>
                </a:lnTo>
                <a:lnTo>
                  <a:pt x="128273" y="342054"/>
                </a:lnTo>
                <a:lnTo>
                  <a:pt x="134475" y="338634"/>
                </a:lnTo>
                <a:lnTo>
                  <a:pt x="150230" y="334226"/>
                </a:lnTo>
                <a:lnTo>
                  <a:pt x="673739" y="334226"/>
                </a:lnTo>
                <a:lnTo>
                  <a:pt x="417956" y="243468"/>
                </a:lnTo>
                <a:lnTo>
                  <a:pt x="382016" y="200923"/>
                </a:lnTo>
                <a:lnTo>
                  <a:pt x="362712" y="200923"/>
                </a:lnTo>
                <a:lnTo>
                  <a:pt x="348360" y="170951"/>
                </a:lnTo>
                <a:lnTo>
                  <a:pt x="341122" y="168411"/>
                </a:lnTo>
                <a:lnTo>
                  <a:pt x="341122" y="148472"/>
                </a:lnTo>
                <a:lnTo>
                  <a:pt x="340911" y="148455"/>
                </a:lnTo>
                <a:lnTo>
                  <a:pt x="334523" y="145559"/>
                </a:lnTo>
                <a:lnTo>
                  <a:pt x="319699" y="131443"/>
                </a:lnTo>
                <a:lnTo>
                  <a:pt x="46855" y="131443"/>
                </a:lnTo>
                <a:lnTo>
                  <a:pt x="36806" y="131099"/>
                </a:lnTo>
              </a:path>
              <a:path w="833627" h="716162">
                <a:moveTo>
                  <a:pt x="100619" y="358530"/>
                </a:moveTo>
                <a:lnTo>
                  <a:pt x="79273" y="358530"/>
                </a:lnTo>
                <a:lnTo>
                  <a:pt x="86523" y="361095"/>
                </a:lnTo>
                <a:lnTo>
                  <a:pt x="95210" y="362984"/>
                </a:lnTo>
                <a:lnTo>
                  <a:pt x="100619" y="358530"/>
                </a:lnTo>
              </a:path>
              <a:path w="833627" h="716162">
                <a:moveTo>
                  <a:pt x="67271" y="898"/>
                </a:moveTo>
                <a:lnTo>
                  <a:pt x="57657" y="898"/>
                </a:lnTo>
                <a:lnTo>
                  <a:pt x="55594" y="1745"/>
                </a:lnTo>
                <a:lnTo>
                  <a:pt x="46643" y="9291"/>
                </a:lnTo>
                <a:lnTo>
                  <a:pt x="41340" y="28437"/>
                </a:lnTo>
                <a:lnTo>
                  <a:pt x="43887" y="44906"/>
                </a:lnTo>
                <a:lnTo>
                  <a:pt x="48803" y="56732"/>
                </a:lnTo>
                <a:lnTo>
                  <a:pt x="53371" y="64871"/>
                </a:lnTo>
                <a:lnTo>
                  <a:pt x="55155" y="76590"/>
                </a:lnTo>
                <a:lnTo>
                  <a:pt x="50532" y="89794"/>
                </a:lnTo>
                <a:lnTo>
                  <a:pt x="49595" y="101430"/>
                </a:lnTo>
                <a:lnTo>
                  <a:pt x="53779" y="115914"/>
                </a:lnTo>
                <a:lnTo>
                  <a:pt x="53152" y="125764"/>
                </a:lnTo>
                <a:lnTo>
                  <a:pt x="46855" y="131443"/>
                </a:lnTo>
                <a:lnTo>
                  <a:pt x="319699" y="131443"/>
                </a:lnTo>
                <a:lnTo>
                  <a:pt x="319114" y="130886"/>
                </a:lnTo>
                <a:lnTo>
                  <a:pt x="313344" y="120739"/>
                </a:lnTo>
                <a:lnTo>
                  <a:pt x="302459" y="109124"/>
                </a:lnTo>
                <a:lnTo>
                  <a:pt x="295161" y="99909"/>
                </a:lnTo>
                <a:lnTo>
                  <a:pt x="293090" y="85650"/>
                </a:lnTo>
                <a:lnTo>
                  <a:pt x="290899" y="74423"/>
                </a:lnTo>
                <a:lnTo>
                  <a:pt x="283023" y="62345"/>
                </a:lnTo>
                <a:lnTo>
                  <a:pt x="282870" y="54806"/>
                </a:lnTo>
                <a:lnTo>
                  <a:pt x="286576" y="38626"/>
                </a:lnTo>
                <a:lnTo>
                  <a:pt x="288356" y="29788"/>
                </a:lnTo>
                <a:lnTo>
                  <a:pt x="295490" y="23377"/>
                </a:lnTo>
                <a:lnTo>
                  <a:pt x="297275" y="19696"/>
                </a:lnTo>
                <a:lnTo>
                  <a:pt x="196840" y="19696"/>
                </a:lnTo>
                <a:lnTo>
                  <a:pt x="186312" y="14374"/>
                </a:lnTo>
                <a:lnTo>
                  <a:pt x="182575" y="10804"/>
                </a:lnTo>
                <a:lnTo>
                  <a:pt x="182575" y="8391"/>
                </a:lnTo>
                <a:lnTo>
                  <a:pt x="74472" y="8391"/>
                </a:lnTo>
                <a:lnTo>
                  <a:pt x="69672" y="5851"/>
                </a:lnTo>
                <a:lnTo>
                  <a:pt x="67271" y="898"/>
                </a:lnTo>
              </a:path>
              <a:path w="833627" h="716162">
                <a:moveTo>
                  <a:pt x="218617" y="10804"/>
                </a:moveTo>
                <a:lnTo>
                  <a:pt x="218617" y="15884"/>
                </a:lnTo>
                <a:lnTo>
                  <a:pt x="213127" y="18684"/>
                </a:lnTo>
                <a:lnTo>
                  <a:pt x="196840" y="19696"/>
                </a:lnTo>
                <a:lnTo>
                  <a:pt x="297275" y="19696"/>
                </a:lnTo>
                <a:lnTo>
                  <a:pt x="300304" y="13344"/>
                </a:lnTo>
                <a:lnTo>
                  <a:pt x="230631" y="13344"/>
                </a:lnTo>
                <a:lnTo>
                  <a:pt x="218617" y="10804"/>
                </a:lnTo>
              </a:path>
              <a:path w="833627" h="716162">
                <a:moveTo>
                  <a:pt x="282775" y="962"/>
                </a:moveTo>
                <a:lnTo>
                  <a:pt x="272978" y="1680"/>
                </a:lnTo>
                <a:lnTo>
                  <a:pt x="254617" y="8641"/>
                </a:lnTo>
                <a:lnTo>
                  <a:pt x="242175" y="12160"/>
                </a:lnTo>
                <a:lnTo>
                  <a:pt x="230631" y="13344"/>
                </a:lnTo>
                <a:lnTo>
                  <a:pt x="290690" y="13344"/>
                </a:lnTo>
                <a:lnTo>
                  <a:pt x="282775" y="962"/>
                </a:lnTo>
              </a:path>
              <a:path w="833627" h="716162">
                <a:moveTo>
                  <a:pt x="108102" y="898"/>
                </a:moveTo>
                <a:lnTo>
                  <a:pt x="98501" y="898"/>
                </a:lnTo>
                <a:lnTo>
                  <a:pt x="91287" y="5851"/>
                </a:lnTo>
                <a:lnTo>
                  <a:pt x="88887" y="8391"/>
                </a:lnTo>
                <a:lnTo>
                  <a:pt x="182575" y="8391"/>
                </a:lnTo>
                <a:lnTo>
                  <a:pt x="182575" y="5851"/>
                </a:lnTo>
                <a:lnTo>
                  <a:pt x="112915" y="5851"/>
                </a:lnTo>
                <a:lnTo>
                  <a:pt x="108102" y="898"/>
                </a:lnTo>
              </a:path>
              <a:path w="833627" h="716162">
                <a:moveTo>
                  <a:pt x="150202" y="0"/>
                </a:moveTo>
                <a:lnTo>
                  <a:pt x="137401" y="1449"/>
                </a:lnTo>
                <a:lnTo>
                  <a:pt x="123589" y="5074"/>
                </a:lnTo>
                <a:lnTo>
                  <a:pt x="112915" y="5851"/>
                </a:lnTo>
                <a:lnTo>
                  <a:pt x="182575" y="5851"/>
                </a:lnTo>
                <a:lnTo>
                  <a:pt x="182575" y="898"/>
                </a:lnTo>
                <a:lnTo>
                  <a:pt x="165692" y="115"/>
                </a:lnTo>
                <a:lnTo>
                  <a:pt x="150202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43356" y="3804021"/>
            <a:ext cx="833627" cy="716162"/>
          </a:xfrm>
          <a:custGeom>
            <a:avLst/>
            <a:gdLst/>
            <a:ahLst/>
            <a:cxnLst/>
            <a:rect l="l" t="t" r="r" b="b"/>
            <a:pathLst>
              <a:path w="833627" h="716162">
                <a:moveTo>
                  <a:pt x="521334" y="706129"/>
                </a:moveTo>
                <a:lnTo>
                  <a:pt x="511682" y="706129"/>
                </a:lnTo>
                <a:lnTo>
                  <a:pt x="514096" y="703716"/>
                </a:lnTo>
                <a:lnTo>
                  <a:pt x="506856" y="691143"/>
                </a:lnTo>
                <a:lnTo>
                  <a:pt x="500704" y="681218"/>
                </a:lnTo>
                <a:lnTo>
                  <a:pt x="492955" y="678808"/>
                </a:lnTo>
                <a:lnTo>
                  <a:pt x="485266" y="676157"/>
                </a:lnTo>
                <a:lnTo>
                  <a:pt x="487680" y="681110"/>
                </a:lnTo>
                <a:lnTo>
                  <a:pt x="482853" y="668664"/>
                </a:lnTo>
                <a:lnTo>
                  <a:pt x="475615" y="656091"/>
                </a:lnTo>
                <a:lnTo>
                  <a:pt x="468503" y="656091"/>
                </a:lnTo>
                <a:lnTo>
                  <a:pt x="461263" y="656091"/>
                </a:lnTo>
                <a:lnTo>
                  <a:pt x="458850" y="656091"/>
                </a:lnTo>
                <a:lnTo>
                  <a:pt x="451612" y="648598"/>
                </a:lnTo>
                <a:lnTo>
                  <a:pt x="446785" y="638565"/>
                </a:lnTo>
                <a:lnTo>
                  <a:pt x="432434" y="638565"/>
                </a:lnTo>
                <a:lnTo>
                  <a:pt x="430022" y="638565"/>
                </a:lnTo>
                <a:lnTo>
                  <a:pt x="421360" y="635494"/>
                </a:lnTo>
                <a:lnTo>
                  <a:pt x="409872" y="629836"/>
                </a:lnTo>
                <a:lnTo>
                  <a:pt x="397836" y="620430"/>
                </a:lnTo>
                <a:lnTo>
                  <a:pt x="386967" y="610056"/>
                </a:lnTo>
                <a:lnTo>
                  <a:pt x="374920" y="602813"/>
                </a:lnTo>
                <a:lnTo>
                  <a:pt x="362673" y="598040"/>
                </a:lnTo>
                <a:lnTo>
                  <a:pt x="351206" y="595074"/>
                </a:lnTo>
                <a:lnTo>
                  <a:pt x="337207" y="594043"/>
                </a:lnTo>
                <a:lnTo>
                  <a:pt x="325345" y="592038"/>
                </a:lnTo>
                <a:lnTo>
                  <a:pt x="314493" y="587602"/>
                </a:lnTo>
                <a:lnTo>
                  <a:pt x="303525" y="579281"/>
                </a:lnTo>
                <a:lnTo>
                  <a:pt x="290877" y="566870"/>
                </a:lnTo>
                <a:lnTo>
                  <a:pt x="281940" y="561857"/>
                </a:lnTo>
                <a:lnTo>
                  <a:pt x="265776" y="558170"/>
                </a:lnTo>
                <a:lnTo>
                  <a:pt x="252414" y="553377"/>
                </a:lnTo>
                <a:lnTo>
                  <a:pt x="243066" y="548410"/>
                </a:lnTo>
                <a:lnTo>
                  <a:pt x="235432" y="541029"/>
                </a:lnTo>
                <a:lnTo>
                  <a:pt x="228231" y="536076"/>
                </a:lnTo>
                <a:lnTo>
                  <a:pt x="223418" y="533536"/>
                </a:lnTo>
                <a:lnTo>
                  <a:pt x="214467" y="523980"/>
                </a:lnTo>
                <a:lnTo>
                  <a:pt x="212063" y="512472"/>
                </a:lnTo>
                <a:lnTo>
                  <a:pt x="218617" y="501024"/>
                </a:lnTo>
                <a:lnTo>
                  <a:pt x="216217" y="501024"/>
                </a:lnTo>
                <a:lnTo>
                  <a:pt x="216217" y="493531"/>
                </a:lnTo>
                <a:lnTo>
                  <a:pt x="218617" y="486038"/>
                </a:lnTo>
                <a:lnTo>
                  <a:pt x="223418" y="483625"/>
                </a:lnTo>
                <a:lnTo>
                  <a:pt x="230631" y="476005"/>
                </a:lnTo>
                <a:lnTo>
                  <a:pt x="237203" y="463764"/>
                </a:lnTo>
                <a:lnTo>
                  <a:pt x="238593" y="451459"/>
                </a:lnTo>
                <a:lnTo>
                  <a:pt x="235432" y="441080"/>
                </a:lnTo>
                <a:lnTo>
                  <a:pt x="235432" y="446033"/>
                </a:lnTo>
                <a:lnTo>
                  <a:pt x="235432" y="438540"/>
                </a:lnTo>
                <a:lnTo>
                  <a:pt x="235432" y="431047"/>
                </a:lnTo>
                <a:lnTo>
                  <a:pt x="230631" y="426094"/>
                </a:lnTo>
                <a:lnTo>
                  <a:pt x="225818" y="418474"/>
                </a:lnTo>
                <a:lnTo>
                  <a:pt x="218617" y="413521"/>
                </a:lnTo>
                <a:lnTo>
                  <a:pt x="216217" y="408568"/>
                </a:lnTo>
                <a:lnTo>
                  <a:pt x="208073" y="398870"/>
                </a:lnTo>
                <a:lnTo>
                  <a:pt x="199837" y="388969"/>
                </a:lnTo>
                <a:lnTo>
                  <a:pt x="194589" y="383549"/>
                </a:lnTo>
                <a:lnTo>
                  <a:pt x="189788" y="378469"/>
                </a:lnTo>
                <a:lnTo>
                  <a:pt x="187388" y="373516"/>
                </a:lnTo>
                <a:lnTo>
                  <a:pt x="187388" y="368563"/>
                </a:lnTo>
                <a:lnTo>
                  <a:pt x="180174" y="366023"/>
                </a:lnTo>
                <a:lnTo>
                  <a:pt x="172974" y="363483"/>
                </a:lnTo>
                <a:lnTo>
                  <a:pt x="172974" y="355990"/>
                </a:lnTo>
                <a:lnTo>
                  <a:pt x="168160" y="345957"/>
                </a:lnTo>
                <a:lnTo>
                  <a:pt x="159937" y="336638"/>
                </a:lnTo>
                <a:lnTo>
                  <a:pt x="150230" y="334226"/>
                </a:lnTo>
                <a:lnTo>
                  <a:pt x="134475" y="338634"/>
                </a:lnTo>
                <a:lnTo>
                  <a:pt x="128273" y="342054"/>
                </a:lnTo>
                <a:lnTo>
                  <a:pt x="115898" y="347836"/>
                </a:lnTo>
                <a:lnTo>
                  <a:pt x="105725" y="354326"/>
                </a:lnTo>
                <a:lnTo>
                  <a:pt x="95210" y="362984"/>
                </a:lnTo>
                <a:lnTo>
                  <a:pt x="86523" y="361095"/>
                </a:lnTo>
                <a:lnTo>
                  <a:pt x="79273" y="358530"/>
                </a:lnTo>
                <a:lnTo>
                  <a:pt x="76873" y="363483"/>
                </a:lnTo>
                <a:lnTo>
                  <a:pt x="74472" y="368563"/>
                </a:lnTo>
                <a:lnTo>
                  <a:pt x="69672" y="370976"/>
                </a:lnTo>
                <a:lnTo>
                  <a:pt x="69672" y="366023"/>
                </a:lnTo>
                <a:lnTo>
                  <a:pt x="60058" y="366023"/>
                </a:lnTo>
                <a:lnTo>
                  <a:pt x="55257" y="366023"/>
                </a:lnTo>
                <a:lnTo>
                  <a:pt x="50444" y="366023"/>
                </a:lnTo>
                <a:lnTo>
                  <a:pt x="45643" y="363483"/>
                </a:lnTo>
                <a:lnTo>
                  <a:pt x="45643" y="361070"/>
                </a:lnTo>
                <a:lnTo>
                  <a:pt x="45643" y="355990"/>
                </a:lnTo>
                <a:lnTo>
                  <a:pt x="43243" y="353450"/>
                </a:lnTo>
                <a:lnTo>
                  <a:pt x="40843" y="348497"/>
                </a:lnTo>
                <a:lnTo>
                  <a:pt x="36029" y="345957"/>
                </a:lnTo>
                <a:lnTo>
                  <a:pt x="33629" y="343544"/>
                </a:lnTo>
                <a:lnTo>
                  <a:pt x="36029" y="336051"/>
                </a:lnTo>
                <a:lnTo>
                  <a:pt x="36029" y="330971"/>
                </a:lnTo>
                <a:lnTo>
                  <a:pt x="36029" y="320938"/>
                </a:lnTo>
                <a:lnTo>
                  <a:pt x="31229" y="318525"/>
                </a:lnTo>
                <a:lnTo>
                  <a:pt x="26428" y="313445"/>
                </a:lnTo>
                <a:lnTo>
                  <a:pt x="28828" y="308492"/>
                </a:lnTo>
                <a:lnTo>
                  <a:pt x="31229" y="300999"/>
                </a:lnTo>
                <a:lnTo>
                  <a:pt x="33629" y="291653"/>
                </a:lnTo>
                <a:lnTo>
                  <a:pt x="28898" y="278616"/>
                </a:lnTo>
                <a:lnTo>
                  <a:pt x="24028" y="273440"/>
                </a:lnTo>
                <a:lnTo>
                  <a:pt x="19215" y="268487"/>
                </a:lnTo>
                <a:lnTo>
                  <a:pt x="21615" y="263407"/>
                </a:lnTo>
                <a:lnTo>
                  <a:pt x="24028" y="255914"/>
                </a:lnTo>
                <a:lnTo>
                  <a:pt x="19215" y="248421"/>
                </a:lnTo>
                <a:lnTo>
                  <a:pt x="16814" y="248421"/>
                </a:lnTo>
                <a:lnTo>
                  <a:pt x="12014" y="248421"/>
                </a:lnTo>
                <a:lnTo>
                  <a:pt x="7200" y="248421"/>
                </a:lnTo>
                <a:lnTo>
                  <a:pt x="9613" y="246008"/>
                </a:lnTo>
                <a:lnTo>
                  <a:pt x="12014" y="246008"/>
                </a:lnTo>
                <a:lnTo>
                  <a:pt x="12014" y="240928"/>
                </a:lnTo>
                <a:lnTo>
                  <a:pt x="14414" y="235975"/>
                </a:lnTo>
                <a:lnTo>
                  <a:pt x="16814" y="225942"/>
                </a:lnTo>
                <a:lnTo>
                  <a:pt x="12014" y="220989"/>
                </a:lnTo>
                <a:lnTo>
                  <a:pt x="4800" y="218449"/>
                </a:lnTo>
                <a:lnTo>
                  <a:pt x="0" y="206003"/>
                </a:lnTo>
                <a:lnTo>
                  <a:pt x="7200" y="206003"/>
                </a:lnTo>
                <a:lnTo>
                  <a:pt x="14414" y="206003"/>
                </a:lnTo>
                <a:lnTo>
                  <a:pt x="12014" y="203463"/>
                </a:lnTo>
                <a:lnTo>
                  <a:pt x="12014" y="198383"/>
                </a:lnTo>
                <a:lnTo>
                  <a:pt x="9613" y="188477"/>
                </a:lnTo>
                <a:lnTo>
                  <a:pt x="21615" y="188477"/>
                </a:lnTo>
                <a:lnTo>
                  <a:pt x="24028" y="183397"/>
                </a:lnTo>
                <a:lnTo>
                  <a:pt x="29135" y="175609"/>
                </a:lnTo>
                <a:lnTo>
                  <a:pt x="31336" y="168342"/>
                </a:lnTo>
                <a:lnTo>
                  <a:pt x="24394" y="157713"/>
                </a:lnTo>
                <a:lnTo>
                  <a:pt x="26076" y="147035"/>
                </a:lnTo>
                <a:lnTo>
                  <a:pt x="29203" y="136829"/>
                </a:lnTo>
                <a:lnTo>
                  <a:pt x="36806" y="131099"/>
                </a:lnTo>
                <a:lnTo>
                  <a:pt x="46855" y="131443"/>
                </a:lnTo>
                <a:lnTo>
                  <a:pt x="53152" y="125764"/>
                </a:lnTo>
                <a:lnTo>
                  <a:pt x="53779" y="115914"/>
                </a:lnTo>
                <a:lnTo>
                  <a:pt x="49595" y="101430"/>
                </a:lnTo>
                <a:lnTo>
                  <a:pt x="50532" y="89794"/>
                </a:lnTo>
                <a:lnTo>
                  <a:pt x="55155" y="76590"/>
                </a:lnTo>
                <a:lnTo>
                  <a:pt x="53371" y="64871"/>
                </a:lnTo>
                <a:lnTo>
                  <a:pt x="48803" y="56732"/>
                </a:lnTo>
                <a:lnTo>
                  <a:pt x="43887" y="44906"/>
                </a:lnTo>
                <a:lnTo>
                  <a:pt x="41340" y="28437"/>
                </a:lnTo>
                <a:lnTo>
                  <a:pt x="46643" y="9291"/>
                </a:lnTo>
                <a:lnTo>
                  <a:pt x="55594" y="1745"/>
                </a:lnTo>
                <a:lnTo>
                  <a:pt x="57657" y="898"/>
                </a:lnTo>
                <a:lnTo>
                  <a:pt x="67271" y="898"/>
                </a:lnTo>
                <a:lnTo>
                  <a:pt x="69672" y="5851"/>
                </a:lnTo>
                <a:lnTo>
                  <a:pt x="74472" y="8391"/>
                </a:lnTo>
                <a:lnTo>
                  <a:pt x="88887" y="8391"/>
                </a:lnTo>
                <a:lnTo>
                  <a:pt x="91287" y="5851"/>
                </a:lnTo>
                <a:lnTo>
                  <a:pt x="98501" y="898"/>
                </a:lnTo>
                <a:lnTo>
                  <a:pt x="108102" y="898"/>
                </a:lnTo>
                <a:lnTo>
                  <a:pt x="112915" y="5851"/>
                </a:lnTo>
                <a:lnTo>
                  <a:pt x="123589" y="5074"/>
                </a:lnTo>
                <a:lnTo>
                  <a:pt x="137401" y="1449"/>
                </a:lnTo>
                <a:lnTo>
                  <a:pt x="150202" y="0"/>
                </a:lnTo>
                <a:lnTo>
                  <a:pt x="165692" y="115"/>
                </a:lnTo>
                <a:lnTo>
                  <a:pt x="178489" y="731"/>
                </a:lnTo>
                <a:lnTo>
                  <a:pt x="182575" y="898"/>
                </a:lnTo>
                <a:lnTo>
                  <a:pt x="182575" y="10804"/>
                </a:lnTo>
                <a:lnTo>
                  <a:pt x="186312" y="14374"/>
                </a:lnTo>
                <a:lnTo>
                  <a:pt x="196840" y="19696"/>
                </a:lnTo>
                <a:lnTo>
                  <a:pt x="213127" y="18684"/>
                </a:lnTo>
                <a:lnTo>
                  <a:pt x="218617" y="15884"/>
                </a:lnTo>
                <a:lnTo>
                  <a:pt x="218617" y="10804"/>
                </a:lnTo>
                <a:lnTo>
                  <a:pt x="230631" y="13344"/>
                </a:lnTo>
                <a:lnTo>
                  <a:pt x="242175" y="12160"/>
                </a:lnTo>
                <a:lnTo>
                  <a:pt x="254617" y="8641"/>
                </a:lnTo>
                <a:lnTo>
                  <a:pt x="272978" y="1680"/>
                </a:lnTo>
                <a:lnTo>
                  <a:pt x="282775" y="962"/>
                </a:lnTo>
                <a:lnTo>
                  <a:pt x="290690" y="13344"/>
                </a:lnTo>
                <a:lnTo>
                  <a:pt x="300304" y="13344"/>
                </a:lnTo>
                <a:lnTo>
                  <a:pt x="297891" y="18424"/>
                </a:lnTo>
                <a:lnTo>
                  <a:pt x="295490" y="23377"/>
                </a:lnTo>
                <a:lnTo>
                  <a:pt x="288356" y="29788"/>
                </a:lnTo>
                <a:lnTo>
                  <a:pt x="286576" y="38626"/>
                </a:lnTo>
                <a:lnTo>
                  <a:pt x="282870" y="54806"/>
                </a:lnTo>
                <a:lnTo>
                  <a:pt x="283023" y="62345"/>
                </a:lnTo>
                <a:lnTo>
                  <a:pt x="290899" y="74423"/>
                </a:lnTo>
                <a:lnTo>
                  <a:pt x="293090" y="85650"/>
                </a:lnTo>
                <a:lnTo>
                  <a:pt x="295161" y="99909"/>
                </a:lnTo>
                <a:lnTo>
                  <a:pt x="302459" y="109124"/>
                </a:lnTo>
                <a:lnTo>
                  <a:pt x="313344" y="120739"/>
                </a:lnTo>
                <a:lnTo>
                  <a:pt x="319114" y="130886"/>
                </a:lnTo>
                <a:lnTo>
                  <a:pt x="334523" y="145559"/>
                </a:lnTo>
                <a:lnTo>
                  <a:pt x="340911" y="148455"/>
                </a:lnTo>
                <a:lnTo>
                  <a:pt x="341122" y="148472"/>
                </a:lnTo>
                <a:lnTo>
                  <a:pt x="341122" y="168411"/>
                </a:lnTo>
                <a:lnTo>
                  <a:pt x="348360" y="170951"/>
                </a:lnTo>
                <a:lnTo>
                  <a:pt x="362712" y="200923"/>
                </a:lnTo>
                <a:lnTo>
                  <a:pt x="382016" y="200923"/>
                </a:lnTo>
                <a:lnTo>
                  <a:pt x="417956" y="243468"/>
                </a:lnTo>
                <a:lnTo>
                  <a:pt x="735076" y="355990"/>
                </a:lnTo>
                <a:lnTo>
                  <a:pt x="833627" y="358530"/>
                </a:lnTo>
                <a:lnTo>
                  <a:pt x="530987" y="716162"/>
                </a:lnTo>
                <a:lnTo>
                  <a:pt x="530987" y="708669"/>
                </a:lnTo>
                <a:lnTo>
                  <a:pt x="521334" y="706129"/>
                </a:lnTo>
              </a:path>
            </a:pathLst>
          </a:custGeom>
          <a:ln w="304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5028" y="4248848"/>
            <a:ext cx="561290" cy="444055"/>
          </a:xfrm>
          <a:custGeom>
            <a:avLst/>
            <a:gdLst/>
            <a:ahLst/>
            <a:cxnLst/>
            <a:rect l="l" t="t" r="r" b="b"/>
            <a:pathLst>
              <a:path w="561290" h="444055">
                <a:moveTo>
                  <a:pt x="299081" y="436717"/>
                </a:moveTo>
                <a:lnTo>
                  <a:pt x="233904" y="436717"/>
                </a:lnTo>
                <a:lnTo>
                  <a:pt x="244423" y="437231"/>
                </a:lnTo>
                <a:lnTo>
                  <a:pt x="252336" y="441642"/>
                </a:lnTo>
                <a:lnTo>
                  <a:pt x="261950" y="444055"/>
                </a:lnTo>
                <a:lnTo>
                  <a:pt x="293192" y="444055"/>
                </a:lnTo>
                <a:lnTo>
                  <a:pt x="293881" y="443126"/>
                </a:lnTo>
                <a:lnTo>
                  <a:pt x="299081" y="436717"/>
                </a:lnTo>
              </a:path>
              <a:path w="561290" h="444055">
                <a:moveTo>
                  <a:pt x="313442" y="421057"/>
                </a:moveTo>
                <a:lnTo>
                  <a:pt x="178130" y="421057"/>
                </a:lnTo>
                <a:lnTo>
                  <a:pt x="188681" y="429914"/>
                </a:lnTo>
                <a:lnTo>
                  <a:pt x="197621" y="435865"/>
                </a:lnTo>
                <a:lnTo>
                  <a:pt x="208523" y="439850"/>
                </a:lnTo>
                <a:lnTo>
                  <a:pt x="220810" y="440567"/>
                </a:lnTo>
                <a:lnTo>
                  <a:pt x="233904" y="436717"/>
                </a:lnTo>
                <a:lnTo>
                  <a:pt x="299081" y="436717"/>
                </a:lnTo>
                <a:lnTo>
                  <a:pt x="300475" y="434998"/>
                </a:lnTo>
                <a:lnTo>
                  <a:pt x="313442" y="421057"/>
                </a:lnTo>
              </a:path>
              <a:path w="561290" h="444055">
                <a:moveTo>
                  <a:pt x="24204" y="221049"/>
                </a:moveTo>
                <a:lnTo>
                  <a:pt x="11188" y="224717"/>
                </a:lnTo>
                <a:lnTo>
                  <a:pt x="5879" y="234831"/>
                </a:lnTo>
                <a:lnTo>
                  <a:pt x="2400" y="253682"/>
                </a:lnTo>
                <a:lnTo>
                  <a:pt x="0" y="323786"/>
                </a:lnTo>
                <a:lnTo>
                  <a:pt x="7213" y="323786"/>
                </a:lnTo>
                <a:lnTo>
                  <a:pt x="48778" y="356425"/>
                </a:lnTo>
                <a:lnTo>
                  <a:pt x="90000" y="389028"/>
                </a:lnTo>
                <a:lnTo>
                  <a:pt x="119615" y="413042"/>
                </a:lnTo>
                <a:lnTo>
                  <a:pt x="129056" y="425406"/>
                </a:lnTo>
                <a:lnTo>
                  <a:pt x="134581" y="431609"/>
                </a:lnTo>
                <a:lnTo>
                  <a:pt x="139382" y="429069"/>
                </a:lnTo>
                <a:lnTo>
                  <a:pt x="141795" y="429069"/>
                </a:lnTo>
                <a:lnTo>
                  <a:pt x="144195" y="423989"/>
                </a:lnTo>
                <a:lnTo>
                  <a:pt x="148996" y="421576"/>
                </a:lnTo>
                <a:lnTo>
                  <a:pt x="176303" y="421576"/>
                </a:lnTo>
                <a:lnTo>
                  <a:pt x="178130" y="421057"/>
                </a:lnTo>
                <a:lnTo>
                  <a:pt x="313442" y="421057"/>
                </a:lnTo>
                <a:lnTo>
                  <a:pt x="313654" y="420830"/>
                </a:lnTo>
                <a:lnTo>
                  <a:pt x="319207" y="409190"/>
                </a:lnTo>
                <a:lnTo>
                  <a:pt x="323923" y="396163"/>
                </a:lnTo>
                <a:lnTo>
                  <a:pt x="330773" y="389028"/>
                </a:lnTo>
                <a:lnTo>
                  <a:pt x="371033" y="367264"/>
                </a:lnTo>
                <a:lnTo>
                  <a:pt x="415759" y="348805"/>
                </a:lnTo>
                <a:lnTo>
                  <a:pt x="421848" y="347277"/>
                </a:lnTo>
                <a:lnTo>
                  <a:pt x="420560" y="346392"/>
                </a:lnTo>
                <a:lnTo>
                  <a:pt x="551247" y="346392"/>
                </a:lnTo>
                <a:lnTo>
                  <a:pt x="548173" y="339027"/>
                </a:lnTo>
                <a:lnTo>
                  <a:pt x="539449" y="329465"/>
                </a:lnTo>
                <a:lnTo>
                  <a:pt x="527426" y="320726"/>
                </a:lnTo>
                <a:lnTo>
                  <a:pt x="519986" y="313406"/>
                </a:lnTo>
                <a:lnTo>
                  <a:pt x="512094" y="303723"/>
                </a:lnTo>
                <a:lnTo>
                  <a:pt x="504352" y="291575"/>
                </a:lnTo>
                <a:lnTo>
                  <a:pt x="497367" y="276861"/>
                </a:lnTo>
                <a:lnTo>
                  <a:pt x="490953" y="265863"/>
                </a:lnTo>
                <a:lnTo>
                  <a:pt x="479548" y="255806"/>
                </a:lnTo>
                <a:lnTo>
                  <a:pt x="475880" y="247465"/>
                </a:lnTo>
                <a:lnTo>
                  <a:pt x="474889" y="238120"/>
                </a:lnTo>
                <a:lnTo>
                  <a:pt x="77927" y="238120"/>
                </a:lnTo>
                <a:lnTo>
                  <a:pt x="67616" y="237438"/>
                </a:lnTo>
                <a:lnTo>
                  <a:pt x="56919" y="230495"/>
                </a:lnTo>
                <a:lnTo>
                  <a:pt x="48039" y="225336"/>
                </a:lnTo>
                <a:lnTo>
                  <a:pt x="36811" y="221721"/>
                </a:lnTo>
                <a:lnTo>
                  <a:pt x="24204" y="221049"/>
                </a:lnTo>
              </a:path>
              <a:path w="561290" h="444055">
                <a:moveTo>
                  <a:pt x="176303" y="421576"/>
                </a:moveTo>
                <a:lnTo>
                  <a:pt x="148996" y="421576"/>
                </a:lnTo>
                <a:lnTo>
                  <a:pt x="158610" y="426529"/>
                </a:lnTo>
                <a:lnTo>
                  <a:pt x="165823" y="429069"/>
                </a:lnTo>
                <a:lnTo>
                  <a:pt x="168736" y="423725"/>
                </a:lnTo>
                <a:lnTo>
                  <a:pt x="176303" y="421576"/>
                </a:lnTo>
              </a:path>
              <a:path w="561290" h="444055">
                <a:moveTo>
                  <a:pt x="555435" y="356425"/>
                </a:moveTo>
                <a:lnTo>
                  <a:pt x="439788" y="356425"/>
                </a:lnTo>
                <a:lnTo>
                  <a:pt x="442188" y="366458"/>
                </a:lnTo>
                <a:lnTo>
                  <a:pt x="442188" y="368871"/>
                </a:lnTo>
                <a:lnTo>
                  <a:pt x="439788" y="373951"/>
                </a:lnTo>
                <a:lnTo>
                  <a:pt x="449402" y="373951"/>
                </a:lnTo>
                <a:lnTo>
                  <a:pt x="454215" y="376364"/>
                </a:lnTo>
                <a:lnTo>
                  <a:pt x="451802" y="376364"/>
                </a:lnTo>
                <a:lnTo>
                  <a:pt x="456615" y="381444"/>
                </a:lnTo>
                <a:lnTo>
                  <a:pt x="463829" y="388937"/>
                </a:lnTo>
                <a:lnTo>
                  <a:pt x="475843" y="386397"/>
                </a:lnTo>
                <a:lnTo>
                  <a:pt x="483044" y="383984"/>
                </a:lnTo>
                <a:lnTo>
                  <a:pt x="534683" y="383984"/>
                </a:lnTo>
                <a:lnTo>
                  <a:pt x="535914" y="381444"/>
                </a:lnTo>
                <a:lnTo>
                  <a:pt x="543128" y="373951"/>
                </a:lnTo>
                <a:lnTo>
                  <a:pt x="547941" y="371411"/>
                </a:lnTo>
                <a:lnTo>
                  <a:pt x="555142" y="371411"/>
                </a:lnTo>
                <a:lnTo>
                  <a:pt x="561290" y="367264"/>
                </a:lnTo>
                <a:lnTo>
                  <a:pt x="555893" y="357522"/>
                </a:lnTo>
                <a:lnTo>
                  <a:pt x="555435" y="356425"/>
                </a:lnTo>
              </a:path>
              <a:path w="561290" h="444055">
                <a:moveTo>
                  <a:pt x="534683" y="383984"/>
                </a:moveTo>
                <a:lnTo>
                  <a:pt x="483044" y="383984"/>
                </a:lnTo>
                <a:lnTo>
                  <a:pt x="497471" y="386397"/>
                </a:lnTo>
                <a:lnTo>
                  <a:pt x="533514" y="386397"/>
                </a:lnTo>
                <a:lnTo>
                  <a:pt x="534683" y="383984"/>
                </a:lnTo>
              </a:path>
              <a:path w="561290" h="444055">
                <a:moveTo>
                  <a:pt x="551247" y="346392"/>
                </a:moveTo>
                <a:lnTo>
                  <a:pt x="425373" y="346392"/>
                </a:lnTo>
                <a:lnTo>
                  <a:pt x="421848" y="347277"/>
                </a:lnTo>
                <a:lnTo>
                  <a:pt x="427774" y="351345"/>
                </a:lnTo>
                <a:lnTo>
                  <a:pt x="434987" y="358838"/>
                </a:lnTo>
                <a:lnTo>
                  <a:pt x="439788" y="356425"/>
                </a:lnTo>
                <a:lnTo>
                  <a:pt x="555435" y="356425"/>
                </a:lnTo>
                <a:lnTo>
                  <a:pt x="551247" y="346392"/>
                </a:lnTo>
              </a:path>
              <a:path w="561290" h="444055">
                <a:moveTo>
                  <a:pt x="119180" y="0"/>
                </a:moveTo>
                <a:lnTo>
                  <a:pt x="101872" y="1930"/>
                </a:lnTo>
                <a:lnTo>
                  <a:pt x="79518" y="5492"/>
                </a:lnTo>
                <a:lnTo>
                  <a:pt x="80205" y="13610"/>
                </a:lnTo>
                <a:lnTo>
                  <a:pt x="80141" y="14984"/>
                </a:lnTo>
                <a:lnTo>
                  <a:pt x="79311" y="28130"/>
                </a:lnTo>
                <a:lnTo>
                  <a:pt x="76898" y="33083"/>
                </a:lnTo>
                <a:lnTo>
                  <a:pt x="69697" y="48069"/>
                </a:lnTo>
                <a:lnTo>
                  <a:pt x="76898" y="55689"/>
                </a:lnTo>
                <a:lnTo>
                  <a:pt x="84112" y="60642"/>
                </a:lnTo>
                <a:lnTo>
                  <a:pt x="100939" y="60642"/>
                </a:lnTo>
                <a:lnTo>
                  <a:pt x="103339" y="65722"/>
                </a:lnTo>
                <a:lnTo>
                  <a:pt x="105740" y="73215"/>
                </a:lnTo>
                <a:lnTo>
                  <a:pt x="108140" y="73215"/>
                </a:lnTo>
                <a:lnTo>
                  <a:pt x="115354" y="75628"/>
                </a:lnTo>
                <a:lnTo>
                  <a:pt x="120167" y="80708"/>
                </a:lnTo>
                <a:lnTo>
                  <a:pt x="122567" y="88201"/>
                </a:lnTo>
                <a:lnTo>
                  <a:pt x="120167" y="95694"/>
                </a:lnTo>
                <a:lnTo>
                  <a:pt x="115354" y="103314"/>
                </a:lnTo>
                <a:lnTo>
                  <a:pt x="110553" y="108267"/>
                </a:lnTo>
                <a:lnTo>
                  <a:pt x="113204" y="116048"/>
                </a:lnTo>
                <a:lnTo>
                  <a:pt x="113925" y="123975"/>
                </a:lnTo>
                <a:lnTo>
                  <a:pt x="108520" y="135044"/>
                </a:lnTo>
                <a:lnTo>
                  <a:pt x="98488" y="146206"/>
                </a:lnTo>
                <a:lnTo>
                  <a:pt x="93762" y="157475"/>
                </a:lnTo>
                <a:lnTo>
                  <a:pt x="96126" y="168465"/>
                </a:lnTo>
                <a:lnTo>
                  <a:pt x="103339" y="173418"/>
                </a:lnTo>
                <a:lnTo>
                  <a:pt x="98526" y="180911"/>
                </a:lnTo>
                <a:lnTo>
                  <a:pt x="98526" y="206065"/>
                </a:lnTo>
                <a:lnTo>
                  <a:pt x="97228" y="217270"/>
                </a:lnTo>
                <a:lnTo>
                  <a:pt x="91353" y="228909"/>
                </a:lnTo>
                <a:lnTo>
                  <a:pt x="77927" y="238120"/>
                </a:lnTo>
                <a:lnTo>
                  <a:pt x="474889" y="238120"/>
                </a:lnTo>
                <a:lnTo>
                  <a:pt x="473851" y="228344"/>
                </a:lnTo>
                <a:lnTo>
                  <a:pt x="471145" y="221527"/>
                </a:lnTo>
                <a:lnTo>
                  <a:pt x="358942" y="221527"/>
                </a:lnTo>
                <a:lnTo>
                  <a:pt x="346397" y="221076"/>
                </a:lnTo>
                <a:lnTo>
                  <a:pt x="335589" y="217732"/>
                </a:lnTo>
                <a:lnTo>
                  <a:pt x="327497" y="211108"/>
                </a:lnTo>
                <a:lnTo>
                  <a:pt x="319145" y="200977"/>
                </a:lnTo>
                <a:lnTo>
                  <a:pt x="302806" y="200977"/>
                </a:lnTo>
                <a:lnTo>
                  <a:pt x="302689" y="180911"/>
                </a:lnTo>
                <a:lnTo>
                  <a:pt x="296374" y="171782"/>
                </a:lnTo>
                <a:lnTo>
                  <a:pt x="279801" y="168605"/>
                </a:lnTo>
                <a:lnTo>
                  <a:pt x="273982" y="159556"/>
                </a:lnTo>
                <a:lnTo>
                  <a:pt x="269416" y="145472"/>
                </a:lnTo>
                <a:lnTo>
                  <a:pt x="264477" y="128361"/>
                </a:lnTo>
                <a:lnTo>
                  <a:pt x="258443" y="117703"/>
                </a:lnTo>
                <a:lnTo>
                  <a:pt x="232385" y="82244"/>
                </a:lnTo>
                <a:lnTo>
                  <a:pt x="215992" y="67276"/>
                </a:lnTo>
                <a:lnTo>
                  <a:pt x="206052" y="53187"/>
                </a:lnTo>
                <a:lnTo>
                  <a:pt x="202389" y="39336"/>
                </a:lnTo>
                <a:lnTo>
                  <a:pt x="201866" y="33083"/>
                </a:lnTo>
                <a:lnTo>
                  <a:pt x="194665" y="20510"/>
                </a:lnTo>
                <a:lnTo>
                  <a:pt x="190692" y="14984"/>
                </a:lnTo>
                <a:lnTo>
                  <a:pt x="147975" y="14984"/>
                </a:lnTo>
                <a:lnTo>
                  <a:pt x="136350" y="9678"/>
                </a:lnTo>
                <a:lnTo>
                  <a:pt x="129601" y="3465"/>
                </a:lnTo>
                <a:lnTo>
                  <a:pt x="119180" y="0"/>
                </a:lnTo>
              </a:path>
              <a:path w="561290" h="444055">
                <a:moveTo>
                  <a:pt x="441736" y="180623"/>
                </a:moveTo>
                <a:lnTo>
                  <a:pt x="432264" y="181924"/>
                </a:lnTo>
                <a:lnTo>
                  <a:pt x="419926" y="192648"/>
                </a:lnTo>
                <a:lnTo>
                  <a:pt x="412721" y="199892"/>
                </a:lnTo>
                <a:lnTo>
                  <a:pt x="401548" y="207572"/>
                </a:lnTo>
                <a:lnTo>
                  <a:pt x="385314" y="215287"/>
                </a:lnTo>
                <a:lnTo>
                  <a:pt x="372242" y="219469"/>
                </a:lnTo>
                <a:lnTo>
                  <a:pt x="358942" y="221527"/>
                </a:lnTo>
                <a:lnTo>
                  <a:pt x="471145" y="221527"/>
                </a:lnTo>
                <a:lnTo>
                  <a:pt x="469397" y="217122"/>
                </a:lnTo>
                <a:lnTo>
                  <a:pt x="460956" y="207774"/>
                </a:lnTo>
                <a:lnTo>
                  <a:pt x="453889" y="197589"/>
                </a:lnTo>
                <a:lnTo>
                  <a:pt x="447661" y="184393"/>
                </a:lnTo>
                <a:lnTo>
                  <a:pt x="441736" y="180623"/>
                </a:lnTo>
              </a:path>
              <a:path w="561290" h="444055">
                <a:moveTo>
                  <a:pt x="310019" y="198437"/>
                </a:moveTo>
                <a:lnTo>
                  <a:pt x="302806" y="200977"/>
                </a:lnTo>
                <a:lnTo>
                  <a:pt x="319145" y="200977"/>
                </a:lnTo>
                <a:lnTo>
                  <a:pt x="318880" y="200655"/>
                </a:lnTo>
                <a:lnTo>
                  <a:pt x="310019" y="198437"/>
                </a:lnTo>
              </a:path>
              <a:path w="561290" h="444055">
                <a:moveTo>
                  <a:pt x="174021" y="7870"/>
                </a:moveTo>
                <a:lnTo>
                  <a:pt x="160488" y="13610"/>
                </a:lnTo>
                <a:lnTo>
                  <a:pt x="147975" y="14984"/>
                </a:lnTo>
                <a:lnTo>
                  <a:pt x="190692" y="14984"/>
                </a:lnTo>
                <a:lnTo>
                  <a:pt x="187451" y="10477"/>
                </a:lnTo>
                <a:lnTo>
                  <a:pt x="184593" y="8046"/>
                </a:lnTo>
                <a:lnTo>
                  <a:pt x="174021" y="787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5028" y="4248848"/>
            <a:ext cx="561290" cy="444055"/>
          </a:xfrm>
          <a:custGeom>
            <a:avLst/>
            <a:gdLst/>
            <a:ahLst/>
            <a:cxnLst/>
            <a:rect l="l" t="t" r="r" b="b"/>
            <a:pathLst>
              <a:path w="561290" h="444055">
                <a:moveTo>
                  <a:pt x="0" y="323786"/>
                </a:moveTo>
                <a:lnTo>
                  <a:pt x="2400" y="253682"/>
                </a:lnTo>
                <a:lnTo>
                  <a:pt x="5879" y="234831"/>
                </a:lnTo>
                <a:lnTo>
                  <a:pt x="11188" y="224717"/>
                </a:lnTo>
                <a:lnTo>
                  <a:pt x="24204" y="221049"/>
                </a:lnTo>
                <a:lnTo>
                  <a:pt x="36811" y="221721"/>
                </a:lnTo>
                <a:lnTo>
                  <a:pt x="48039" y="225336"/>
                </a:lnTo>
                <a:lnTo>
                  <a:pt x="56919" y="230495"/>
                </a:lnTo>
                <a:lnTo>
                  <a:pt x="67616" y="237438"/>
                </a:lnTo>
                <a:lnTo>
                  <a:pt x="77927" y="238120"/>
                </a:lnTo>
                <a:lnTo>
                  <a:pt x="91353" y="228909"/>
                </a:lnTo>
                <a:lnTo>
                  <a:pt x="97228" y="217270"/>
                </a:lnTo>
                <a:lnTo>
                  <a:pt x="98526" y="206065"/>
                </a:lnTo>
                <a:lnTo>
                  <a:pt x="98526" y="196024"/>
                </a:lnTo>
                <a:lnTo>
                  <a:pt x="98526" y="190944"/>
                </a:lnTo>
                <a:lnTo>
                  <a:pt x="98526" y="185991"/>
                </a:lnTo>
                <a:lnTo>
                  <a:pt x="98526" y="180911"/>
                </a:lnTo>
                <a:lnTo>
                  <a:pt x="103339" y="173418"/>
                </a:lnTo>
                <a:lnTo>
                  <a:pt x="96126" y="168465"/>
                </a:lnTo>
                <a:lnTo>
                  <a:pt x="93762" y="157475"/>
                </a:lnTo>
                <a:lnTo>
                  <a:pt x="98488" y="146206"/>
                </a:lnTo>
                <a:lnTo>
                  <a:pt x="108520" y="135044"/>
                </a:lnTo>
                <a:lnTo>
                  <a:pt x="113925" y="123975"/>
                </a:lnTo>
                <a:lnTo>
                  <a:pt x="113204" y="116048"/>
                </a:lnTo>
                <a:lnTo>
                  <a:pt x="110553" y="108267"/>
                </a:lnTo>
                <a:lnTo>
                  <a:pt x="115354" y="103314"/>
                </a:lnTo>
                <a:lnTo>
                  <a:pt x="120167" y="95694"/>
                </a:lnTo>
                <a:lnTo>
                  <a:pt x="122567" y="88201"/>
                </a:lnTo>
                <a:lnTo>
                  <a:pt x="120167" y="80708"/>
                </a:lnTo>
                <a:lnTo>
                  <a:pt x="115354" y="75628"/>
                </a:lnTo>
                <a:lnTo>
                  <a:pt x="108140" y="73215"/>
                </a:lnTo>
                <a:lnTo>
                  <a:pt x="105740" y="73215"/>
                </a:lnTo>
                <a:lnTo>
                  <a:pt x="103339" y="65722"/>
                </a:lnTo>
                <a:lnTo>
                  <a:pt x="100939" y="60642"/>
                </a:lnTo>
                <a:lnTo>
                  <a:pt x="93726" y="60642"/>
                </a:lnTo>
                <a:lnTo>
                  <a:pt x="88925" y="60642"/>
                </a:lnTo>
                <a:lnTo>
                  <a:pt x="84112" y="60642"/>
                </a:lnTo>
                <a:lnTo>
                  <a:pt x="76898" y="55689"/>
                </a:lnTo>
                <a:lnTo>
                  <a:pt x="72097" y="50609"/>
                </a:lnTo>
                <a:lnTo>
                  <a:pt x="69697" y="48069"/>
                </a:lnTo>
                <a:lnTo>
                  <a:pt x="76898" y="33083"/>
                </a:lnTo>
                <a:lnTo>
                  <a:pt x="79311" y="28130"/>
                </a:lnTo>
                <a:lnTo>
                  <a:pt x="80218" y="13770"/>
                </a:lnTo>
                <a:lnTo>
                  <a:pt x="79311" y="3046"/>
                </a:lnTo>
                <a:lnTo>
                  <a:pt x="79311" y="444"/>
                </a:lnTo>
                <a:lnTo>
                  <a:pt x="79311" y="5524"/>
                </a:lnTo>
                <a:lnTo>
                  <a:pt x="86192" y="4461"/>
                </a:lnTo>
                <a:lnTo>
                  <a:pt x="101872" y="1930"/>
                </a:lnTo>
                <a:lnTo>
                  <a:pt x="119180" y="0"/>
                </a:lnTo>
                <a:lnTo>
                  <a:pt x="129601" y="3465"/>
                </a:lnTo>
                <a:lnTo>
                  <a:pt x="136350" y="9678"/>
                </a:lnTo>
                <a:lnTo>
                  <a:pt x="147975" y="14984"/>
                </a:lnTo>
                <a:lnTo>
                  <a:pt x="160488" y="13610"/>
                </a:lnTo>
                <a:lnTo>
                  <a:pt x="174021" y="7870"/>
                </a:lnTo>
                <a:lnTo>
                  <a:pt x="184593" y="8046"/>
                </a:lnTo>
                <a:lnTo>
                  <a:pt x="187451" y="10477"/>
                </a:lnTo>
                <a:lnTo>
                  <a:pt x="194665" y="20510"/>
                </a:lnTo>
                <a:lnTo>
                  <a:pt x="201866" y="33083"/>
                </a:lnTo>
                <a:lnTo>
                  <a:pt x="202389" y="39336"/>
                </a:lnTo>
                <a:lnTo>
                  <a:pt x="206052" y="53187"/>
                </a:lnTo>
                <a:lnTo>
                  <a:pt x="215992" y="67276"/>
                </a:lnTo>
                <a:lnTo>
                  <a:pt x="223584" y="73121"/>
                </a:lnTo>
                <a:lnTo>
                  <a:pt x="232385" y="82244"/>
                </a:lnTo>
                <a:lnTo>
                  <a:pt x="258443" y="117703"/>
                </a:lnTo>
                <a:lnTo>
                  <a:pt x="269416" y="145472"/>
                </a:lnTo>
                <a:lnTo>
                  <a:pt x="273982" y="159556"/>
                </a:lnTo>
                <a:lnTo>
                  <a:pt x="279801" y="168605"/>
                </a:lnTo>
                <a:lnTo>
                  <a:pt x="296374" y="171782"/>
                </a:lnTo>
                <a:lnTo>
                  <a:pt x="302692" y="180915"/>
                </a:lnTo>
                <a:lnTo>
                  <a:pt x="302806" y="196024"/>
                </a:lnTo>
                <a:lnTo>
                  <a:pt x="302806" y="200977"/>
                </a:lnTo>
                <a:lnTo>
                  <a:pt x="310019" y="198437"/>
                </a:lnTo>
                <a:lnTo>
                  <a:pt x="318880" y="200655"/>
                </a:lnTo>
                <a:lnTo>
                  <a:pt x="327497" y="211108"/>
                </a:lnTo>
                <a:lnTo>
                  <a:pt x="335589" y="217732"/>
                </a:lnTo>
                <a:lnTo>
                  <a:pt x="346397" y="221076"/>
                </a:lnTo>
                <a:lnTo>
                  <a:pt x="358942" y="221527"/>
                </a:lnTo>
                <a:lnTo>
                  <a:pt x="372242" y="219469"/>
                </a:lnTo>
                <a:lnTo>
                  <a:pt x="385314" y="215287"/>
                </a:lnTo>
                <a:lnTo>
                  <a:pt x="401548" y="207572"/>
                </a:lnTo>
                <a:lnTo>
                  <a:pt x="412721" y="199892"/>
                </a:lnTo>
                <a:lnTo>
                  <a:pt x="419926" y="192648"/>
                </a:lnTo>
                <a:lnTo>
                  <a:pt x="432264" y="181924"/>
                </a:lnTo>
                <a:lnTo>
                  <a:pt x="441736" y="180623"/>
                </a:lnTo>
                <a:lnTo>
                  <a:pt x="447661" y="184393"/>
                </a:lnTo>
                <a:lnTo>
                  <a:pt x="453889" y="197589"/>
                </a:lnTo>
                <a:lnTo>
                  <a:pt x="460956" y="207774"/>
                </a:lnTo>
                <a:lnTo>
                  <a:pt x="469397" y="217122"/>
                </a:lnTo>
                <a:lnTo>
                  <a:pt x="473851" y="228344"/>
                </a:lnTo>
                <a:lnTo>
                  <a:pt x="475880" y="247465"/>
                </a:lnTo>
                <a:lnTo>
                  <a:pt x="479548" y="255806"/>
                </a:lnTo>
                <a:lnTo>
                  <a:pt x="490953" y="265863"/>
                </a:lnTo>
                <a:lnTo>
                  <a:pt x="497367" y="276861"/>
                </a:lnTo>
                <a:lnTo>
                  <a:pt x="504352" y="291575"/>
                </a:lnTo>
                <a:lnTo>
                  <a:pt x="512094" y="303723"/>
                </a:lnTo>
                <a:lnTo>
                  <a:pt x="519986" y="313406"/>
                </a:lnTo>
                <a:lnTo>
                  <a:pt x="527426" y="320726"/>
                </a:lnTo>
                <a:lnTo>
                  <a:pt x="539449" y="329465"/>
                </a:lnTo>
                <a:lnTo>
                  <a:pt x="548173" y="339027"/>
                </a:lnTo>
                <a:lnTo>
                  <a:pt x="555893" y="357522"/>
                </a:lnTo>
                <a:lnTo>
                  <a:pt x="561290" y="367264"/>
                </a:lnTo>
                <a:lnTo>
                  <a:pt x="555142" y="371411"/>
                </a:lnTo>
                <a:lnTo>
                  <a:pt x="547941" y="371411"/>
                </a:lnTo>
                <a:lnTo>
                  <a:pt x="543128" y="373951"/>
                </a:lnTo>
                <a:lnTo>
                  <a:pt x="535914" y="381444"/>
                </a:lnTo>
                <a:lnTo>
                  <a:pt x="533514" y="386397"/>
                </a:lnTo>
                <a:lnTo>
                  <a:pt x="497471" y="386397"/>
                </a:lnTo>
                <a:lnTo>
                  <a:pt x="483044" y="383984"/>
                </a:lnTo>
                <a:lnTo>
                  <a:pt x="475843" y="386397"/>
                </a:lnTo>
                <a:lnTo>
                  <a:pt x="463829" y="388937"/>
                </a:lnTo>
                <a:lnTo>
                  <a:pt x="456615" y="381444"/>
                </a:lnTo>
                <a:lnTo>
                  <a:pt x="451802" y="376364"/>
                </a:lnTo>
                <a:lnTo>
                  <a:pt x="454215" y="376364"/>
                </a:lnTo>
                <a:lnTo>
                  <a:pt x="449402" y="373951"/>
                </a:lnTo>
                <a:lnTo>
                  <a:pt x="439788" y="373951"/>
                </a:lnTo>
                <a:lnTo>
                  <a:pt x="442188" y="368871"/>
                </a:lnTo>
                <a:lnTo>
                  <a:pt x="442188" y="366458"/>
                </a:lnTo>
                <a:lnTo>
                  <a:pt x="439788" y="356425"/>
                </a:lnTo>
                <a:lnTo>
                  <a:pt x="434987" y="358838"/>
                </a:lnTo>
                <a:lnTo>
                  <a:pt x="427774" y="351345"/>
                </a:lnTo>
                <a:lnTo>
                  <a:pt x="420560" y="346392"/>
                </a:lnTo>
                <a:lnTo>
                  <a:pt x="425373" y="346392"/>
                </a:lnTo>
                <a:lnTo>
                  <a:pt x="415759" y="348805"/>
                </a:lnTo>
                <a:lnTo>
                  <a:pt x="407465" y="352137"/>
                </a:lnTo>
                <a:lnTo>
                  <a:pt x="370910" y="367318"/>
                </a:lnTo>
                <a:lnTo>
                  <a:pt x="330773" y="389028"/>
                </a:lnTo>
                <a:lnTo>
                  <a:pt x="319207" y="409190"/>
                </a:lnTo>
                <a:lnTo>
                  <a:pt x="313654" y="420830"/>
                </a:lnTo>
                <a:lnTo>
                  <a:pt x="300475" y="434998"/>
                </a:lnTo>
                <a:lnTo>
                  <a:pt x="293881" y="443126"/>
                </a:lnTo>
                <a:lnTo>
                  <a:pt x="293192" y="444055"/>
                </a:lnTo>
                <a:lnTo>
                  <a:pt x="281178" y="444055"/>
                </a:lnTo>
                <a:lnTo>
                  <a:pt x="273964" y="444055"/>
                </a:lnTo>
                <a:lnTo>
                  <a:pt x="264350" y="444055"/>
                </a:lnTo>
                <a:lnTo>
                  <a:pt x="261950" y="444055"/>
                </a:lnTo>
                <a:lnTo>
                  <a:pt x="252336" y="441642"/>
                </a:lnTo>
                <a:lnTo>
                  <a:pt x="244423" y="437231"/>
                </a:lnTo>
                <a:lnTo>
                  <a:pt x="233904" y="436717"/>
                </a:lnTo>
                <a:lnTo>
                  <a:pt x="220810" y="440567"/>
                </a:lnTo>
                <a:lnTo>
                  <a:pt x="208523" y="439850"/>
                </a:lnTo>
                <a:lnTo>
                  <a:pt x="197621" y="435865"/>
                </a:lnTo>
                <a:lnTo>
                  <a:pt x="188681" y="429914"/>
                </a:lnTo>
                <a:lnTo>
                  <a:pt x="178130" y="421057"/>
                </a:lnTo>
                <a:lnTo>
                  <a:pt x="168736" y="423725"/>
                </a:lnTo>
                <a:lnTo>
                  <a:pt x="165823" y="429069"/>
                </a:lnTo>
                <a:lnTo>
                  <a:pt x="158610" y="426529"/>
                </a:lnTo>
                <a:lnTo>
                  <a:pt x="148996" y="421576"/>
                </a:lnTo>
                <a:lnTo>
                  <a:pt x="144195" y="423989"/>
                </a:lnTo>
                <a:lnTo>
                  <a:pt x="141795" y="429069"/>
                </a:lnTo>
                <a:lnTo>
                  <a:pt x="139382" y="429069"/>
                </a:lnTo>
                <a:lnTo>
                  <a:pt x="134581" y="431609"/>
                </a:lnTo>
                <a:lnTo>
                  <a:pt x="129056" y="425406"/>
                </a:lnTo>
                <a:lnTo>
                  <a:pt x="119615" y="413042"/>
                </a:lnTo>
                <a:lnTo>
                  <a:pt x="113541" y="407966"/>
                </a:lnTo>
                <a:lnTo>
                  <a:pt x="80128" y="381177"/>
                </a:lnTo>
                <a:lnTo>
                  <a:pt x="39287" y="348946"/>
                </a:lnTo>
                <a:lnTo>
                  <a:pt x="7415" y="323944"/>
                </a:lnTo>
                <a:lnTo>
                  <a:pt x="7213" y="323786"/>
                </a:lnTo>
                <a:lnTo>
                  <a:pt x="2400" y="323786"/>
                </a:lnTo>
                <a:lnTo>
                  <a:pt x="0" y="323786"/>
                </a:lnTo>
              </a:path>
            </a:pathLst>
          </a:custGeom>
          <a:ln w="304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85088" y="3887851"/>
            <a:ext cx="4800" cy="7493"/>
          </a:xfrm>
          <a:custGeom>
            <a:avLst/>
            <a:gdLst/>
            <a:ahLst/>
            <a:cxnLst/>
            <a:rect l="l" t="t" r="r" b="b"/>
            <a:pathLst>
              <a:path w="4800" h="7493">
                <a:moveTo>
                  <a:pt x="0" y="0"/>
                </a:moveTo>
                <a:lnTo>
                  <a:pt x="2400" y="7493"/>
                </a:lnTo>
                <a:lnTo>
                  <a:pt x="4800" y="2539"/>
                </a:lnTo>
                <a:lnTo>
                  <a:pt x="2400" y="2539"/>
                </a:lnTo>
                <a:lnTo>
                  <a:pt x="0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82178" y="3560318"/>
            <a:ext cx="408712" cy="330073"/>
          </a:xfrm>
          <a:custGeom>
            <a:avLst/>
            <a:gdLst/>
            <a:ahLst/>
            <a:cxnLst/>
            <a:rect l="l" t="t" r="r" b="b"/>
            <a:pathLst>
              <a:path w="408712" h="330073">
                <a:moveTo>
                  <a:pt x="26925" y="0"/>
                </a:moveTo>
                <a:lnTo>
                  <a:pt x="22124" y="2540"/>
                </a:lnTo>
                <a:lnTo>
                  <a:pt x="14911" y="7493"/>
                </a:lnTo>
                <a:lnTo>
                  <a:pt x="17324" y="15113"/>
                </a:lnTo>
                <a:lnTo>
                  <a:pt x="17324" y="27559"/>
                </a:lnTo>
                <a:lnTo>
                  <a:pt x="5857" y="34955"/>
                </a:lnTo>
                <a:lnTo>
                  <a:pt x="1969" y="45054"/>
                </a:lnTo>
                <a:lnTo>
                  <a:pt x="0" y="59100"/>
                </a:lnTo>
                <a:lnTo>
                  <a:pt x="545" y="80010"/>
                </a:lnTo>
                <a:lnTo>
                  <a:pt x="755" y="88994"/>
                </a:lnTo>
                <a:lnTo>
                  <a:pt x="3158" y="100639"/>
                </a:lnTo>
                <a:lnTo>
                  <a:pt x="9583" y="111215"/>
                </a:lnTo>
                <a:lnTo>
                  <a:pt x="21941" y="120583"/>
                </a:lnTo>
                <a:lnTo>
                  <a:pt x="30923" y="129775"/>
                </a:lnTo>
                <a:lnTo>
                  <a:pt x="33305" y="139792"/>
                </a:lnTo>
                <a:lnTo>
                  <a:pt x="29968" y="151199"/>
                </a:lnTo>
                <a:lnTo>
                  <a:pt x="28230" y="160970"/>
                </a:lnTo>
                <a:lnTo>
                  <a:pt x="30908" y="169775"/>
                </a:lnTo>
                <a:lnTo>
                  <a:pt x="36059" y="179967"/>
                </a:lnTo>
                <a:lnTo>
                  <a:pt x="41738" y="193902"/>
                </a:lnTo>
                <a:lnTo>
                  <a:pt x="42994" y="201497"/>
                </a:lnTo>
                <a:lnTo>
                  <a:pt x="40466" y="207221"/>
                </a:lnTo>
                <a:lnTo>
                  <a:pt x="33085" y="214152"/>
                </a:lnTo>
                <a:lnTo>
                  <a:pt x="19784" y="225366"/>
                </a:lnTo>
                <a:lnTo>
                  <a:pt x="11673" y="239561"/>
                </a:lnTo>
                <a:lnTo>
                  <a:pt x="5416" y="253609"/>
                </a:lnTo>
                <a:lnTo>
                  <a:pt x="2909" y="259969"/>
                </a:lnTo>
                <a:lnTo>
                  <a:pt x="7710" y="265049"/>
                </a:lnTo>
                <a:lnTo>
                  <a:pt x="5310" y="270002"/>
                </a:lnTo>
                <a:lnTo>
                  <a:pt x="5436" y="277762"/>
                </a:lnTo>
                <a:lnTo>
                  <a:pt x="7710" y="282575"/>
                </a:lnTo>
                <a:lnTo>
                  <a:pt x="10110" y="287528"/>
                </a:lnTo>
                <a:lnTo>
                  <a:pt x="10110" y="292481"/>
                </a:lnTo>
                <a:lnTo>
                  <a:pt x="7710" y="297561"/>
                </a:lnTo>
                <a:lnTo>
                  <a:pt x="7710" y="299974"/>
                </a:lnTo>
                <a:lnTo>
                  <a:pt x="5355" y="307323"/>
                </a:lnTo>
                <a:lnTo>
                  <a:pt x="5310" y="310007"/>
                </a:lnTo>
                <a:lnTo>
                  <a:pt x="7710" y="315087"/>
                </a:lnTo>
                <a:lnTo>
                  <a:pt x="7710" y="320040"/>
                </a:lnTo>
                <a:lnTo>
                  <a:pt x="5310" y="324993"/>
                </a:lnTo>
                <a:lnTo>
                  <a:pt x="5310" y="330073"/>
                </a:lnTo>
                <a:lnTo>
                  <a:pt x="7710" y="330073"/>
                </a:lnTo>
                <a:lnTo>
                  <a:pt x="17612" y="326435"/>
                </a:lnTo>
                <a:lnTo>
                  <a:pt x="29948" y="324176"/>
                </a:lnTo>
                <a:lnTo>
                  <a:pt x="56411" y="324176"/>
                </a:lnTo>
                <a:lnTo>
                  <a:pt x="79744" y="317500"/>
                </a:lnTo>
                <a:lnTo>
                  <a:pt x="82145" y="317500"/>
                </a:lnTo>
                <a:lnTo>
                  <a:pt x="89358" y="312547"/>
                </a:lnTo>
                <a:lnTo>
                  <a:pt x="98959" y="312547"/>
                </a:lnTo>
                <a:lnTo>
                  <a:pt x="99618" y="312371"/>
                </a:lnTo>
                <a:lnTo>
                  <a:pt x="111487" y="307323"/>
                </a:lnTo>
                <a:lnTo>
                  <a:pt x="118162" y="295021"/>
                </a:lnTo>
                <a:lnTo>
                  <a:pt x="118162" y="287528"/>
                </a:lnTo>
                <a:lnTo>
                  <a:pt x="120575" y="282575"/>
                </a:lnTo>
                <a:lnTo>
                  <a:pt x="129745" y="277762"/>
                </a:lnTo>
                <a:lnTo>
                  <a:pt x="134201" y="270091"/>
                </a:lnTo>
                <a:lnTo>
                  <a:pt x="136155" y="258143"/>
                </a:lnTo>
                <a:lnTo>
                  <a:pt x="146040" y="254759"/>
                </a:lnTo>
                <a:lnTo>
                  <a:pt x="207915" y="254759"/>
                </a:lnTo>
                <a:lnTo>
                  <a:pt x="211845" y="248756"/>
                </a:lnTo>
                <a:lnTo>
                  <a:pt x="219012" y="244983"/>
                </a:lnTo>
                <a:lnTo>
                  <a:pt x="302813" y="244983"/>
                </a:lnTo>
                <a:lnTo>
                  <a:pt x="304967" y="244528"/>
                </a:lnTo>
                <a:lnTo>
                  <a:pt x="318234" y="243926"/>
                </a:lnTo>
                <a:lnTo>
                  <a:pt x="343841" y="243926"/>
                </a:lnTo>
                <a:lnTo>
                  <a:pt x="341479" y="177546"/>
                </a:lnTo>
                <a:lnTo>
                  <a:pt x="347437" y="169161"/>
                </a:lnTo>
                <a:lnTo>
                  <a:pt x="358470" y="157858"/>
                </a:lnTo>
                <a:lnTo>
                  <a:pt x="365064" y="149117"/>
                </a:lnTo>
                <a:lnTo>
                  <a:pt x="370247" y="133033"/>
                </a:lnTo>
                <a:lnTo>
                  <a:pt x="378545" y="121737"/>
                </a:lnTo>
                <a:lnTo>
                  <a:pt x="382296" y="115062"/>
                </a:lnTo>
                <a:lnTo>
                  <a:pt x="382296" y="105029"/>
                </a:lnTo>
                <a:lnTo>
                  <a:pt x="387097" y="102489"/>
                </a:lnTo>
                <a:lnTo>
                  <a:pt x="394311" y="100076"/>
                </a:lnTo>
                <a:lnTo>
                  <a:pt x="394311" y="94996"/>
                </a:lnTo>
                <a:lnTo>
                  <a:pt x="391898" y="87503"/>
                </a:lnTo>
                <a:lnTo>
                  <a:pt x="401511" y="80010"/>
                </a:lnTo>
                <a:lnTo>
                  <a:pt x="406312" y="77597"/>
                </a:lnTo>
                <a:lnTo>
                  <a:pt x="408712" y="75057"/>
                </a:lnTo>
                <a:lnTo>
                  <a:pt x="408497" y="69368"/>
                </a:lnTo>
                <a:lnTo>
                  <a:pt x="401021" y="60719"/>
                </a:lnTo>
                <a:lnTo>
                  <a:pt x="390410" y="49208"/>
                </a:lnTo>
                <a:lnTo>
                  <a:pt x="390095" y="48900"/>
                </a:lnTo>
                <a:lnTo>
                  <a:pt x="121798" y="48900"/>
                </a:lnTo>
                <a:lnTo>
                  <a:pt x="111421" y="44291"/>
                </a:lnTo>
                <a:lnTo>
                  <a:pt x="103529" y="35436"/>
                </a:lnTo>
                <a:lnTo>
                  <a:pt x="93579" y="32512"/>
                </a:lnTo>
                <a:lnTo>
                  <a:pt x="65342" y="32512"/>
                </a:lnTo>
                <a:lnTo>
                  <a:pt x="65342" y="30099"/>
                </a:lnTo>
                <a:lnTo>
                  <a:pt x="61254" y="13173"/>
                </a:lnTo>
                <a:lnTo>
                  <a:pt x="49286" y="5462"/>
                </a:lnTo>
                <a:lnTo>
                  <a:pt x="36526" y="2540"/>
                </a:lnTo>
                <a:lnTo>
                  <a:pt x="31726" y="2540"/>
                </a:lnTo>
                <a:lnTo>
                  <a:pt x="26925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2126" y="3884494"/>
            <a:ext cx="26463" cy="1127"/>
          </a:xfrm>
          <a:custGeom>
            <a:avLst/>
            <a:gdLst/>
            <a:ahLst/>
            <a:cxnLst/>
            <a:rect l="l" t="t" r="r" b="b"/>
            <a:pathLst>
              <a:path w="26463" h="1127">
                <a:moveTo>
                  <a:pt x="26463" y="0"/>
                </a:moveTo>
                <a:lnTo>
                  <a:pt x="0" y="0"/>
                </a:lnTo>
                <a:lnTo>
                  <a:pt x="13816" y="826"/>
                </a:lnTo>
                <a:lnTo>
                  <a:pt x="22611" y="1127"/>
                </a:lnTo>
                <a:lnTo>
                  <a:pt x="26463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28219" y="3815077"/>
            <a:ext cx="61874" cy="12829"/>
          </a:xfrm>
          <a:custGeom>
            <a:avLst/>
            <a:gdLst/>
            <a:ahLst/>
            <a:cxnLst/>
            <a:rect l="l" t="t" r="r" b="b"/>
            <a:pathLst>
              <a:path w="61874" h="12829">
                <a:moveTo>
                  <a:pt x="61874" y="0"/>
                </a:moveTo>
                <a:lnTo>
                  <a:pt x="0" y="0"/>
                </a:lnTo>
                <a:lnTo>
                  <a:pt x="17403" y="187"/>
                </a:lnTo>
                <a:lnTo>
                  <a:pt x="30198" y="5082"/>
                </a:lnTo>
                <a:lnTo>
                  <a:pt x="39355" y="10289"/>
                </a:lnTo>
                <a:lnTo>
                  <a:pt x="44168" y="12829"/>
                </a:lnTo>
                <a:lnTo>
                  <a:pt x="56169" y="12829"/>
                </a:lnTo>
                <a:lnTo>
                  <a:pt x="56624" y="8019"/>
                </a:lnTo>
                <a:lnTo>
                  <a:pt x="61874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10805" y="3805301"/>
            <a:ext cx="74186" cy="7493"/>
          </a:xfrm>
          <a:custGeom>
            <a:avLst/>
            <a:gdLst/>
            <a:ahLst/>
            <a:cxnLst/>
            <a:rect l="l" t="t" r="r" b="b"/>
            <a:pathLst>
              <a:path w="74186" h="7493">
                <a:moveTo>
                  <a:pt x="74186" y="0"/>
                </a:moveTo>
                <a:lnTo>
                  <a:pt x="0" y="0"/>
                </a:lnTo>
                <a:lnTo>
                  <a:pt x="2400" y="5080"/>
                </a:lnTo>
                <a:lnTo>
                  <a:pt x="7200" y="7493"/>
                </a:lnTo>
                <a:lnTo>
                  <a:pt x="21602" y="7493"/>
                </a:lnTo>
                <a:lnTo>
                  <a:pt x="26257" y="3697"/>
                </a:lnTo>
                <a:lnTo>
                  <a:pt x="37655" y="1366"/>
                </a:lnTo>
                <a:lnTo>
                  <a:pt x="67707" y="1366"/>
                </a:lnTo>
                <a:lnTo>
                  <a:pt x="74186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48461" y="3806667"/>
            <a:ext cx="30051" cy="4059"/>
          </a:xfrm>
          <a:custGeom>
            <a:avLst/>
            <a:gdLst/>
            <a:ahLst/>
            <a:cxnLst/>
            <a:rect l="l" t="t" r="r" b="b"/>
            <a:pathLst>
              <a:path w="30051" h="4059">
                <a:moveTo>
                  <a:pt x="30051" y="0"/>
                </a:moveTo>
                <a:lnTo>
                  <a:pt x="0" y="0"/>
                </a:lnTo>
                <a:lnTo>
                  <a:pt x="12572" y="4059"/>
                </a:lnTo>
                <a:lnTo>
                  <a:pt x="25620" y="934"/>
                </a:lnTo>
                <a:lnTo>
                  <a:pt x="30051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00412" y="3804244"/>
            <a:ext cx="25645" cy="1056"/>
          </a:xfrm>
          <a:custGeom>
            <a:avLst/>
            <a:gdLst/>
            <a:ahLst/>
            <a:cxnLst/>
            <a:rect l="l" t="t" r="r" b="b"/>
            <a:pathLst>
              <a:path w="25645" h="1056">
                <a:moveTo>
                  <a:pt x="25607" y="0"/>
                </a:moveTo>
                <a:lnTo>
                  <a:pt x="0" y="0"/>
                </a:lnTo>
                <a:lnTo>
                  <a:pt x="15662" y="578"/>
                </a:lnTo>
                <a:lnTo>
                  <a:pt x="25645" y="1056"/>
                </a:lnTo>
                <a:lnTo>
                  <a:pt x="25607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03977" y="3587104"/>
            <a:ext cx="268296" cy="22114"/>
          </a:xfrm>
          <a:custGeom>
            <a:avLst/>
            <a:gdLst/>
            <a:ahLst/>
            <a:cxnLst/>
            <a:rect l="l" t="t" r="r" b="b"/>
            <a:pathLst>
              <a:path w="268296" h="22114">
                <a:moveTo>
                  <a:pt x="128554" y="0"/>
                </a:moveTo>
                <a:lnTo>
                  <a:pt x="116818" y="490"/>
                </a:lnTo>
                <a:lnTo>
                  <a:pt x="103687" y="3948"/>
                </a:lnTo>
                <a:lnTo>
                  <a:pt x="91339" y="10703"/>
                </a:lnTo>
                <a:lnTo>
                  <a:pt x="80158" y="13416"/>
                </a:lnTo>
                <a:lnTo>
                  <a:pt x="66686" y="14840"/>
                </a:lnTo>
                <a:lnTo>
                  <a:pt x="51522" y="14843"/>
                </a:lnTo>
                <a:lnTo>
                  <a:pt x="40331" y="15355"/>
                </a:lnTo>
                <a:lnTo>
                  <a:pt x="27560" y="17785"/>
                </a:lnTo>
                <a:lnTo>
                  <a:pt x="12896" y="21969"/>
                </a:lnTo>
                <a:lnTo>
                  <a:pt x="0" y="22114"/>
                </a:lnTo>
                <a:lnTo>
                  <a:pt x="268296" y="22114"/>
                </a:lnTo>
                <a:lnTo>
                  <a:pt x="256599" y="10698"/>
                </a:lnTo>
                <a:lnTo>
                  <a:pt x="244943" y="1433"/>
                </a:lnTo>
                <a:lnTo>
                  <a:pt x="143891" y="1348"/>
                </a:lnTo>
                <a:lnTo>
                  <a:pt x="128554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59523" y="3592177"/>
            <a:ext cx="16234" cy="652"/>
          </a:xfrm>
          <a:custGeom>
            <a:avLst/>
            <a:gdLst/>
            <a:ahLst/>
            <a:cxnLst/>
            <a:rect l="l" t="t" r="r" b="b"/>
            <a:pathLst>
              <a:path w="16234" h="652">
                <a:moveTo>
                  <a:pt x="14015" y="0"/>
                </a:moveTo>
                <a:lnTo>
                  <a:pt x="0" y="652"/>
                </a:lnTo>
                <a:lnTo>
                  <a:pt x="16234" y="652"/>
                </a:lnTo>
                <a:lnTo>
                  <a:pt x="14015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47868" y="3577844"/>
            <a:ext cx="101006" cy="10608"/>
          </a:xfrm>
          <a:custGeom>
            <a:avLst/>
            <a:gdLst/>
            <a:ahLst/>
            <a:cxnLst/>
            <a:rect l="l" t="t" r="r" b="b"/>
            <a:pathLst>
              <a:path w="101006" h="10608">
                <a:moveTo>
                  <a:pt x="15756" y="0"/>
                </a:moveTo>
                <a:lnTo>
                  <a:pt x="10461" y="7398"/>
                </a:lnTo>
                <a:lnTo>
                  <a:pt x="0" y="10608"/>
                </a:lnTo>
                <a:lnTo>
                  <a:pt x="101006" y="10608"/>
                </a:lnTo>
                <a:lnTo>
                  <a:pt x="96725" y="2540"/>
                </a:lnTo>
                <a:lnTo>
                  <a:pt x="20556" y="2540"/>
                </a:lnTo>
                <a:lnTo>
                  <a:pt x="15756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70825" y="3577844"/>
            <a:ext cx="7213" cy="2539"/>
          </a:xfrm>
          <a:custGeom>
            <a:avLst/>
            <a:gdLst/>
            <a:ahLst/>
            <a:cxnLst/>
            <a:rect l="l" t="t" r="r" b="b"/>
            <a:pathLst>
              <a:path w="7213" h="2539">
                <a:moveTo>
                  <a:pt x="7213" y="0"/>
                </a:moveTo>
                <a:lnTo>
                  <a:pt x="0" y="2540"/>
                </a:lnTo>
                <a:lnTo>
                  <a:pt x="4813" y="2540"/>
                </a:lnTo>
                <a:lnTo>
                  <a:pt x="7213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75639" y="3572891"/>
            <a:ext cx="68955" cy="7493"/>
          </a:xfrm>
          <a:custGeom>
            <a:avLst/>
            <a:gdLst/>
            <a:ahLst/>
            <a:cxnLst/>
            <a:rect l="l" t="t" r="r" b="b"/>
            <a:pathLst>
              <a:path w="68955" h="7493">
                <a:moveTo>
                  <a:pt x="9601" y="0"/>
                </a:moveTo>
                <a:lnTo>
                  <a:pt x="2400" y="4953"/>
                </a:lnTo>
                <a:lnTo>
                  <a:pt x="0" y="7493"/>
                </a:lnTo>
                <a:lnTo>
                  <a:pt x="68955" y="7493"/>
                </a:lnTo>
                <a:lnTo>
                  <a:pt x="68297" y="6252"/>
                </a:lnTo>
                <a:lnTo>
                  <a:pt x="67437" y="3418"/>
                </a:lnTo>
                <a:lnTo>
                  <a:pt x="22115" y="3418"/>
                </a:lnTo>
                <a:lnTo>
                  <a:pt x="12001" y="2540"/>
                </a:lnTo>
                <a:lnTo>
                  <a:pt x="9601" y="2540"/>
                </a:lnTo>
                <a:lnTo>
                  <a:pt x="9601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97754" y="3548736"/>
            <a:ext cx="45322" cy="27573"/>
          </a:xfrm>
          <a:custGeom>
            <a:avLst/>
            <a:gdLst/>
            <a:ahLst/>
            <a:cxnLst/>
            <a:rect l="l" t="t" r="r" b="b"/>
            <a:pathLst>
              <a:path w="45322" h="27573">
                <a:moveTo>
                  <a:pt x="32263" y="0"/>
                </a:moveTo>
                <a:lnTo>
                  <a:pt x="24441" y="7651"/>
                </a:lnTo>
                <a:lnTo>
                  <a:pt x="10551" y="20049"/>
                </a:lnTo>
                <a:lnTo>
                  <a:pt x="0" y="27573"/>
                </a:lnTo>
                <a:lnTo>
                  <a:pt x="45322" y="27573"/>
                </a:lnTo>
                <a:lnTo>
                  <a:pt x="43007" y="19945"/>
                </a:lnTo>
                <a:lnTo>
                  <a:pt x="39186" y="9461"/>
                </a:lnTo>
                <a:lnTo>
                  <a:pt x="32263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82178" y="3548736"/>
            <a:ext cx="408712" cy="346607"/>
          </a:xfrm>
          <a:custGeom>
            <a:avLst/>
            <a:gdLst/>
            <a:ahLst/>
            <a:cxnLst/>
            <a:rect l="l" t="t" r="r" b="b"/>
            <a:pathLst>
              <a:path w="408712" h="346607">
                <a:moveTo>
                  <a:pt x="98959" y="324128"/>
                </a:moveTo>
                <a:lnTo>
                  <a:pt x="89358" y="324128"/>
                </a:lnTo>
                <a:lnTo>
                  <a:pt x="82145" y="329081"/>
                </a:lnTo>
                <a:lnTo>
                  <a:pt x="79744" y="329081"/>
                </a:lnTo>
                <a:lnTo>
                  <a:pt x="62958" y="333840"/>
                </a:lnTo>
                <a:lnTo>
                  <a:pt x="52560" y="336885"/>
                </a:lnTo>
                <a:lnTo>
                  <a:pt x="43764" y="336583"/>
                </a:lnTo>
                <a:lnTo>
                  <a:pt x="29948" y="335757"/>
                </a:lnTo>
                <a:lnTo>
                  <a:pt x="17612" y="338016"/>
                </a:lnTo>
                <a:lnTo>
                  <a:pt x="7710" y="341654"/>
                </a:lnTo>
                <a:lnTo>
                  <a:pt x="5310" y="346607"/>
                </a:lnTo>
                <a:lnTo>
                  <a:pt x="2909" y="339114"/>
                </a:lnTo>
                <a:lnTo>
                  <a:pt x="5310" y="341654"/>
                </a:lnTo>
                <a:lnTo>
                  <a:pt x="5310" y="336574"/>
                </a:lnTo>
                <a:lnTo>
                  <a:pt x="7710" y="331621"/>
                </a:lnTo>
                <a:lnTo>
                  <a:pt x="7710" y="326668"/>
                </a:lnTo>
                <a:lnTo>
                  <a:pt x="5310" y="321588"/>
                </a:lnTo>
                <a:lnTo>
                  <a:pt x="5310" y="319048"/>
                </a:lnTo>
                <a:lnTo>
                  <a:pt x="7710" y="311555"/>
                </a:lnTo>
                <a:lnTo>
                  <a:pt x="7710" y="309142"/>
                </a:lnTo>
                <a:lnTo>
                  <a:pt x="10110" y="304062"/>
                </a:lnTo>
                <a:lnTo>
                  <a:pt x="10110" y="299109"/>
                </a:lnTo>
                <a:lnTo>
                  <a:pt x="7710" y="294156"/>
                </a:lnTo>
                <a:lnTo>
                  <a:pt x="5310" y="289076"/>
                </a:lnTo>
                <a:lnTo>
                  <a:pt x="5310" y="286663"/>
                </a:lnTo>
                <a:lnTo>
                  <a:pt x="5310" y="281583"/>
                </a:lnTo>
                <a:lnTo>
                  <a:pt x="7710" y="276630"/>
                </a:lnTo>
                <a:lnTo>
                  <a:pt x="2909" y="271550"/>
                </a:lnTo>
                <a:lnTo>
                  <a:pt x="5416" y="265191"/>
                </a:lnTo>
                <a:lnTo>
                  <a:pt x="11673" y="251142"/>
                </a:lnTo>
                <a:lnTo>
                  <a:pt x="19784" y="236947"/>
                </a:lnTo>
                <a:lnTo>
                  <a:pt x="33085" y="225733"/>
                </a:lnTo>
                <a:lnTo>
                  <a:pt x="40466" y="218802"/>
                </a:lnTo>
                <a:lnTo>
                  <a:pt x="42994" y="213078"/>
                </a:lnTo>
                <a:lnTo>
                  <a:pt x="41738" y="205483"/>
                </a:lnTo>
                <a:lnTo>
                  <a:pt x="36059" y="191548"/>
                </a:lnTo>
                <a:lnTo>
                  <a:pt x="30908" y="181356"/>
                </a:lnTo>
                <a:lnTo>
                  <a:pt x="28230" y="172551"/>
                </a:lnTo>
                <a:lnTo>
                  <a:pt x="29968" y="162780"/>
                </a:lnTo>
                <a:lnTo>
                  <a:pt x="33305" y="151373"/>
                </a:lnTo>
                <a:lnTo>
                  <a:pt x="30923" y="141356"/>
                </a:lnTo>
                <a:lnTo>
                  <a:pt x="21941" y="132164"/>
                </a:lnTo>
                <a:lnTo>
                  <a:pt x="9583" y="122797"/>
                </a:lnTo>
                <a:lnTo>
                  <a:pt x="3158" y="112220"/>
                </a:lnTo>
                <a:lnTo>
                  <a:pt x="755" y="100575"/>
                </a:lnTo>
                <a:lnTo>
                  <a:pt x="462" y="88001"/>
                </a:lnTo>
                <a:lnTo>
                  <a:pt x="0" y="70681"/>
                </a:lnTo>
                <a:lnTo>
                  <a:pt x="1969" y="56635"/>
                </a:lnTo>
                <a:lnTo>
                  <a:pt x="5857" y="46536"/>
                </a:lnTo>
                <a:lnTo>
                  <a:pt x="17324" y="39140"/>
                </a:lnTo>
                <a:lnTo>
                  <a:pt x="17324" y="31647"/>
                </a:lnTo>
                <a:lnTo>
                  <a:pt x="17324" y="26694"/>
                </a:lnTo>
                <a:lnTo>
                  <a:pt x="14911" y="19074"/>
                </a:lnTo>
                <a:lnTo>
                  <a:pt x="22124" y="14121"/>
                </a:lnTo>
                <a:lnTo>
                  <a:pt x="26925" y="11581"/>
                </a:lnTo>
                <a:lnTo>
                  <a:pt x="31726" y="14121"/>
                </a:lnTo>
                <a:lnTo>
                  <a:pt x="36526" y="14121"/>
                </a:lnTo>
                <a:lnTo>
                  <a:pt x="49286" y="17043"/>
                </a:lnTo>
                <a:lnTo>
                  <a:pt x="61254" y="24754"/>
                </a:lnTo>
                <a:lnTo>
                  <a:pt x="65342" y="41680"/>
                </a:lnTo>
                <a:lnTo>
                  <a:pt x="65342" y="44093"/>
                </a:lnTo>
                <a:lnTo>
                  <a:pt x="77344" y="44093"/>
                </a:lnTo>
                <a:lnTo>
                  <a:pt x="91360" y="43440"/>
                </a:lnTo>
                <a:lnTo>
                  <a:pt x="103529" y="47018"/>
                </a:lnTo>
                <a:lnTo>
                  <a:pt x="111421" y="55872"/>
                </a:lnTo>
                <a:lnTo>
                  <a:pt x="121798" y="60481"/>
                </a:lnTo>
                <a:lnTo>
                  <a:pt x="134695" y="60337"/>
                </a:lnTo>
                <a:lnTo>
                  <a:pt x="149359" y="56153"/>
                </a:lnTo>
                <a:lnTo>
                  <a:pt x="162130" y="53723"/>
                </a:lnTo>
                <a:lnTo>
                  <a:pt x="173321" y="53211"/>
                </a:lnTo>
                <a:lnTo>
                  <a:pt x="188485" y="53208"/>
                </a:lnTo>
                <a:lnTo>
                  <a:pt x="201957" y="51784"/>
                </a:lnTo>
                <a:lnTo>
                  <a:pt x="213158" y="49066"/>
                </a:lnTo>
                <a:lnTo>
                  <a:pt x="225486" y="42316"/>
                </a:lnTo>
                <a:lnTo>
                  <a:pt x="238617" y="38857"/>
                </a:lnTo>
                <a:lnTo>
                  <a:pt x="250353" y="38367"/>
                </a:lnTo>
                <a:lnTo>
                  <a:pt x="265690" y="39715"/>
                </a:lnTo>
                <a:lnTo>
                  <a:pt x="276151" y="36505"/>
                </a:lnTo>
                <a:lnTo>
                  <a:pt x="281446" y="29107"/>
                </a:lnTo>
                <a:lnTo>
                  <a:pt x="286246" y="31647"/>
                </a:lnTo>
                <a:lnTo>
                  <a:pt x="288647" y="31647"/>
                </a:lnTo>
                <a:lnTo>
                  <a:pt x="295860" y="29107"/>
                </a:lnTo>
                <a:lnTo>
                  <a:pt x="293460" y="31647"/>
                </a:lnTo>
                <a:lnTo>
                  <a:pt x="295860" y="29107"/>
                </a:lnTo>
                <a:lnTo>
                  <a:pt x="303061" y="24154"/>
                </a:lnTo>
                <a:lnTo>
                  <a:pt x="303061" y="26694"/>
                </a:lnTo>
                <a:lnTo>
                  <a:pt x="305461" y="26694"/>
                </a:lnTo>
                <a:lnTo>
                  <a:pt x="315575" y="27573"/>
                </a:lnTo>
                <a:lnTo>
                  <a:pt x="326126" y="20049"/>
                </a:lnTo>
                <a:lnTo>
                  <a:pt x="340016" y="7651"/>
                </a:lnTo>
                <a:lnTo>
                  <a:pt x="347838" y="0"/>
                </a:lnTo>
                <a:lnTo>
                  <a:pt x="354761" y="9461"/>
                </a:lnTo>
                <a:lnTo>
                  <a:pt x="358582" y="19945"/>
                </a:lnTo>
                <a:lnTo>
                  <a:pt x="361757" y="30406"/>
                </a:lnTo>
                <a:lnTo>
                  <a:pt x="366741" y="39800"/>
                </a:lnTo>
                <a:lnTo>
                  <a:pt x="401021" y="72300"/>
                </a:lnTo>
                <a:lnTo>
                  <a:pt x="408712" y="86638"/>
                </a:lnTo>
                <a:lnTo>
                  <a:pt x="406312" y="89178"/>
                </a:lnTo>
                <a:lnTo>
                  <a:pt x="401511" y="91591"/>
                </a:lnTo>
                <a:lnTo>
                  <a:pt x="391898" y="99084"/>
                </a:lnTo>
                <a:lnTo>
                  <a:pt x="394311" y="106577"/>
                </a:lnTo>
                <a:lnTo>
                  <a:pt x="394311" y="111657"/>
                </a:lnTo>
                <a:lnTo>
                  <a:pt x="387097" y="114070"/>
                </a:lnTo>
                <a:lnTo>
                  <a:pt x="382296" y="116610"/>
                </a:lnTo>
                <a:lnTo>
                  <a:pt x="382296" y="126643"/>
                </a:lnTo>
                <a:lnTo>
                  <a:pt x="378545" y="133319"/>
                </a:lnTo>
                <a:lnTo>
                  <a:pt x="370247" y="144614"/>
                </a:lnTo>
                <a:lnTo>
                  <a:pt x="365064" y="160698"/>
                </a:lnTo>
                <a:lnTo>
                  <a:pt x="358470" y="169439"/>
                </a:lnTo>
                <a:lnTo>
                  <a:pt x="347437" y="180742"/>
                </a:lnTo>
                <a:lnTo>
                  <a:pt x="341494" y="189103"/>
                </a:lnTo>
                <a:lnTo>
                  <a:pt x="343879" y="256564"/>
                </a:lnTo>
                <a:lnTo>
                  <a:pt x="333897" y="256086"/>
                </a:lnTo>
                <a:lnTo>
                  <a:pt x="318234" y="255508"/>
                </a:lnTo>
                <a:lnTo>
                  <a:pt x="304967" y="256109"/>
                </a:lnTo>
                <a:lnTo>
                  <a:pt x="291903" y="258865"/>
                </a:lnTo>
                <a:lnTo>
                  <a:pt x="278854" y="261990"/>
                </a:lnTo>
                <a:lnTo>
                  <a:pt x="266282" y="257930"/>
                </a:lnTo>
                <a:lnTo>
                  <a:pt x="254884" y="260261"/>
                </a:lnTo>
                <a:lnTo>
                  <a:pt x="250229" y="264057"/>
                </a:lnTo>
                <a:lnTo>
                  <a:pt x="235827" y="264057"/>
                </a:lnTo>
                <a:lnTo>
                  <a:pt x="231027" y="261644"/>
                </a:lnTo>
                <a:lnTo>
                  <a:pt x="228626" y="256564"/>
                </a:lnTo>
                <a:lnTo>
                  <a:pt x="219012" y="256564"/>
                </a:lnTo>
                <a:lnTo>
                  <a:pt x="211845" y="260337"/>
                </a:lnTo>
                <a:lnTo>
                  <a:pt x="202665" y="274359"/>
                </a:lnTo>
                <a:lnTo>
                  <a:pt x="202210" y="279170"/>
                </a:lnTo>
                <a:lnTo>
                  <a:pt x="190209" y="279170"/>
                </a:lnTo>
                <a:lnTo>
                  <a:pt x="185396" y="276630"/>
                </a:lnTo>
                <a:lnTo>
                  <a:pt x="176239" y="271422"/>
                </a:lnTo>
                <a:lnTo>
                  <a:pt x="163444" y="266527"/>
                </a:lnTo>
                <a:lnTo>
                  <a:pt x="146040" y="266340"/>
                </a:lnTo>
                <a:lnTo>
                  <a:pt x="136155" y="269724"/>
                </a:lnTo>
                <a:lnTo>
                  <a:pt x="134201" y="281673"/>
                </a:lnTo>
                <a:lnTo>
                  <a:pt x="129745" y="289344"/>
                </a:lnTo>
                <a:lnTo>
                  <a:pt x="120575" y="294156"/>
                </a:lnTo>
                <a:lnTo>
                  <a:pt x="118162" y="299109"/>
                </a:lnTo>
                <a:lnTo>
                  <a:pt x="118162" y="306602"/>
                </a:lnTo>
                <a:lnTo>
                  <a:pt x="111487" y="318904"/>
                </a:lnTo>
                <a:lnTo>
                  <a:pt x="99618" y="323952"/>
                </a:lnTo>
                <a:lnTo>
                  <a:pt x="98959" y="324128"/>
                </a:lnTo>
              </a:path>
            </a:pathLst>
          </a:custGeom>
          <a:ln w="304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77329" y="3910584"/>
            <a:ext cx="89533" cy="35051"/>
          </a:xfrm>
          <a:custGeom>
            <a:avLst/>
            <a:gdLst/>
            <a:ahLst/>
            <a:cxnLst/>
            <a:rect l="l" t="t" r="r" b="b"/>
            <a:pathLst>
              <a:path w="89533" h="35051">
                <a:moveTo>
                  <a:pt x="89533" y="0"/>
                </a:moveTo>
                <a:lnTo>
                  <a:pt x="0" y="0"/>
                </a:lnTo>
                <a:lnTo>
                  <a:pt x="9588" y="4952"/>
                </a:lnTo>
                <a:lnTo>
                  <a:pt x="9588" y="22478"/>
                </a:lnTo>
                <a:lnTo>
                  <a:pt x="14389" y="27558"/>
                </a:lnTo>
                <a:lnTo>
                  <a:pt x="19189" y="32511"/>
                </a:lnTo>
                <a:lnTo>
                  <a:pt x="19189" y="35051"/>
                </a:lnTo>
                <a:lnTo>
                  <a:pt x="23990" y="30098"/>
                </a:lnTo>
                <a:lnTo>
                  <a:pt x="28778" y="25018"/>
                </a:lnTo>
                <a:lnTo>
                  <a:pt x="38379" y="25018"/>
                </a:lnTo>
                <a:lnTo>
                  <a:pt x="45580" y="22478"/>
                </a:lnTo>
                <a:lnTo>
                  <a:pt x="59969" y="22478"/>
                </a:lnTo>
                <a:lnTo>
                  <a:pt x="64770" y="17525"/>
                </a:lnTo>
                <a:lnTo>
                  <a:pt x="64770" y="14985"/>
                </a:lnTo>
                <a:lnTo>
                  <a:pt x="76771" y="14985"/>
                </a:lnTo>
                <a:lnTo>
                  <a:pt x="81559" y="12445"/>
                </a:lnTo>
                <a:lnTo>
                  <a:pt x="89533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22909" y="3933063"/>
            <a:ext cx="14389" cy="5079"/>
          </a:xfrm>
          <a:custGeom>
            <a:avLst/>
            <a:gdLst/>
            <a:ahLst/>
            <a:cxnLst/>
            <a:rect l="l" t="t" r="r" b="b"/>
            <a:pathLst>
              <a:path w="14389" h="5079">
                <a:moveTo>
                  <a:pt x="14389" y="0"/>
                </a:moveTo>
                <a:lnTo>
                  <a:pt x="0" y="0"/>
                </a:lnTo>
                <a:lnTo>
                  <a:pt x="9588" y="5079"/>
                </a:lnTo>
                <a:lnTo>
                  <a:pt x="14389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3024" y="3687318"/>
            <a:ext cx="369455" cy="230759"/>
          </a:xfrm>
          <a:custGeom>
            <a:avLst/>
            <a:gdLst/>
            <a:ahLst/>
            <a:cxnLst/>
            <a:rect l="l" t="t" r="r" b="b"/>
            <a:pathLst>
              <a:path w="369455" h="230759">
                <a:moveTo>
                  <a:pt x="35979" y="0"/>
                </a:moveTo>
                <a:lnTo>
                  <a:pt x="31191" y="7493"/>
                </a:lnTo>
                <a:lnTo>
                  <a:pt x="23990" y="15113"/>
                </a:lnTo>
                <a:lnTo>
                  <a:pt x="19189" y="17526"/>
                </a:lnTo>
                <a:lnTo>
                  <a:pt x="11988" y="17526"/>
                </a:lnTo>
                <a:lnTo>
                  <a:pt x="11913" y="33568"/>
                </a:lnTo>
                <a:lnTo>
                  <a:pt x="11497" y="46308"/>
                </a:lnTo>
                <a:lnTo>
                  <a:pt x="9202" y="56336"/>
                </a:lnTo>
                <a:lnTo>
                  <a:pt x="2655" y="67030"/>
                </a:lnTo>
                <a:lnTo>
                  <a:pt x="0" y="77724"/>
                </a:lnTo>
                <a:lnTo>
                  <a:pt x="0" y="90297"/>
                </a:lnTo>
                <a:lnTo>
                  <a:pt x="2400" y="90297"/>
                </a:lnTo>
                <a:lnTo>
                  <a:pt x="9601" y="92837"/>
                </a:lnTo>
                <a:lnTo>
                  <a:pt x="17837" y="104219"/>
                </a:lnTo>
                <a:lnTo>
                  <a:pt x="20776" y="114093"/>
                </a:lnTo>
                <a:lnTo>
                  <a:pt x="21080" y="127788"/>
                </a:lnTo>
                <a:lnTo>
                  <a:pt x="19241" y="142191"/>
                </a:lnTo>
                <a:lnTo>
                  <a:pt x="15752" y="154190"/>
                </a:lnTo>
                <a:lnTo>
                  <a:pt x="15872" y="163230"/>
                </a:lnTo>
                <a:lnTo>
                  <a:pt x="26871" y="202324"/>
                </a:lnTo>
                <a:lnTo>
                  <a:pt x="55198" y="230732"/>
                </a:lnTo>
                <a:lnTo>
                  <a:pt x="74371" y="230759"/>
                </a:lnTo>
                <a:lnTo>
                  <a:pt x="74371" y="228219"/>
                </a:lnTo>
                <a:lnTo>
                  <a:pt x="76771" y="225679"/>
                </a:lnTo>
                <a:lnTo>
                  <a:pt x="81572" y="220726"/>
                </a:lnTo>
                <a:lnTo>
                  <a:pt x="109156" y="220726"/>
                </a:lnTo>
                <a:lnTo>
                  <a:pt x="110350" y="218186"/>
                </a:lnTo>
                <a:lnTo>
                  <a:pt x="115150" y="213233"/>
                </a:lnTo>
                <a:lnTo>
                  <a:pt x="135113" y="213233"/>
                </a:lnTo>
                <a:lnTo>
                  <a:pt x="136740" y="208153"/>
                </a:lnTo>
                <a:lnTo>
                  <a:pt x="136740" y="205613"/>
                </a:lnTo>
                <a:lnTo>
                  <a:pt x="134340" y="200660"/>
                </a:lnTo>
                <a:lnTo>
                  <a:pt x="136740" y="193167"/>
                </a:lnTo>
                <a:lnTo>
                  <a:pt x="141541" y="188087"/>
                </a:lnTo>
                <a:lnTo>
                  <a:pt x="148742" y="183134"/>
                </a:lnTo>
                <a:lnTo>
                  <a:pt x="146342" y="183134"/>
                </a:lnTo>
                <a:lnTo>
                  <a:pt x="148742" y="178054"/>
                </a:lnTo>
                <a:lnTo>
                  <a:pt x="151142" y="170561"/>
                </a:lnTo>
                <a:lnTo>
                  <a:pt x="367055" y="170561"/>
                </a:lnTo>
                <a:lnTo>
                  <a:pt x="369455" y="165481"/>
                </a:lnTo>
                <a:lnTo>
                  <a:pt x="369455" y="160528"/>
                </a:lnTo>
                <a:lnTo>
                  <a:pt x="367055" y="155448"/>
                </a:lnTo>
                <a:lnTo>
                  <a:pt x="364655" y="150495"/>
                </a:lnTo>
                <a:lnTo>
                  <a:pt x="364655" y="143002"/>
                </a:lnTo>
                <a:lnTo>
                  <a:pt x="367055" y="137922"/>
                </a:lnTo>
                <a:lnTo>
                  <a:pt x="362254" y="132969"/>
                </a:lnTo>
                <a:lnTo>
                  <a:pt x="362193" y="132632"/>
                </a:lnTo>
                <a:lnTo>
                  <a:pt x="359785" y="126520"/>
                </a:lnTo>
                <a:lnTo>
                  <a:pt x="350843" y="116002"/>
                </a:lnTo>
                <a:lnTo>
                  <a:pt x="331272" y="105378"/>
                </a:lnTo>
                <a:lnTo>
                  <a:pt x="321917" y="98783"/>
                </a:lnTo>
                <a:lnTo>
                  <a:pt x="311530" y="92717"/>
                </a:lnTo>
                <a:lnTo>
                  <a:pt x="302430" y="89544"/>
                </a:lnTo>
                <a:lnTo>
                  <a:pt x="291553" y="82692"/>
                </a:lnTo>
                <a:lnTo>
                  <a:pt x="281652" y="68651"/>
                </a:lnTo>
                <a:lnTo>
                  <a:pt x="277428" y="58418"/>
                </a:lnTo>
                <a:lnTo>
                  <a:pt x="265282" y="55537"/>
                </a:lnTo>
                <a:lnTo>
                  <a:pt x="254964" y="51923"/>
                </a:lnTo>
                <a:lnTo>
                  <a:pt x="249756" y="41364"/>
                </a:lnTo>
                <a:lnTo>
                  <a:pt x="249199" y="37955"/>
                </a:lnTo>
                <a:lnTo>
                  <a:pt x="188392" y="37955"/>
                </a:lnTo>
                <a:lnTo>
                  <a:pt x="181498" y="33568"/>
                </a:lnTo>
                <a:lnTo>
                  <a:pt x="176438" y="25100"/>
                </a:lnTo>
                <a:lnTo>
                  <a:pt x="170577" y="11988"/>
                </a:lnTo>
                <a:lnTo>
                  <a:pt x="54415" y="11988"/>
                </a:lnTo>
                <a:lnTo>
                  <a:pt x="45580" y="10033"/>
                </a:lnTo>
                <a:lnTo>
                  <a:pt x="38379" y="7493"/>
                </a:lnTo>
                <a:lnTo>
                  <a:pt x="35979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74167" y="3857879"/>
            <a:ext cx="215912" cy="60198"/>
          </a:xfrm>
          <a:custGeom>
            <a:avLst/>
            <a:gdLst/>
            <a:ahLst/>
            <a:cxnLst/>
            <a:rect l="l" t="t" r="r" b="b"/>
            <a:pathLst>
              <a:path w="215912" h="60198">
                <a:moveTo>
                  <a:pt x="215912" y="0"/>
                </a:moveTo>
                <a:lnTo>
                  <a:pt x="0" y="0"/>
                </a:lnTo>
                <a:lnTo>
                  <a:pt x="7200" y="2540"/>
                </a:lnTo>
                <a:lnTo>
                  <a:pt x="9588" y="7493"/>
                </a:lnTo>
                <a:lnTo>
                  <a:pt x="9588" y="10033"/>
                </a:lnTo>
                <a:lnTo>
                  <a:pt x="11988" y="14986"/>
                </a:lnTo>
                <a:lnTo>
                  <a:pt x="9588" y="20066"/>
                </a:lnTo>
                <a:lnTo>
                  <a:pt x="7200" y="25018"/>
                </a:lnTo>
                <a:lnTo>
                  <a:pt x="7200" y="27559"/>
                </a:lnTo>
                <a:lnTo>
                  <a:pt x="17388" y="30103"/>
                </a:lnTo>
                <a:lnTo>
                  <a:pt x="29245" y="30674"/>
                </a:lnTo>
                <a:lnTo>
                  <a:pt x="42619" y="33492"/>
                </a:lnTo>
                <a:lnTo>
                  <a:pt x="56452" y="34352"/>
                </a:lnTo>
                <a:lnTo>
                  <a:pt x="67170" y="37592"/>
                </a:lnTo>
                <a:lnTo>
                  <a:pt x="67170" y="45085"/>
                </a:lnTo>
                <a:lnTo>
                  <a:pt x="76771" y="45085"/>
                </a:lnTo>
                <a:lnTo>
                  <a:pt x="79171" y="50165"/>
                </a:lnTo>
                <a:lnTo>
                  <a:pt x="81572" y="55118"/>
                </a:lnTo>
                <a:lnTo>
                  <a:pt x="88760" y="60198"/>
                </a:lnTo>
                <a:lnTo>
                  <a:pt x="95961" y="55118"/>
                </a:lnTo>
                <a:lnTo>
                  <a:pt x="103162" y="52705"/>
                </a:lnTo>
                <a:lnTo>
                  <a:pt x="192695" y="52705"/>
                </a:lnTo>
                <a:lnTo>
                  <a:pt x="194322" y="50165"/>
                </a:lnTo>
                <a:lnTo>
                  <a:pt x="211081" y="50165"/>
                </a:lnTo>
                <a:lnTo>
                  <a:pt x="213512" y="45085"/>
                </a:lnTo>
                <a:lnTo>
                  <a:pt x="213512" y="37592"/>
                </a:lnTo>
                <a:lnTo>
                  <a:pt x="211112" y="30099"/>
                </a:lnTo>
                <a:lnTo>
                  <a:pt x="213512" y="30099"/>
                </a:lnTo>
                <a:lnTo>
                  <a:pt x="213512" y="27559"/>
                </a:lnTo>
                <a:lnTo>
                  <a:pt x="215912" y="22606"/>
                </a:lnTo>
                <a:lnTo>
                  <a:pt x="215912" y="17525"/>
                </a:lnTo>
                <a:lnTo>
                  <a:pt x="213512" y="12573"/>
                </a:lnTo>
                <a:lnTo>
                  <a:pt x="213512" y="10033"/>
                </a:lnTo>
                <a:lnTo>
                  <a:pt x="215912" y="2540"/>
                </a:lnTo>
                <a:lnTo>
                  <a:pt x="215912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68489" y="3908044"/>
            <a:ext cx="16759" cy="4952"/>
          </a:xfrm>
          <a:custGeom>
            <a:avLst/>
            <a:gdLst/>
            <a:ahLst/>
            <a:cxnLst/>
            <a:rect l="l" t="t" r="r" b="b"/>
            <a:pathLst>
              <a:path w="16759" h="4952">
                <a:moveTo>
                  <a:pt x="16759" y="0"/>
                </a:moveTo>
                <a:lnTo>
                  <a:pt x="0" y="0"/>
                </a:lnTo>
                <a:lnTo>
                  <a:pt x="7200" y="2540"/>
                </a:lnTo>
                <a:lnTo>
                  <a:pt x="14389" y="4953"/>
                </a:lnTo>
                <a:lnTo>
                  <a:pt x="16759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8985" y="3908044"/>
            <a:ext cx="13195" cy="2539"/>
          </a:xfrm>
          <a:custGeom>
            <a:avLst/>
            <a:gdLst/>
            <a:ahLst/>
            <a:cxnLst/>
            <a:rect l="l" t="t" r="r" b="b"/>
            <a:pathLst>
              <a:path w="13195" h="2539">
                <a:moveTo>
                  <a:pt x="13195" y="0"/>
                </a:moveTo>
                <a:lnTo>
                  <a:pt x="0" y="0"/>
                </a:lnTo>
                <a:lnTo>
                  <a:pt x="7200" y="2540"/>
                </a:lnTo>
                <a:lnTo>
                  <a:pt x="12001" y="2540"/>
                </a:lnTo>
                <a:lnTo>
                  <a:pt x="13195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38175" y="3900551"/>
            <a:ext cx="19962" cy="2412"/>
          </a:xfrm>
          <a:custGeom>
            <a:avLst/>
            <a:gdLst/>
            <a:ahLst/>
            <a:cxnLst/>
            <a:rect l="l" t="t" r="r" b="b"/>
            <a:pathLst>
              <a:path w="19962" h="2412">
                <a:moveTo>
                  <a:pt x="19962" y="0"/>
                </a:moveTo>
                <a:lnTo>
                  <a:pt x="0" y="0"/>
                </a:lnTo>
                <a:lnTo>
                  <a:pt x="4800" y="2412"/>
                </a:lnTo>
                <a:lnTo>
                  <a:pt x="19189" y="2412"/>
                </a:lnTo>
                <a:lnTo>
                  <a:pt x="19962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85279" y="3887978"/>
            <a:ext cx="2400" cy="2539"/>
          </a:xfrm>
          <a:custGeom>
            <a:avLst/>
            <a:gdLst/>
            <a:ahLst/>
            <a:cxnLst/>
            <a:rect l="l" t="t" r="r" b="b"/>
            <a:pathLst>
              <a:path w="2400" h="2539">
                <a:moveTo>
                  <a:pt x="2400" y="0"/>
                </a:moveTo>
                <a:lnTo>
                  <a:pt x="0" y="0"/>
                </a:lnTo>
                <a:lnTo>
                  <a:pt x="2400" y="2539"/>
                </a:lnTo>
                <a:lnTo>
                  <a:pt x="2400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11416" y="3689858"/>
            <a:ext cx="60806" cy="35415"/>
          </a:xfrm>
          <a:custGeom>
            <a:avLst/>
            <a:gdLst/>
            <a:ahLst/>
            <a:cxnLst/>
            <a:rect l="l" t="t" r="r" b="b"/>
            <a:pathLst>
              <a:path w="60806" h="35415">
                <a:moveTo>
                  <a:pt x="53910" y="0"/>
                </a:moveTo>
                <a:lnTo>
                  <a:pt x="13131" y="10032"/>
                </a:lnTo>
                <a:lnTo>
                  <a:pt x="1129" y="17525"/>
                </a:lnTo>
                <a:lnTo>
                  <a:pt x="3074" y="28450"/>
                </a:lnTo>
                <a:lnTo>
                  <a:pt x="0" y="35415"/>
                </a:lnTo>
                <a:lnTo>
                  <a:pt x="60806" y="35415"/>
                </a:lnTo>
                <a:lnTo>
                  <a:pt x="58706" y="22560"/>
                </a:lnTo>
                <a:lnTo>
                  <a:pt x="56311" y="2539"/>
                </a:lnTo>
                <a:lnTo>
                  <a:pt x="53910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7439" y="3678966"/>
            <a:ext cx="116162" cy="20339"/>
          </a:xfrm>
          <a:custGeom>
            <a:avLst/>
            <a:gdLst/>
            <a:ahLst/>
            <a:cxnLst/>
            <a:rect l="l" t="t" r="r" b="b"/>
            <a:pathLst>
              <a:path w="116162" h="20339">
                <a:moveTo>
                  <a:pt x="49292" y="0"/>
                </a:moveTo>
                <a:lnTo>
                  <a:pt x="35820" y="2917"/>
                </a:lnTo>
                <a:lnTo>
                  <a:pt x="25216" y="10572"/>
                </a:lnTo>
                <a:lnTo>
                  <a:pt x="13447" y="17432"/>
                </a:lnTo>
                <a:lnTo>
                  <a:pt x="0" y="20339"/>
                </a:lnTo>
                <a:lnTo>
                  <a:pt x="116162" y="20339"/>
                </a:lnTo>
                <a:lnTo>
                  <a:pt x="115188" y="18160"/>
                </a:lnTo>
                <a:lnTo>
                  <a:pt x="108093" y="6525"/>
                </a:lnTo>
                <a:lnTo>
                  <a:pt x="103808" y="2606"/>
                </a:lnTo>
                <a:lnTo>
                  <a:pt x="65032" y="2606"/>
                </a:lnTo>
                <a:lnTo>
                  <a:pt x="49292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42471" y="3673906"/>
            <a:ext cx="38776" cy="7666"/>
          </a:xfrm>
          <a:custGeom>
            <a:avLst/>
            <a:gdLst/>
            <a:ahLst/>
            <a:cxnLst/>
            <a:rect l="l" t="t" r="r" b="b"/>
            <a:pathLst>
              <a:path w="38776" h="7666">
                <a:moveTo>
                  <a:pt x="25001" y="0"/>
                </a:moveTo>
                <a:lnTo>
                  <a:pt x="10346" y="5169"/>
                </a:lnTo>
                <a:lnTo>
                  <a:pt x="0" y="7666"/>
                </a:lnTo>
                <a:lnTo>
                  <a:pt x="38776" y="7666"/>
                </a:lnTo>
                <a:lnTo>
                  <a:pt x="32790" y="2191"/>
                </a:lnTo>
                <a:lnTo>
                  <a:pt x="25001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23024" y="3673906"/>
            <a:ext cx="369455" cy="271729"/>
          </a:xfrm>
          <a:custGeom>
            <a:avLst/>
            <a:gdLst/>
            <a:ahLst/>
            <a:cxnLst/>
            <a:rect l="l" t="t" r="r" b="b"/>
            <a:pathLst>
              <a:path w="369455" h="271729">
                <a:moveTo>
                  <a:pt x="362254" y="146380"/>
                </a:moveTo>
                <a:lnTo>
                  <a:pt x="367055" y="151333"/>
                </a:lnTo>
                <a:lnTo>
                  <a:pt x="364655" y="156413"/>
                </a:lnTo>
                <a:lnTo>
                  <a:pt x="364655" y="161366"/>
                </a:lnTo>
                <a:lnTo>
                  <a:pt x="364655" y="163906"/>
                </a:lnTo>
                <a:lnTo>
                  <a:pt x="367055" y="168859"/>
                </a:lnTo>
                <a:lnTo>
                  <a:pt x="369455" y="173939"/>
                </a:lnTo>
                <a:lnTo>
                  <a:pt x="369455" y="178892"/>
                </a:lnTo>
                <a:lnTo>
                  <a:pt x="367055" y="183972"/>
                </a:lnTo>
                <a:lnTo>
                  <a:pt x="367055" y="186512"/>
                </a:lnTo>
                <a:lnTo>
                  <a:pt x="364655" y="194005"/>
                </a:lnTo>
                <a:lnTo>
                  <a:pt x="364655" y="196545"/>
                </a:lnTo>
                <a:lnTo>
                  <a:pt x="367055" y="201498"/>
                </a:lnTo>
                <a:lnTo>
                  <a:pt x="367055" y="206578"/>
                </a:lnTo>
                <a:lnTo>
                  <a:pt x="364655" y="211531"/>
                </a:lnTo>
                <a:lnTo>
                  <a:pt x="364655" y="216611"/>
                </a:lnTo>
                <a:lnTo>
                  <a:pt x="362254" y="214071"/>
                </a:lnTo>
                <a:lnTo>
                  <a:pt x="364655" y="221564"/>
                </a:lnTo>
                <a:lnTo>
                  <a:pt x="364655" y="229057"/>
                </a:lnTo>
                <a:lnTo>
                  <a:pt x="359854" y="239090"/>
                </a:lnTo>
                <a:lnTo>
                  <a:pt x="352666" y="236677"/>
                </a:lnTo>
                <a:lnTo>
                  <a:pt x="345465" y="234137"/>
                </a:lnTo>
                <a:lnTo>
                  <a:pt x="340664" y="241630"/>
                </a:lnTo>
                <a:lnTo>
                  <a:pt x="335864" y="249123"/>
                </a:lnTo>
                <a:lnTo>
                  <a:pt x="331076" y="251663"/>
                </a:lnTo>
                <a:lnTo>
                  <a:pt x="326275" y="251663"/>
                </a:lnTo>
                <a:lnTo>
                  <a:pt x="319074" y="251663"/>
                </a:lnTo>
                <a:lnTo>
                  <a:pt x="319074" y="254203"/>
                </a:lnTo>
                <a:lnTo>
                  <a:pt x="314274" y="259156"/>
                </a:lnTo>
                <a:lnTo>
                  <a:pt x="309473" y="264236"/>
                </a:lnTo>
                <a:lnTo>
                  <a:pt x="299885" y="259156"/>
                </a:lnTo>
                <a:lnTo>
                  <a:pt x="292684" y="261696"/>
                </a:lnTo>
                <a:lnTo>
                  <a:pt x="287883" y="261696"/>
                </a:lnTo>
                <a:lnTo>
                  <a:pt x="283083" y="261696"/>
                </a:lnTo>
                <a:lnTo>
                  <a:pt x="278295" y="266776"/>
                </a:lnTo>
                <a:lnTo>
                  <a:pt x="273494" y="271729"/>
                </a:lnTo>
                <a:lnTo>
                  <a:pt x="273494" y="269189"/>
                </a:lnTo>
                <a:lnTo>
                  <a:pt x="268693" y="264236"/>
                </a:lnTo>
                <a:lnTo>
                  <a:pt x="263893" y="259156"/>
                </a:lnTo>
                <a:lnTo>
                  <a:pt x="263893" y="254203"/>
                </a:lnTo>
                <a:lnTo>
                  <a:pt x="263893" y="249123"/>
                </a:lnTo>
                <a:lnTo>
                  <a:pt x="263893" y="241630"/>
                </a:lnTo>
                <a:lnTo>
                  <a:pt x="254304" y="236677"/>
                </a:lnTo>
                <a:lnTo>
                  <a:pt x="247103" y="239090"/>
                </a:lnTo>
                <a:lnTo>
                  <a:pt x="239903" y="244170"/>
                </a:lnTo>
                <a:lnTo>
                  <a:pt x="232714" y="239090"/>
                </a:lnTo>
                <a:lnTo>
                  <a:pt x="230314" y="234137"/>
                </a:lnTo>
                <a:lnTo>
                  <a:pt x="227914" y="229057"/>
                </a:lnTo>
                <a:lnTo>
                  <a:pt x="225513" y="229057"/>
                </a:lnTo>
                <a:lnTo>
                  <a:pt x="223113" y="229057"/>
                </a:lnTo>
                <a:lnTo>
                  <a:pt x="218313" y="229057"/>
                </a:lnTo>
                <a:lnTo>
                  <a:pt x="218313" y="226644"/>
                </a:lnTo>
                <a:lnTo>
                  <a:pt x="218313" y="221564"/>
                </a:lnTo>
                <a:lnTo>
                  <a:pt x="207595" y="218324"/>
                </a:lnTo>
                <a:lnTo>
                  <a:pt x="193762" y="217465"/>
                </a:lnTo>
                <a:lnTo>
                  <a:pt x="180388" y="214646"/>
                </a:lnTo>
                <a:lnTo>
                  <a:pt x="168531" y="214075"/>
                </a:lnTo>
                <a:lnTo>
                  <a:pt x="158343" y="211531"/>
                </a:lnTo>
                <a:lnTo>
                  <a:pt x="158343" y="208991"/>
                </a:lnTo>
                <a:lnTo>
                  <a:pt x="160731" y="204038"/>
                </a:lnTo>
                <a:lnTo>
                  <a:pt x="163131" y="198958"/>
                </a:lnTo>
                <a:lnTo>
                  <a:pt x="160731" y="194005"/>
                </a:lnTo>
                <a:lnTo>
                  <a:pt x="160731" y="191465"/>
                </a:lnTo>
                <a:lnTo>
                  <a:pt x="158343" y="186512"/>
                </a:lnTo>
                <a:lnTo>
                  <a:pt x="151142" y="183972"/>
                </a:lnTo>
                <a:lnTo>
                  <a:pt x="148742" y="191465"/>
                </a:lnTo>
                <a:lnTo>
                  <a:pt x="146342" y="196545"/>
                </a:lnTo>
                <a:lnTo>
                  <a:pt x="148742" y="196545"/>
                </a:lnTo>
                <a:lnTo>
                  <a:pt x="141541" y="201498"/>
                </a:lnTo>
                <a:lnTo>
                  <a:pt x="136740" y="206578"/>
                </a:lnTo>
                <a:lnTo>
                  <a:pt x="134340" y="214071"/>
                </a:lnTo>
                <a:lnTo>
                  <a:pt x="136740" y="219024"/>
                </a:lnTo>
                <a:lnTo>
                  <a:pt x="136740" y="221564"/>
                </a:lnTo>
                <a:lnTo>
                  <a:pt x="134340" y="229057"/>
                </a:lnTo>
                <a:lnTo>
                  <a:pt x="127152" y="229057"/>
                </a:lnTo>
                <a:lnTo>
                  <a:pt x="119951" y="229057"/>
                </a:lnTo>
                <a:lnTo>
                  <a:pt x="115150" y="226644"/>
                </a:lnTo>
                <a:lnTo>
                  <a:pt x="110350" y="231597"/>
                </a:lnTo>
                <a:lnTo>
                  <a:pt x="107962" y="236677"/>
                </a:lnTo>
                <a:lnTo>
                  <a:pt x="103162" y="236677"/>
                </a:lnTo>
                <a:lnTo>
                  <a:pt x="95961" y="234137"/>
                </a:lnTo>
                <a:lnTo>
                  <a:pt x="88760" y="234137"/>
                </a:lnTo>
                <a:lnTo>
                  <a:pt x="81572" y="234137"/>
                </a:lnTo>
                <a:lnTo>
                  <a:pt x="76771" y="239090"/>
                </a:lnTo>
                <a:lnTo>
                  <a:pt x="74371" y="241630"/>
                </a:lnTo>
                <a:lnTo>
                  <a:pt x="74371" y="244170"/>
                </a:lnTo>
                <a:lnTo>
                  <a:pt x="64770" y="244170"/>
                </a:lnTo>
                <a:lnTo>
                  <a:pt x="26871" y="215735"/>
                </a:lnTo>
                <a:lnTo>
                  <a:pt x="15872" y="176641"/>
                </a:lnTo>
                <a:lnTo>
                  <a:pt x="15752" y="167601"/>
                </a:lnTo>
                <a:lnTo>
                  <a:pt x="19241" y="155602"/>
                </a:lnTo>
                <a:lnTo>
                  <a:pt x="21080" y="141199"/>
                </a:lnTo>
                <a:lnTo>
                  <a:pt x="20776" y="127505"/>
                </a:lnTo>
                <a:lnTo>
                  <a:pt x="17837" y="117631"/>
                </a:lnTo>
                <a:lnTo>
                  <a:pt x="9601" y="106248"/>
                </a:lnTo>
                <a:lnTo>
                  <a:pt x="2400" y="103708"/>
                </a:lnTo>
                <a:lnTo>
                  <a:pt x="0" y="103708"/>
                </a:lnTo>
                <a:lnTo>
                  <a:pt x="0" y="101168"/>
                </a:lnTo>
                <a:lnTo>
                  <a:pt x="0" y="96215"/>
                </a:lnTo>
                <a:lnTo>
                  <a:pt x="0" y="91135"/>
                </a:lnTo>
                <a:lnTo>
                  <a:pt x="2655" y="80441"/>
                </a:lnTo>
                <a:lnTo>
                  <a:pt x="9202" y="69748"/>
                </a:lnTo>
                <a:lnTo>
                  <a:pt x="11497" y="59720"/>
                </a:lnTo>
                <a:lnTo>
                  <a:pt x="11983" y="44822"/>
                </a:lnTo>
                <a:lnTo>
                  <a:pt x="11988" y="30937"/>
                </a:lnTo>
                <a:lnTo>
                  <a:pt x="14389" y="30937"/>
                </a:lnTo>
                <a:lnTo>
                  <a:pt x="19189" y="30937"/>
                </a:lnTo>
                <a:lnTo>
                  <a:pt x="23990" y="28524"/>
                </a:lnTo>
                <a:lnTo>
                  <a:pt x="31191" y="20904"/>
                </a:lnTo>
                <a:lnTo>
                  <a:pt x="35979" y="13411"/>
                </a:lnTo>
                <a:lnTo>
                  <a:pt x="38379" y="20904"/>
                </a:lnTo>
                <a:lnTo>
                  <a:pt x="45580" y="23444"/>
                </a:lnTo>
                <a:lnTo>
                  <a:pt x="54415" y="25399"/>
                </a:lnTo>
                <a:lnTo>
                  <a:pt x="67863" y="22492"/>
                </a:lnTo>
                <a:lnTo>
                  <a:pt x="79632" y="15633"/>
                </a:lnTo>
                <a:lnTo>
                  <a:pt x="90235" y="7977"/>
                </a:lnTo>
                <a:lnTo>
                  <a:pt x="103707" y="5060"/>
                </a:lnTo>
                <a:lnTo>
                  <a:pt x="119447" y="7666"/>
                </a:lnTo>
                <a:lnTo>
                  <a:pt x="129793" y="5169"/>
                </a:lnTo>
                <a:lnTo>
                  <a:pt x="144448" y="0"/>
                </a:lnTo>
                <a:lnTo>
                  <a:pt x="152238" y="2191"/>
                </a:lnTo>
                <a:lnTo>
                  <a:pt x="162509" y="11585"/>
                </a:lnTo>
                <a:lnTo>
                  <a:pt x="169603" y="23220"/>
                </a:lnTo>
                <a:lnTo>
                  <a:pt x="176438" y="38511"/>
                </a:lnTo>
                <a:lnTo>
                  <a:pt x="181498" y="46979"/>
                </a:lnTo>
                <a:lnTo>
                  <a:pt x="188392" y="51366"/>
                </a:lnTo>
                <a:lnTo>
                  <a:pt x="191466" y="44401"/>
                </a:lnTo>
                <a:lnTo>
                  <a:pt x="189522" y="33477"/>
                </a:lnTo>
                <a:lnTo>
                  <a:pt x="194322" y="28524"/>
                </a:lnTo>
                <a:lnTo>
                  <a:pt x="241483" y="16134"/>
                </a:lnTo>
                <a:lnTo>
                  <a:pt x="242303" y="15951"/>
                </a:lnTo>
                <a:lnTo>
                  <a:pt x="244703" y="18491"/>
                </a:lnTo>
                <a:lnTo>
                  <a:pt x="247103" y="38557"/>
                </a:lnTo>
                <a:lnTo>
                  <a:pt x="249756" y="54775"/>
                </a:lnTo>
                <a:lnTo>
                  <a:pt x="254964" y="65334"/>
                </a:lnTo>
                <a:lnTo>
                  <a:pt x="265282" y="68949"/>
                </a:lnTo>
                <a:lnTo>
                  <a:pt x="277428" y="71829"/>
                </a:lnTo>
                <a:lnTo>
                  <a:pt x="281652" y="82063"/>
                </a:lnTo>
                <a:lnTo>
                  <a:pt x="291553" y="96104"/>
                </a:lnTo>
                <a:lnTo>
                  <a:pt x="302430" y="102955"/>
                </a:lnTo>
                <a:lnTo>
                  <a:pt x="311530" y="106128"/>
                </a:lnTo>
                <a:lnTo>
                  <a:pt x="321917" y="112194"/>
                </a:lnTo>
                <a:lnTo>
                  <a:pt x="331272" y="118790"/>
                </a:lnTo>
                <a:lnTo>
                  <a:pt x="350843" y="129414"/>
                </a:lnTo>
                <a:lnTo>
                  <a:pt x="359785" y="139932"/>
                </a:lnTo>
                <a:lnTo>
                  <a:pt x="362193" y="146043"/>
                </a:lnTo>
                <a:lnTo>
                  <a:pt x="362254" y="146380"/>
                </a:lnTo>
              </a:path>
            </a:pathLst>
          </a:custGeom>
          <a:ln w="304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36804" y="4067556"/>
            <a:ext cx="356604" cy="405383"/>
          </a:xfrm>
          <a:custGeom>
            <a:avLst/>
            <a:gdLst/>
            <a:ahLst/>
            <a:cxnLst/>
            <a:rect l="l" t="t" r="r" b="b"/>
            <a:pathLst>
              <a:path w="356604" h="405383">
                <a:moveTo>
                  <a:pt x="170243" y="387499"/>
                </a:moveTo>
                <a:lnTo>
                  <a:pt x="134521" y="387499"/>
                </a:lnTo>
                <a:lnTo>
                  <a:pt x="145174" y="387917"/>
                </a:lnTo>
                <a:lnTo>
                  <a:pt x="153454" y="395350"/>
                </a:lnTo>
                <a:lnTo>
                  <a:pt x="155854" y="397890"/>
                </a:lnTo>
                <a:lnTo>
                  <a:pt x="158254" y="402843"/>
                </a:lnTo>
                <a:lnTo>
                  <a:pt x="158254" y="405383"/>
                </a:lnTo>
                <a:lnTo>
                  <a:pt x="167843" y="397890"/>
                </a:lnTo>
                <a:lnTo>
                  <a:pt x="170212" y="392877"/>
                </a:lnTo>
                <a:lnTo>
                  <a:pt x="170243" y="387499"/>
                </a:lnTo>
              </a:path>
              <a:path w="356604" h="405383">
                <a:moveTo>
                  <a:pt x="159011" y="176724"/>
                </a:moveTo>
                <a:lnTo>
                  <a:pt x="148774" y="177078"/>
                </a:lnTo>
                <a:lnTo>
                  <a:pt x="135573" y="184344"/>
                </a:lnTo>
                <a:lnTo>
                  <a:pt x="124842" y="187288"/>
                </a:lnTo>
                <a:lnTo>
                  <a:pt x="97180" y="188211"/>
                </a:lnTo>
                <a:lnTo>
                  <a:pt x="83921" y="190118"/>
                </a:lnTo>
                <a:lnTo>
                  <a:pt x="74333" y="192658"/>
                </a:lnTo>
                <a:lnTo>
                  <a:pt x="45554" y="192658"/>
                </a:lnTo>
                <a:lnTo>
                  <a:pt x="38105" y="197802"/>
                </a:lnTo>
                <a:lnTo>
                  <a:pt x="23854" y="199455"/>
                </a:lnTo>
                <a:lnTo>
                  <a:pt x="7693" y="200064"/>
                </a:lnTo>
                <a:lnTo>
                  <a:pt x="0" y="200151"/>
                </a:lnTo>
                <a:lnTo>
                  <a:pt x="4800" y="205231"/>
                </a:lnTo>
                <a:lnTo>
                  <a:pt x="11988" y="207644"/>
                </a:lnTo>
                <a:lnTo>
                  <a:pt x="16789" y="210184"/>
                </a:lnTo>
                <a:lnTo>
                  <a:pt x="28778" y="212724"/>
                </a:lnTo>
                <a:lnTo>
                  <a:pt x="33566" y="217677"/>
                </a:lnTo>
                <a:lnTo>
                  <a:pt x="33566" y="235203"/>
                </a:lnTo>
                <a:lnTo>
                  <a:pt x="47083" y="237526"/>
                </a:lnTo>
                <a:lnTo>
                  <a:pt x="56283" y="248810"/>
                </a:lnTo>
                <a:lnTo>
                  <a:pt x="60462" y="261298"/>
                </a:lnTo>
                <a:lnTo>
                  <a:pt x="60958" y="274853"/>
                </a:lnTo>
                <a:lnTo>
                  <a:pt x="67132" y="280288"/>
                </a:lnTo>
                <a:lnTo>
                  <a:pt x="74333" y="282828"/>
                </a:lnTo>
                <a:lnTo>
                  <a:pt x="74333" y="290321"/>
                </a:lnTo>
                <a:lnTo>
                  <a:pt x="79121" y="300227"/>
                </a:lnTo>
                <a:lnTo>
                  <a:pt x="83921" y="312800"/>
                </a:lnTo>
                <a:lnTo>
                  <a:pt x="81521" y="315340"/>
                </a:lnTo>
                <a:lnTo>
                  <a:pt x="79121" y="322833"/>
                </a:lnTo>
                <a:lnTo>
                  <a:pt x="74414" y="330199"/>
                </a:lnTo>
                <a:lnTo>
                  <a:pt x="74333" y="340359"/>
                </a:lnTo>
                <a:lnTo>
                  <a:pt x="79121" y="342772"/>
                </a:lnTo>
                <a:lnTo>
                  <a:pt x="83921" y="342772"/>
                </a:lnTo>
                <a:lnTo>
                  <a:pt x="83921" y="347852"/>
                </a:lnTo>
                <a:lnTo>
                  <a:pt x="86321" y="352805"/>
                </a:lnTo>
                <a:lnTo>
                  <a:pt x="86321" y="362838"/>
                </a:lnTo>
                <a:lnTo>
                  <a:pt x="96080" y="369949"/>
                </a:lnTo>
                <a:lnTo>
                  <a:pt x="104361" y="379124"/>
                </a:lnTo>
                <a:lnTo>
                  <a:pt x="105752" y="392447"/>
                </a:lnTo>
                <a:lnTo>
                  <a:pt x="110032" y="398278"/>
                </a:lnTo>
                <a:lnTo>
                  <a:pt x="123112" y="392877"/>
                </a:lnTo>
                <a:lnTo>
                  <a:pt x="134521" y="387499"/>
                </a:lnTo>
                <a:lnTo>
                  <a:pt x="170243" y="387499"/>
                </a:lnTo>
                <a:lnTo>
                  <a:pt x="170243" y="385317"/>
                </a:lnTo>
                <a:lnTo>
                  <a:pt x="160655" y="385317"/>
                </a:lnTo>
                <a:lnTo>
                  <a:pt x="163725" y="368506"/>
                </a:lnTo>
                <a:lnTo>
                  <a:pt x="164111" y="357982"/>
                </a:lnTo>
                <a:lnTo>
                  <a:pt x="163831" y="344849"/>
                </a:lnTo>
                <a:lnTo>
                  <a:pt x="163349" y="330326"/>
                </a:lnTo>
                <a:lnTo>
                  <a:pt x="163111" y="315126"/>
                </a:lnTo>
                <a:lnTo>
                  <a:pt x="176693" y="278929"/>
                </a:lnTo>
                <a:lnTo>
                  <a:pt x="192699" y="270672"/>
                </a:lnTo>
                <a:lnTo>
                  <a:pt x="208205" y="270672"/>
                </a:lnTo>
                <a:lnTo>
                  <a:pt x="215798" y="267715"/>
                </a:lnTo>
                <a:lnTo>
                  <a:pt x="220599" y="262762"/>
                </a:lnTo>
                <a:lnTo>
                  <a:pt x="225386" y="262762"/>
                </a:lnTo>
                <a:lnTo>
                  <a:pt x="230187" y="257682"/>
                </a:lnTo>
                <a:lnTo>
                  <a:pt x="234975" y="252729"/>
                </a:lnTo>
                <a:lnTo>
                  <a:pt x="242176" y="247776"/>
                </a:lnTo>
                <a:lnTo>
                  <a:pt x="246977" y="242670"/>
                </a:lnTo>
                <a:lnTo>
                  <a:pt x="249364" y="237743"/>
                </a:lnTo>
                <a:lnTo>
                  <a:pt x="330825" y="237743"/>
                </a:lnTo>
                <a:lnTo>
                  <a:pt x="338086" y="230250"/>
                </a:lnTo>
                <a:lnTo>
                  <a:pt x="340487" y="227710"/>
                </a:lnTo>
                <a:lnTo>
                  <a:pt x="345274" y="215264"/>
                </a:lnTo>
                <a:lnTo>
                  <a:pt x="347675" y="210184"/>
                </a:lnTo>
                <a:lnTo>
                  <a:pt x="350075" y="202691"/>
                </a:lnTo>
                <a:lnTo>
                  <a:pt x="347675" y="190118"/>
                </a:lnTo>
                <a:lnTo>
                  <a:pt x="347675" y="182625"/>
                </a:lnTo>
                <a:lnTo>
                  <a:pt x="346389" y="177041"/>
                </a:lnTo>
                <a:lnTo>
                  <a:pt x="173077" y="177041"/>
                </a:lnTo>
                <a:lnTo>
                  <a:pt x="159011" y="176724"/>
                </a:lnTo>
              </a:path>
              <a:path w="356604" h="405383">
                <a:moveTo>
                  <a:pt x="163042" y="382904"/>
                </a:moveTo>
                <a:lnTo>
                  <a:pt x="160655" y="385317"/>
                </a:lnTo>
                <a:lnTo>
                  <a:pt x="167843" y="385317"/>
                </a:lnTo>
                <a:lnTo>
                  <a:pt x="163042" y="382904"/>
                </a:lnTo>
              </a:path>
              <a:path w="356604" h="405383">
                <a:moveTo>
                  <a:pt x="208205" y="270672"/>
                </a:moveTo>
                <a:lnTo>
                  <a:pt x="192699" y="270672"/>
                </a:lnTo>
                <a:lnTo>
                  <a:pt x="205178" y="271851"/>
                </a:lnTo>
                <a:lnTo>
                  <a:pt x="208205" y="270672"/>
                </a:lnTo>
              </a:path>
              <a:path w="356604" h="405383">
                <a:moveTo>
                  <a:pt x="330825" y="237743"/>
                </a:moveTo>
                <a:lnTo>
                  <a:pt x="261353" y="237743"/>
                </a:lnTo>
                <a:lnTo>
                  <a:pt x="269813" y="243262"/>
                </a:lnTo>
                <a:lnTo>
                  <a:pt x="282941" y="246003"/>
                </a:lnTo>
                <a:lnTo>
                  <a:pt x="294919" y="245236"/>
                </a:lnTo>
                <a:lnTo>
                  <a:pt x="302120" y="242696"/>
                </a:lnTo>
                <a:lnTo>
                  <a:pt x="314109" y="242696"/>
                </a:lnTo>
                <a:lnTo>
                  <a:pt x="315471" y="242670"/>
                </a:lnTo>
                <a:lnTo>
                  <a:pt x="328746" y="239889"/>
                </a:lnTo>
                <a:lnTo>
                  <a:pt x="330825" y="237743"/>
                </a:lnTo>
              </a:path>
              <a:path w="356604" h="405383">
                <a:moveTo>
                  <a:pt x="275742" y="10032"/>
                </a:moveTo>
                <a:lnTo>
                  <a:pt x="268554" y="10032"/>
                </a:lnTo>
                <a:lnTo>
                  <a:pt x="263753" y="17525"/>
                </a:lnTo>
                <a:lnTo>
                  <a:pt x="258952" y="22478"/>
                </a:lnTo>
                <a:lnTo>
                  <a:pt x="254165" y="25018"/>
                </a:lnTo>
                <a:lnTo>
                  <a:pt x="254165" y="35051"/>
                </a:lnTo>
                <a:lnTo>
                  <a:pt x="258952" y="42544"/>
                </a:lnTo>
                <a:lnTo>
                  <a:pt x="266153" y="50037"/>
                </a:lnTo>
                <a:lnTo>
                  <a:pt x="268554" y="50037"/>
                </a:lnTo>
                <a:lnTo>
                  <a:pt x="276763" y="60037"/>
                </a:lnTo>
                <a:lnTo>
                  <a:pt x="275845" y="71233"/>
                </a:lnTo>
                <a:lnTo>
                  <a:pt x="266153" y="77596"/>
                </a:lnTo>
                <a:lnTo>
                  <a:pt x="256565" y="80136"/>
                </a:lnTo>
                <a:lnTo>
                  <a:pt x="256565" y="82549"/>
                </a:lnTo>
                <a:lnTo>
                  <a:pt x="247195" y="91538"/>
                </a:lnTo>
                <a:lnTo>
                  <a:pt x="237290" y="99539"/>
                </a:lnTo>
                <a:lnTo>
                  <a:pt x="232290" y="112431"/>
                </a:lnTo>
                <a:lnTo>
                  <a:pt x="228125" y="121363"/>
                </a:lnTo>
                <a:lnTo>
                  <a:pt x="206946" y="143192"/>
                </a:lnTo>
                <a:lnTo>
                  <a:pt x="198240" y="151305"/>
                </a:lnTo>
                <a:lnTo>
                  <a:pt x="192004" y="159787"/>
                </a:lnTo>
                <a:lnTo>
                  <a:pt x="182127" y="171026"/>
                </a:lnTo>
                <a:lnTo>
                  <a:pt x="173077" y="177041"/>
                </a:lnTo>
                <a:lnTo>
                  <a:pt x="346389" y="177041"/>
                </a:lnTo>
                <a:lnTo>
                  <a:pt x="344220" y="167615"/>
                </a:lnTo>
                <a:lnTo>
                  <a:pt x="344834" y="153925"/>
                </a:lnTo>
                <a:lnTo>
                  <a:pt x="345616" y="140255"/>
                </a:lnTo>
                <a:lnTo>
                  <a:pt x="346754" y="130803"/>
                </a:lnTo>
                <a:lnTo>
                  <a:pt x="347067" y="111850"/>
                </a:lnTo>
                <a:lnTo>
                  <a:pt x="349859" y="101563"/>
                </a:lnTo>
                <a:lnTo>
                  <a:pt x="355660" y="90234"/>
                </a:lnTo>
                <a:lnTo>
                  <a:pt x="356604" y="79654"/>
                </a:lnTo>
                <a:lnTo>
                  <a:pt x="353781" y="66208"/>
                </a:lnTo>
                <a:lnTo>
                  <a:pt x="344479" y="54485"/>
                </a:lnTo>
                <a:lnTo>
                  <a:pt x="334571" y="47152"/>
                </a:lnTo>
                <a:lnTo>
                  <a:pt x="324145" y="37664"/>
                </a:lnTo>
                <a:lnTo>
                  <a:pt x="315094" y="27346"/>
                </a:lnTo>
                <a:lnTo>
                  <a:pt x="309308" y="17525"/>
                </a:lnTo>
                <a:lnTo>
                  <a:pt x="308096" y="14985"/>
                </a:lnTo>
                <a:lnTo>
                  <a:pt x="287731" y="14985"/>
                </a:lnTo>
                <a:lnTo>
                  <a:pt x="280543" y="12572"/>
                </a:lnTo>
                <a:lnTo>
                  <a:pt x="275742" y="10032"/>
                </a:lnTo>
              </a:path>
              <a:path w="356604" h="405383">
                <a:moveTo>
                  <a:pt x="304520" y="0"/>
                </a:moveTo>
                <a:lnTo>
                  <a:pt x="296004" y="6646"/>
                </a:lnTo>
                <a:lnTo>
                  <a:pt x="294919" y="10032"/>
                </a:lnTo>
                <a:lnTo>
                  <a:pt x="292531" y="14985"/>
                </a:lnTo>
                <a:lnTo>
                  <a:pt x="308096" y="14985"/>
                </a:lnTo>
                <a:lnTo>
                  <a:pt x="304520" y="7492"/>
                </a:lnTo>
                <a:lnTo>
                  <a:pt x="304520" y="0"/>
                </a:lnTo>
              </a:path>
              <a:path w="356604" h="405383">
                <a:moveTo>
                  <a:pt x="297319" y="2539"/>
                </a:moveTo>
                <a:lnTo>
                  <a:pt x="294919" y="7492"/>
                </a:lnTo>
                <a:lnTo>
                  <a:pt x="296004" y="6646"/>
                </a:lnTo>
                <a:lnTo>
                  <a:pt x="297319" y="2539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36804" y="4067556"/>
            <a:ext cx="356604" cy="405383"/>
          </a:xfrm>
          <a:custGeom>
            <a:avLst/>
            <a:gdLst/>
            <a:ahLst/>
            <a:cxnLst/>
            <a:rect l="l" t="t" r="r" b="b"/>
            <a:pathLst>
              <a:path w="356604" h="405383">
                <a:moveTo>
                  <a:pt x="314109" y="242696"/>
                </a:moveTo>
                <a:lnTo>
                  <a:pt x="309308" y="242696"/>
                </a:lnTo>
                <a:lnTo>
                  <a:pt x="302120" y="242696"/>
                </a:lnTo>
                <a:lnTo>
                  <a:pt x="294919" y="245236"/>
                </a:lnTo>
                <a:lnTo>
                  <a:pt x="282941" y="246003"/>
                </a:lnTo>
                <a:lnTo>
                  <a:pt x="269813" y="243262"/>
                </a:lnTo>
                <a:lnTo>
                  <a:pt x="261353" y="237743"/>
                </a:lnTo>
                <a:lnTo>
                  <a:pt x="249364" y="237743"/>
                </a:lnTo>
                <a:lnTo>
                  <a:pt x="246964" y="242696"/>
                </a:lnTo>
                <a:lnTo>
                  <a:pt x="242176" y="247776"/>
                </a:lnTo>
                <a:lnTo>
                  <a:pt x="234975" y="252729"/>
                </a:lnTo>
                <a:lnTo>
                  <a:pt x="230187" y="257682"/>
                </a:lnTo>
                <a:lnTo>
                  <a:pt x="225386" y="262762"/>
                </a:lnTo>
                <a:lnTo>
                  <a:pt x="220599" y="262762"/>
                </a:lnTo>
                <a:lnTo>
                  <a:pt x="215798" y="267715"/>
                </a:lnTo>
                <a:lnTo>
                  <a:pt x="205178" y="271851"/>
                </a:lnTo>
                <a:lnTo>
                  <a:pt x="192699" y="270672"/>
                </a:lnTo>
                <a:lnTo>
                  <a:pt x="182645" y="271632"/>
                </a:lnTo>
                <a:lnTo>
                  <a:pt x="176693" y="278929"/>
                </a:lnTo>
                <a:lnTo>
                  <a:pt x="168218" y="290638"/>
                </a:lnTo>
                <a:lnTo>
                  <a:pt x="164266" y="302764"/>
                </a:lnTo>
                <a:lnTo>
                  <a:pt x="163111" y="315126"/>
                </a:lnTo>
                <a:lnTo>
                  <a:pt x="163345" y="330199"/>
                </a:lnTo>
                <a:lnTo>
                  <a:pt x="163831" y="344849"/>
                </a:lnTo>
                <a:lnTo>
                  <a:pt x="164111" y="357982"/>
                </a:lnTo>
                <a:lnTo>
                  <a:pt x="163725" y="368506"/>
                </a:lnTo>
                <a:lnTo>
                  <a:pt x="160655" y="385317"/>
                </a:lnTo>
                <a:lnTo>
                  <a:pt x="163042" y="382904"/>
                </a:lnTo>
                <a:lnTo>
                  <a:pt x="167843" y="385317"/>
                </a:lnTo>
                <a:lnTo>
                  <a:pt x="170243" y="385317"/>
                </a:lnTo>
                <a:lnTo>
                  <a:pt x="170243" y="387857"/>
                </a:lnTo>
                <a:lnTo>
                  <a:pt x="170243" y="392810"/>
                </a:lnTo>
                <a:lnTo>
                  <a:pt x="167843" y="397890"/>
                </a:lnTo>
                <a:lnTo>
                  <a:pt x="158254" y="405383"/>
                </a:lnTo>
                <a:lnTo>
                  <a:pt x="158254" y="402843"/>
                </a:lnTo>
                <a:lnTo>
                  <a:pt x="155854" y="397890"/>
                </a:lnTo>
                <a:lnTo>
                  <a:pt x="153454" y="395350"/>
                </a:lnTo>
                <a:lnTo>
                  <a:pt x="145174" y="387917"/>
                </a:lnTo>
                <a:lnTo>
                  <a:pt x="134521" y="387499"/>
                </a:lnTo>
                <a:lnTo>
                  <a:pt x="123112" y="392877"/>
                </a:lnTo>
                <a:lnTo>
                  <a:pt x="110032" y="398278"/>
                </a:lnTo>
                <a:lnTo>
                  <a:pt x="105752" y="392447"/>
                </a:lnTo>
                <a:lnTo>
                  <a:pt x="104361" y="379124"/>
                </a:lnTo>
                <a:lnTo>
                  <a:pt x="96080" y="369949"/>
                </a:lnTo>
                <a:lnTo>
                  <a:pt x="86321" y="362838"/>
                </a:lnTo>
                <a:lnTo>
                  <a:pt x="86321" y="357885"/>
                </a:lnTo>
                <a:lnTo>
                  <a:pt x="86321" y="352805"/>
                </a:lnTo>
                <a:lnTo>
                  <a:pt x="83921" y="347852"/>
                </a:lnTo>
                <a:lnTo>
                  <a:pt x="83921" y="342772"/>
                </a:lnTo>
                <a:lnTo>
                  <a:pt x="79121" y="342772"/>
                </a:lnTo>
                <a:lnTo>
                  <a:pt x="74333" y="340359"/>
                </a:lnTo>
                <a:lnTo>
                  <a:pt x="74333" y="330326"/>
                </a:lnTo>
                <a:lnTo>
                  <a:pt x="79121" y="322833"/>
                </a:lnTo>
                <a:lnTo>
                  <a:pt x="81521" y="315340"/>
                </a:lnTo>
                <a:lnTo>
                  <a:pt x="83921" y="312800"/>
                </a:lnTo>
                <a:lnTo>
                  <a:pt x="79121" y="300227"/>
                </a:lnTo>
                <a:lnTo>
                  <a:pt x="74333" y="290321"/>
                </a:lnTo>
                <a:lnTo>
                  <a:pt x="74333" y="282828"/>
                </a:lnTo>
                <a:lnTo>
                  <a:pt x="67132" y="280288"/>
                </a:lnTo>
                <a:lnTo>
                  <a:pt x="60958" y="274853"/>
                </a:lnTo>
                <a:lnTo>
                  <a:pt x="60462" y="261298"/>
                </a:lnTo>
                <a:lnTo>
                  <a:pt x="56283" y="248810"/>
                </a:lnTo>
                <a:lnTo>
                  <a:pt x="47083" y="237526"/>
                </a:lnTo>
                <a:lnTo>
                  <a:pt x="33566" y="235203"/>
                </a:lnTo>
                <a:lnTo>
                  <a:pt x="33566" y="232663"/>
                </a:lnTo>
                <a:lnTo>
                  <a:pt x="33566" y="225170"/>
                </a:lnTo>
                <a:lnTo>
                  <a:pt x="33566" y="217677"/>
                </a:lnTo>
                <a:lnTo>
                  <a:pt x="28778" y="212724"/>
                </a:lnTo>
                <a:lnTo>
                  <a:pt x="16789" y="210184"/>
                </a:lnTo>
                <a:lnTo>
                  <a:pt x="11988" y="207644"/>
                </a:lnTo>
                <a:lnTo>
                  <a:pt x="4800" y="205231"/>
                </a:lnTo>
                <a:lnTo>
                  <a:pt x="0" y="200151"/>
                </a:lnTo>
                <a:lnTo>
                  <a:pt x="7693" y="200064"/>
                </a:lnTo>
                <a:lnTo>
                  <a:pt x="23854" y="199455"/>
                </a:lnTo>
                <a:lnTo>
                  <a:pt x="38105" y="197802"/>
                </a:lnTo>
                <a:lnTo>
                  <a:pt x="45554" y="192658"/>
                </a:lnTo>
                <a:lnTo>
                  <a:pt x="52755" y="192658"/>
                </a:lnTo>
                <a:lnTo>
                  <a:pt x="59943" y="192658"/>
                </a:lnTo>
                <a:lnTo>
                  <a:pt x="69532" y="192658"/>
                </a:lnTo>
                <a:lnTo>
                  <a:pt x="74333" y="192658"/>
                </a:lnTo>
                <a:lnTo>
                  <a:pt x="83921" y="190118"/>
                </a:lnTo>
                <a:lnTo>
                  <a:pt x="97180" y="188211"/>
                </a:lnTo>
                <a:lnTo>
                  <a:pt x="110365" y="187721"/>
                </a:lnTo>
                <a:lnTo>
                  <a:pt x="124842" y="187288"/>
                </a:lnTo>
                <a:lnTo>
                  <a:pt x="135573" y="184344"/>
                </a:lnTo>
                <a:lnTo>
                  <a:pt x="148774" y="177078"/>
                </a:lnTo>
                <a:lnTo>
                  <a:pt x="159011" y="176724"/>
                </a:lnTo>
                <a:lnTo>
                  <a:pt x="173077" y="177041"/>
                </a:lnTo>
                <a:lnTo>
                  <a:pt x="182127" y="171026"/>
                </a:lnTo>
                <a:lnTo>
                  <a:pt x="192004" y="159787"/>
                </a:lnTo>
                <a:lnTo>
                  <a:pt x="198240" y="151305"/>
                </a:lnTo>
                <a:lnTo>
                  <a:pt x="206946" y="143192"/>
                </a:lnTo>
                <a:lnTo>
                  <a:pt x="215982" y="133838"/>
                </a:lnTo>
                <a:lnTo>
                  <a:pt x="228125" y="121363"/>
                </a:lnTo>
                <a:lnTo>
                  <a:pt x="232290" y="112431"/>
                </a:lnTo>
                <a:lnTo>
                  <a:pt x="237290" y="99539"/>
                </a:lnTo>
                <a:lnTo>
                  <a:pt x="247195" y="91538"/>
                </a:lnTo>
                <a:lnTo>
                  <a:pt x="256565" y="82549"/>
                </a:lnTo>
                <a:lnTo>
                  <a:pt x="256565" y="80136"/>
                </a:lnTo>
                <a:lnTo>
                  <a:pt x="266153" y="77596"/>
                </a:lnTo>
                <a:lnTo>
                  <a:pt x="275845" y="71233"/>
                </a:lnTo>
                <a:lnTo>
                  <a:pt x="276763" y="60037"/>
                </a:lnTo>
                <a:lnTo>
                  <a:pt x="268554" y="50037"/>
                </a:lnTo>
                <a:lnTo>
                  <a:pt x="266153" y="50037"/>
                </a:lnTo>
                <a:lnTo>
                  <a:pt x="258952" y="42544"/>
                </a:lnTo>
                <a:lnTo>
                  <a:pt x="254165" y="35051"/>
                </a:lnTo>
                <a:lnTo>
                  <a:pt x="254165" y="25018"/>
                </a:lnTo>
                <a:lnTo>
                  <a:pt x="258952" y="22478"/>
                </a:lnTo>
                <a:lnTo>
                  <a:pt x="263753" y="17525"/>
                </a:lnTo>
                <a:lnTo>
                  <a:pt x="268554" y="10032"/>
                </a:lnTo>
                <a:lnTo>
                  <a:pt x="275742" y="10032"/>
                </a:lnTo>
                <a:lnTo>
                  <a:pt x="280543" y="12572"/>
                </a:lnTo>
                <a:lnTo>
                  <a:pt x="287731" y="14985"/>
                </a:lnTo>
                <a:lnTo>
                  <a:pt x="292531" y="14985"/>
                </a:lnTo>
                <a:lnTo>
                  <a:pt x="294919" y="10032"/>
                </a:lnTo>
                <a:lnTo>
                  <a:pt x="297319" y="2539"/>
                </a:lnTo>
                <a:lnTo>
                  <a:pt x="294919" y="7492"/>
                </a:lnTo>
                <a:lnTo>
                  <a:pt x="304520" y="0"/>
                </a:lnTo>
                <a:lnTo>
                  <a:pt x="304520" y="7492"/>
                </a:lnTo>
                <a:lnTo>
                  <a:pt x="309308" y="17525"/>
                </a:lnTo>
                <a:lnTo>
                  <a:pt x="315094" y="27346"/>
                </a:lnTo>
                <a:lnTo>
                  <a:pt x="324145" y="37664"/>
                </a:lnTo>
                <a:lnTo>
                  <a:pt x="334571" y="47152"/>
                </a:lnTo>
                <a:lnTo>
                  <a:pt x="344479" y="54485"/>
                </a:lnTo>
                <a:lnTo>
                  <a:pt x="353781" y="66208"/>
                </a:lnTo>
                <a:lnTo>
                  <a:pt x="356604" y="79654"/>
                </a:lnTo>
                <a:lnTo>
                  <a:pt x="355660" y="90234"/>
                </a:lnTo>
                <a:lnTo>
                  <a:pt x="349859" y="101563"/>
                </a:lnTo>
                <a:lnTo>
                  <a:pt x="347067" y="111850"/>
                </a:lnTo>
                <a:lnTo>
                  <a:pt x="346754" y="130803"/>
                </a:lnTo>
                <a:lnTo>
                  <a:pt x="345616" y="140255"/>
                </a:lnTo>
                <a:lnTo>
                  <a:pt x="344834" y="153925"/>
                </a:lnTo>
                <a:lnTo>
                  <a:pt x="344220" y="167615"/>
                </a:lnTo>
                <a:lnTo>
                  <a:pt x="347675" y="182625"/>
                </a:lnTo>
                <a:lnTo>
                  <a:pt x="347675" y="187705"/>
                </a:lnTo>
                <a:lnTo>
                  <a:pt x="347675" y="190118"/>
                </a:lnTo>
                <a:lnTo>
                  <a:pt x="350075" y="202691"/>
                </a:lnTo>
                <a:lnTo>
                  <a:pt x="347675" y="210184"/>
                </a:lnTo>
                <a:lnTo>
                  <a:pt x="345274" y="215264"/>
                </a:lnTo>
                <a:lnTo>
                  <a:pt x="340487" y="227710"/>
                </a:lnTo>
                <a:lnTo>
                  <a:pt x="338086" y="230250"/>
                </a:lnTo>
                <a:lnTo>
                  <a:pt x="328746" y="239889"/>
                </a:lnTo>
                <a:lnTo>
                  <a:pt x="315471" y="242670"/>
                </a:lnTo>
                <a:lnTo>
                  <a:pt x="314109" y="242696"/>
                </a:lnTo>
              </a:path>
            </a:pathLst>
          </a:custGeom>
          <a:ln w="304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06452" y="4056888"/>
            <a:ext cx="406991" cy="209512"/>
          </a:xfrm>
          <a:custGeom>
            <a:avLst/>
            <a:gdLst/>
            <a:ahLst/>
            <a:cxnLst/>
            <a:rect l="l" t="t" r="r" b="b"/>
            <a:pathLst>
              <a:path w="406991" h="209512">
                <a:moveTo>
                  <a:pt x="358980" y="130175"/>
                </a:moveTo>
                <a:lnTo>
                  <a:pt x="70521" y="130175"/>
                </a:lnTo>
                <a:lnTo>
                  <a:pt x="77709" y="132714"/>
                </a:lnTo>
                <a:lnTo>
                  <a:pt x="80097" y="142747"/>
                </a:lnTo>
                <a:lnTo>
                  <a:pt x="82497" y="150240"/>
                </a:lnTo>
                <a:lnTo>
                  <a:pt x="84897" y="150240"/>
                </a:lnTo>
                <a:lnTo>
                  <a:pt x="94473" y="155194"/>
                </a:lnTo>
                <a:lnTo>
                  <a:pt x="99274" y="157733"/>
                </a:lnTo>
                <a:lnTo>
                  <a:pt x="106462" y="162687"/>
                </a:lnTo>
                <a:lnTo>
                  <a:pt x="106462" y="175259"/>
                </a:lnTo>
                <a:lnTo>
                  <a:pt x="110414" y="183729"/>
                </a:lnTo>
                <a:lnTo>
                  <a:pt x="117453" y="194630"/>
                </a:lnTo>
                <a:lnTo>
                  <a:pt x="126814" y="206372"/>
                </a:lnTo>
                <a:lnTo>
                  <a:pt x="135624" y="208888"/>
                </a:lnTo>
                <a:lnTo>
                  <a:pt x="150816" y="209512"/>
                </a:lnTo>
                <a:lnTo>
                  <a:pt x="165264" y="208469"/>
                </a:lnTo>
                <a:lnTo>
                  <a:pt x="168755" y="207771"/>
                </a:lnTo>
                <a:lnTo>
                  <a:pt x="175944" y="202819"/>
                </a:lnTo>
                <a:lnTo>
                  <a:pt x="204696" y="202819"/>
                </a:lnTo>
                <a:lnTo>
                  <a:pt x="214285" y="200278"/>
                </a:lnTo>
                <a:lnTo>
                  <a:pt x="227541" y="198270"/>
                </a:lnTo>
                <a:lnTo>
                  <a:pt x="255197" y="197330"/>
                </a:lnTo>
                <a:lnTo>
                  <a:pt x="265941" y="194444"/>
                </a:lnTo>
                <a:lnTo>
                  <a:pt x="279124" y="187219"/>
                </a:lnTo>
                <a:lnTo>
                  <a:pt x="289377" y="186894"/>
                </a:lnTo>
                <a:lnTo>
                  <a:pt x="303814" y="186894"/>
                </a:lnTo>
                <a:lnTo>
                  <a:pt x="312518" y="181064"/>
                </a:lnTo>
                <a:lnTo>
                  <a:pt x="322349" y="169879"/>
                </a:lnTo>
                <a:lnTo>
                  <a:pt x="328605" y="161347"/>
                </a:lnTo>
                <a:lnTo>
                  <a:pt x="337259" y="153212"/>
                </a:lnTo>
                <a:lnTo>
                  <a:pt x="358435" y="131350"/>
                </a:lnTo>
                <a:lnTo>
                  <a:pt x="358980" y="130175"/>
                </a:lnTo>
              </a:path>
              <a:path w="406991" h="209512">
                <a:moveTo>
                  <a:pt x="303814" y="186894"/>
                </a:moveTo>
                <a:lnTo>
                  <a:pt x="289377" y="186894"/>
                </a:lnTo>
                <a:lnTo>
                  <a:pt x="303467" y="187127"/>
                </a:lnTo>
                <a:lnTo>
                  <a:pt x="303814" y="186894"/>
                </a:lnTo>
              </a:path>
              <a:path w="406991" h="209512">
                <a:moveTo>
                  <a:pt x="58879" y="131264"/>
                </a:moveTo>
                <a:lnTo>
                  <a:pt x="56144" y="132714"/>
                </a:lnTo>
                <a:lnTo>
                  <a:pt x="60932" y="132714"/>
                </a:lnTo>
                <a:lnTo>
                  <a:pt x="58879" y="131264"/>
                </a:lnTo>
              </a:path>
              <a:path w="406991" h="209512">
                <a:moveTo>
                  <a:pt x="363460" y="120141"/>
                </a:moveTo>
                <a:lnTo>
                  <a:pt x="48956" y="120141"/>
                </a:lnTo>
                <a:lnTo>
                  <a:pt x="51344" y="125221"/>
                </a:lnTo>
                <a:lnTo>
                  <a:pt x="53744" y="127634"/>
                </a:lnTo>
                <a:lnTo>
                  <a:pt x="58879" y="131264"/>
                </a:lnTo>
                <a:lnTo>
                  <a:pt x="60932" y="130175"/>
                </a:lnTo>
                <a:lnTo>
                  <a:pt x="358980" y="130175"/>
                </a:lnTo>
                <a:lnTo>
                  <a:pt x="362567" y="122433"/>
                </a:lnTo>
                <a:lnTo>
                  <a:pt x="363460" y="120141"/>
                </a:lnTo>
              </a:path>
              <a:path w="406991" h="209512">
                <a:moveTo>
                  <a:pt x="364399" y="117728"/>
                </a:moveTo>
                <a:lnTo>
                  <a:pt x="34580" y="117728"/>
                </a:lnTo>
                <a:lnTo>
                  <a:pt x="29779" y="122681"/>
                </a:lnTo>
                <a:lnTo>
                  <a:pt x="32180" y="122681"/>
                </a:lnTo>
                <a:lnTo>
                  <a:pt x="36967" y="125221"/>
                </a:lnTo>
                <a:lnTo>
                  <a:pt x="34580" y="130175"/>
                </a:lnTo>
                <a:lnTo>
                  <a:pt x="41768" y="125221"/>
                </a:lnTo>
                <a:lnTo>
                  <a:pt x="48956" y="120141"/>
                </a:lnTo>
                <a:lnTo>
                  <a:pt x="363460" y="120141"/>
                </a:lnTo>
                <a:lnTo>
                  <a:pt x="364399" y="117728"/>
                </a:lnTo>
              </a:path>
              <a:path w="406991" h="209512">
                <a:moveTo>
                  <a:pt x="39368" y="35051"/>
                </a:moveTo>
                <a:lnTo>
                  <a:pt x="29779" y="40004"/>
                </a:lnTo>
                <a:lnTo>
                  <a:pt x="19958" y="49216"/>
                </a:lnTo>
                <a:lnTo>
                  <a:pt x="17303" y="60348"/>
                </a:lnTo>
                <a:lnTo>
                  <a:pt x="19585" y="68912"/>
                </a:lnTo>
                <a:lnTo>
                  <a:pt x="11747" y="79174"/>
                </a:lnTo>
                <a:lnTo>
                  <a:pt x="2806" y="92477"/>
                </a:lnTo>
                <a:lnTo>
                  <a:pt x="0" y="104977"/>
                </a:lnTo>
                <a:lnTo>
                  <a:pt x="3543" y="112187"/>
                </a:lnTo>
                <a:lnTo>
                  <a:pt x="13015" y="112649"/>
                </a:lnTo>
                <a:lnTo>
                  <a:pt x="13015" y="115188"/>
                </a:lnTo>
                <a:lnTo>
                  <a:pt x="17803" y="122681"/>
                </a:lnTo>
                <a:lnTo>
                  <a:pt x="20203" y="120141"/>
                </a:lnTo>
                <a:lnTo>
                  <a:pt x="22591" y="120141"/>
                </a:lnTo>
                <a:lnTo>
                  <a:pt x="34580" y="117728"/>
                </a:lnTo>
                <a:lnTo>
                  <a:pt x="364399" y="117728"/>
                </a:lnTo>
                <a:lnTo>
                  <a:pt x="367593" y="109530"/>
                </a:lnTo>
                <a:lnTo>
                  <a:pt x="377548" y="101595"/>
                </a:lnTo>
                <a:lnTo>
                  <a:pt x="386802" y="92582"/>
                </a:lnTo>
                <a:lnTo>
                  <a:pt x="386802" y="90169"/>
                </a:lnTo>
                <a:lnTo>
                  <a:pt x="396390" y="87629"/>
                </a:lnTo>
                <a:lnTo>
                  <a:pt x="406081" y="81260"/>
                </a:lnTo>
                <a:lnTo>
                  <a:pt x="406987" y="70103"/>
                </a:lnTo>
                <a:lnTo>
                  <a:pt x="204696" y="70103"/>
                </a:lnTo>
                <a:lnTo>
                  <a:pt x="199908" y="65150"/>
                </a:lnTo>
                <a:lnTo>
                  <a:pt x="195121" y="62610"/>
                </a:lnTo>
                <a:lnTo>
                  <a:pt x="187932" y="55118"/>
                </a:lnTo>
                <a:lnTo>
                  <a:pt x="186732" y="52577"/>
                </a:lnTo>
                <a:lnTo>
                  <a:pt x="180744" y="52577"/>
                </a:lnTo>
                <a:lnTo>
                  <a:pt x="178307" y="50037"/>
                </a:lnTo>
                <a:lnTo>
                  <a:pt x="82497" y="50037"/>
                </a:lnTo>
                <a:lnTo>
                  <a:pt x="80097" y="47625"/>
                </a:lnTo>
                <a:lnTo>
                  <a:pt x="75309" y="42544"/>
                </a:lnTo>
                <a:lnTo>
                  <a:pt x="73686" y="40004"/>
                </a:lnTo>
                <a:lnTo>
                  <a:pt x="41768" y="40004"/>
                </a:lnTo>
                <a:lnTo>
                  <a:pt x="39368" y="35051"/>
                </a:lnTo>
              </a:path>
              <a:path w="406991" h="209512">
                <a:moveTo>
                  <a:pt x="262202" y="0"/>
                </a:moveTo>
                <a:lnTo>
                  <a:pt x="259814" y="4952"/>
                </a:lnTo>
                <a:lnTo>
                  <a:pt x="255014" y="7493"/>
                </a:lnTo>
                <a:lnTo>
                  <a:pt x="247826" y="12572"/>
                </a:lnTo>
                <a:lnTo>
                  <a:pt x="233449" y="12572"/>
                </a:lnTo>
                <a:lnTo>
                  <a:pt x="223873" y="22478"/>
                </a:lnTo>
                <a:lnTo>
                  <a:pt x="226261" y="27558"/>
                </a:lnTo>
                <a:lnTo>
                  <a:pt x="231076" y="32543"/>
                </a:lnTo>
                <a:lnTo>
                  <a:pt x="233449" y="37591"/>
                </a:lnTo>
                <a:lnTo>
                  <a:pt x="226261" y="40004"/>
                </a:lnTo>
                <a:lnTo>
                  <a:pt x="221473" y="40004"/>
                </a:lnTo>
                <a:lnTo>
                  <a:pt x="211885" y="50037"/>
                </a:lnTo>
                <a:lnTo>
                  <a:pt x="209497" y="57531"/>
                </a:lnTo>
                <a:lnTo>
                  <a:pt x="209497" y="62610"/>
                </a:lnTo>
                <a:lnTo>
                  <a:pt x="204696" y="70103"/>
                </a:lnTo>
                <a:lnTo>
                  <a:pt x="406987" y="70103"/>
                </a:lnTo>
                <a:lnTo>
                  <a:pt x="398790" y="60070"/>
                </a:lnTo>
                <a:lnTo>
                  <a:pt x="396390" y="60070"/>
                </a:lnTo>
                <a:lnTo>
                  <a:pt x="389202" y="52577"/>
                </a:lnTo>
                <a:lnTo>
                  <a:pt x="384414" y="45084"/>
                </a:lnTo>
                <a:lnTo>
                  <a:pt x="384414" y="35051"/>
                </a:lnTo>
                <a:lnTo>
                  <a:pt x="379613" y="35051"/>
                </a:lnTo>
                <a:lnTo>
                  <a:pt x="374826" y="27558"/>
                </a:lnTo>
                <a:lnTo>
                  <a:pt x="365664" y="20324"/>
                </a:lnTo>
                <a:lnTo>
                  <a:pt x="361655" y="18196"/>
                </a:lnTo>
                <a:lnTo>
                  <a:pt x="320927" y="18196"/>
                </a:lnTo>
                <a:lnTo>
                  <a:pt x="312686" y="14985"/>
                </a:lnTo>
                <a:lnTo>
                  <a:pt x="283767" y="14985"/>
                </a:lnTo>
                <a:lnTo>
                  <a:pt x="271790" y="2539"/>
                </a:lnTo>
                <a:lnTo>
                  <a:pt x="262202" y="0"/>
                </a:lnTo>
              </a:path>
              <a:path w="406991" h="209512">
                <a:moveTo>
                  <a:pt x="183132" y="45084"/>
                </a:moveTo>
                <a:lnTo>
                  <a:pt x="180744" y="52577"/>
                </a:lnTo>
                <a:lnTo>
                  <a:pt x="186732" y="52577"/>
                </a:lnTo>
                <a:lnTo>
                  <a:pt x="185532" y="50037"/>
                </a:lnTo>
                <a:lnTo>
                  <a:pt x="183132" y="45084"/>
                </a:lnTo>
              </a:path>
              <a:path w="406991" h="209512">
                <a:moveTo>
                  <a:pt x="99194" y="32543"/>
                </a:moveTo>
                <a:lnTo>
                  <a:pt x="90489" y="39167"/>
                </a:lnTo>
                <a:lnTo>
                  <a:pt x="82497" y="45084"/>
                </a:lnTo>
                <a:lnTo>
                  <a:pt x="82497" y="50037"/>
                </a:lnTo>
                <a:lnTo>
                  <a:pt x="178307" y="50037"/>
                </a:lnTo>
                <a:lnTo>
                  <a:pt x="173556" y="45084"/>
                </a:lnTo>
                <a:lnTo>
                  <a:pt x="164241" y="37434"/>
                </a:lnTo>
                <a:lnTo>
                  <a:pt x="159363" y="33488"/>
                </a:lnTo>
                <a:lnTo>
                  <a:pt x="112504" y="33488"/>
                </a:lnTo>
                <a:lnTo>
                  <a:pt x="99194" y="32543"/>
                </a:lnTo>
              </a:path>
              <a:path w="406991" h="209512">
                <a:moveTo>
                  <a:pt x="58532" y="27558"/>
                </a:moveTo>
                <a:lnTo>
                  <a:pt x="53744" y="32512"/>
                </a:lnTo>
                <a:lnTo>
                  <a:pt x="48956" y="35051"/>
                </a:lnTo>
                <a:lnTo>
                  <a:pt x="41768" y="40004"/>
                </a:lnTo>
                <a:lnTo>
                  <a:pt x="60932" y="40004"/>
                </a:lnTo>
                <a:lnTo>
                  <a:pt x="60895" y="37434"/>
                </a:lnTo>
                <a:lnTo>
                  <a:pt x="58532" y="27558"/>
                </a:lnTo>
              </a:path>
              <a:path w="406991" h="209512">
                <a:moveTo>
                  <a:pt x="70521" y="35051"/>
                </a:moveTo>
                <a:lnTo>
                  <a:pt x="68121" y="37591"/>
                </a:lnTo>
                <a:lnTo>
                  <a:pt x="63333" y="40004"/>
                </a:lnTo>
                <a:lnTo>
                  <a:pt x="73686" y="40004"/>
                </a:lnTo>
                <a:lnTo>
                  <a:pt x="70521" y="35051"/>
                </a:lnTo>
              </a:path>
              <a:path w="406991" h="209512">
                <a:moveTo>
                  <a:pt x="121301" y="2909"/>
                </a:moveTo>
                <a:lnTo>
                  <a:pt x="120857" y="7303"/>
                </a:lnTo>
                <a:lnTo>
                  <a:pt x="120838" y="10032"/>
                </a:lnTo>
                <a:lnTo>
                  <a:pt x="118755" y="22117"/>
                </a:lnTo>
                <a:lnTo>
                  <a:pt x="112504" y="33488"/>
                </a:lnTo>
                <a:lnTo>
                  <a:pt x="159363" y="33488"/>
                </a:lnTo>
                <a:lnTo>
                  <a:pt x="121301" y="2909"/>
                </a:lnTo>
              </a:path>
              <a:path w="406991" h="209512">
                <a:moveTo>
                  <a:pt x="342398" y="11433"/>
                </a:moveTo>
                <a:lnTo>
                  <a:pt x="331691" y="15695"/>
                </a:lnTo>
                <a:lnTo>
                  <a:pt x="320927" y="18196"/>
                </a:lnTo>
                <a:lnTo>
                  <a:pt x="361655" y="18196"/>
                </a:lnTo>
                <a:lnTo>
                  <a:pt x="353459" y="13846"/>
                </a:lnTo>
                <a:lnTo>
                  <a:pt x="342398" y="11433"/>
                </a:lnTo>
              </a:path>
              <a:path w="406991" h="209512">
                <a:moveTo>
                  <a:pt x="294125" y="7303"/>
                </a:moveTo>
                <a:lnTo>
                  <a:pt x="286167" y="10032"/>
                </a:lnTo>
                <a:lnTo>
                  <a:pt x="283767" y="14985"/>
                </a:lnTo>
                <a:lnTo>
                  <a:pt x="312686" y="14985"/>
                </a:lnTo>
                <a:lnTo>
                  <a:pt x="304177" y="11670"/>
                </a:lnTo>
                <a:lnTo>
                  <a:pt x="294125" y="7303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06452" y="4056888"/>
            <a:ext cx="406991" cy="209512"/>
          </a:xfrm>
          <a:custGeom>
            <a:avLst/>
            <a:gdLst/>
            <a:ahLst/>
            <a:cxnLst/>
            <a:rect l="l" t="t" r="r" b="b"/>
            <a:pathLst>
              <a:path w="406991" h="209512">
                <a:moveTo>
                  <a:pt x="168755" y="207771"/>
                </a:moveTo>
                <a:lnTo>
                  <a:pt x="175944" y="202819"/>
                </a:lnTo>
                <a:lnTo>
                  <a:pt x="183132" y="202819"/>
                </a:lnTo>
                <a:lnTo>
                  <a:pt x="190320" y="202819"/>
                </a:lnTo>
                <a:lnTo>
                  <a:pt x="199908" y="202819"/>
                </a:lnTo>
                <a:lnTo>
                  <a:pt x="204696" y="202819"/>
                </a:lnTo>
                <a:lnTo>
                  <a:pt x="214285" y="200278"/>
                </a:lnTo>
                <a:lnTo>
                  <a:pt x="227541" y="198270"/>
                </a:lnTo>
                <a:lnTo>
                  <a:pt x="240719" y="197755"/>
                </a:lnTo>
                <a:lnTo>
                  <a:pt x="255197" y="197330"/>
                </a:lnTo>
                <a:lnTo>
                  <a:pt x="265941" y="194444"/>
                </a:lnTo>
                <a:lnTo>
                  <a:pt x="279124" y="187219"/>
                </a:lnTo>
                <a:lnTo>
                  <a:pt x="289377" y="186894"/>
                </a:lnTo>
                <a:lnTo>
                  <a:pt x="303467" y="187127"/>
                </a:lnTo>
                <a:lnTo>
                  <a:pt x="312518" y="181064"/>
                </a:lnTo>
                <a:lnTo>
                  <a:pt x="322349" y="169879"/>
                </a:lnTo>
                <a:lnTo>
                  <a:pt x="328605" y="161347"/>
                </a:lnTo>
                <a:lnTo>
                  <a:pt x="337259" y="153212"/>
                </a:lnTo>
                <a:lnTo>
                  <a:pt x="346292" y="143839"/>
                </a:lnTo>
                <a:lnTo>
                  <a:pt x="358435" y="131350"/>
                </a:lnTo>
                <a:lnTo>
                  <a:pt x="362567" y="122433"/>
                </a:lnTo>
                <a:lnTo>
                  <a:pt x="367593" y="109530"/>
                </a:lnTo>
                <a:lnTo>
                  <a:pt x="377548" y="101595"/>
                </a:lnTo>
                <a:lnTo>
                  <a:pt x="386802" y="92582"/>
                </a:lnTo>
                <a:lnTo>
                  <a:pt x="386802" y="90169"/>
                </a:lnTo>
                <a:lnTo>
                  <a:pt x="396390" y="87629"/>
                </a:lnTo>
                <a:lnTo>
                  <a:pt x="406081" y="81260"/>
                </a:lnTo>
                <a:lnTo>
                  <a:pt x="406991" y="70054"/>
                </a:lnTo>
                <a:lnTo>
                  <a:pt x="398790" y="60070"/>
                </a:lnTo>
                <a:lnTo>
                  <a:pt x="396390" y="60070"/>
                </a:lnTo>
                <a:lnTo>
                  <a:pt x="389202" y="52577"/>
                </a:lnTo>
                <a:lnTo>
                  <a:pt x="384414" y="45084"/>
                </a:lnTo>
                <a:lnTo>
                  <a:pt x="384414" y="35051"/>
                </a:lnTo>
                <a:lnTo>
                  <a:pt x="379613" y="35051"/>
                </a:lnTo>
                <a:lnTo>
                  <a:pt x="374826" y="27558"/>
                </a:lnTo>
                <a:lnTo>
                  <a:pt x="365664" y="20324"/>
                </a:lnTo>
                <a:lnTo>
                  <a:pt x="353459" y="13846"/>
                </a:lnTo>
                <a:lnTo>
                  <a:pt x="342398" y="11433"/>
                </a:lnTo>
                <a:lnTo>
                  <a:pt x="331691" y="15695"/>
                </a:lnTo>
                <a:lnTo>
                  <a:pt x="320927" y="18196"/>
                </a:lnTo>
                <a:lnTo>
                  <a:pt x="304177" y="11670"/>
                </a:lnTo>
                <a:lnTo>
                  <a:pt x="294125" y="7303"/>
                </a:lnTo>
                <a:lnTo>
                  <a:pt x="286167" y="10032"/>
                </a:lnTo>
                <a:lnTo>
                  <a:pt x="283767" y="14985"/>
                </a:lnTo>
                <a:lnTo>
                  <a:pt x="276578" y="7493"/>
                </a:lnTo>
                <a:lnTo>
                  <a:pt x="271790" y="2539"/>
                </a:lnTo>
                <a:lnTo>
                  <a:pt x="262202" y="0"/>
                </a:lnTo>
                <a:lnTo>
                  <a:pt x="259814" y="4952"/>
                </a:lnTo>
                <a:lnTo>
                  <a:pt x="255014" y="7493"/>
                </a:lnTo>
                <a:lnTo>
                  <a:pt x="247826" y="12572"/>
                </a:lnTo>
                <a:lnTo>
                  <a:pt x="240637" y="12572"/>
                </a:lnTo>
                <a:lnTo>
                  <a:pt x="233449" y="12572"/>
                </a:lnTo>
                <a:lnTo>
                  <a:pt x="223873" y="22478"/>
                </a:lnTo>
                <a:lnTo>
                  <a:pt x="226261" y="27558"/>
                </a:lnTo>
                <a:lnTo>
                  <a:pt x="231062" y="32512"/>
                </a:lnTo>
                <a:lnTo>
                  <a:pt x="233449" y="37591"/>
                </a:lnTo>
                <a:lnTo>
                  <a:pt x="226261" y="40004"/>
                </a:lnTo>
                <a:lnTo>
                  <a:pt x="221473" y="40004"/>
                </a:lnTo>
                <a:lnTo>
                  <a:pt x="211885" y="50037"/>
                </a:lnTo>
                <a:lnTo>
                  <a:pt x="209497" y="57531"/>
                </a:lnTo>
                <a:lnTo>
                  <a:pt x="209497" y="62610"/>
                </a:lnTo>
                <a:lnTo>
                  <a:pt x="204696" y="70103"/>
                </a:lnTo>
                <a:lnTo>
                  <a:pt x="199908" y="65150"/>
                </a:lnTo>
                <a:lnTo>
                  <a:pt x="195121" y="62610"/>
                </a:lnTo>
                <a:lnTo>
                  <a:pt x="187932" y="55118"/>
                </a:lnTo>
                <a:lnTo>
                  <a:pt x="185532" y="50037"/>
                </a:lnTo>
                <a:lnTo>
                  <a:pt x="183132" y="45084"/>
                </a:lnTo>
                <a:lnTo>
                  <a:pt x="180744" y="52577"/>
                </a:lnTo>
                <a:lnTo>
                  <a:pt x="173556" y="45084"/>
                </a:lnTo>
                <a:lnTo>
                  <a:pt x="138414" y="16608"/>
                </a:lnTo>
                <a:lnTo>
                  <a:pt x="121301" y="2909"/>
                </a:lnTo>
                <a:lnTo>
                  <a:pt x="120838" y="7493"/>
                </a:lnTo>
                <a:lnTo>
                  <a:pt x="120838" y="10032"/>
                </a:lnTo>
                <a:lnTo>
                  <a:pt x="118755" y="22117"/>
                </a:lnTo>
                <a:lnTo>
                  <a:pt x="112504" y="33488"/>
                </a:lnTo>
                <a:lnTo>
                  <a:pt x="99194" y="32543"/>
                </a:lnTo>
                <a:lnTo>
                  <a:pt x="90489" y="39167"/>
                </a:lnTo>
                <a:lnTo>
                  <a:pt x="82497" y="45084"/>
                </a:lnTo>
                <a:lnTo>
                  <a:pt x="82497" y="50037"/>
                </a:lnTo>
                <a:lnTo>
                  <a:pt x="80097" y="47625"/>
                </a:lnTo>
                <a:lnTo>
                  <a:pt x="75309" y="42544"/>
                </a:lnTo>
                <a:lnTo>
                  <a:pt x="70521" y="35051"/>
                </a:lnTo>
                <a:lnTo>
                  <a:pt x="68121" y="37591"/>
                </a:lnTo>
                <a:lnTo>
                  <a:pt x="63333" y="40004"/>
                </a:lnTo>
                <a:lnTo>
                  <a:pt x="60932" y="40004"/>
                </a:lnTo>
                <a:lnTo>
                  <a:pt x="60932" y="37591"/>
                </a:lnTo>
                <a:lnTo>
                  <a:pt x="58532" y="27558"/>
                </a:lnTo>
                <a:lnTo>
                  <a:pt x="53744" y="32512"/>
                </a:lnTo>
                <a:lnTo>
                  <a:pt x="48956" y="35051"/>
                </a:lnTo>
                <a:lnTo>
                  <a:pt x="41768" y="40004"/>
                </a:lnTo>
                <a:lnTo>
                  <a:pt x="39368" y="35051"/>
                </a:lnTo>
                <a:lnTo>
                  <a:pt x="29779" y="40004"/>
                </a:lnTo>
                <a:lnTo>
                  <a:pt x="19958" y="49216"/>
                </a:lnTo>
                <a:lnTo>
                  <a:pt x="17303" y="60348"/>
                </a:lnTo>
                <a:lnTo>
                  <a:pt x="19585" y="68912"/>
                </a:lnTo>
                <a:lnTo>
                  <a:pt x="11747" y="79174"/>
                </a:lnTo>
                <a:lnTo>
                  <a:pt x="2806" y="92477"/>
                </a:lnTo>
                <a:lnTo>
                  <a:pt x="0" y="104977"/>
                </a:lnTo>
                <a:lnTo>
                  <a:pt x="3543" y="112187"/>
                </a:lnTo>
                <a:lnTo>
                  <a:pt x="13015" y="112649"/>
                </a:lnTo>
                <a:lnTo>
                  <a:pt x="13015" y="115188"/>
                </a:lnTo>
                <a:lnTo>
                  <a:pt x="17803" y="122681"/>
                </a:lnTo>
                <a:lnTo>
                  <a:pt x="20203" y="120141"/>
                </a:lnTo>
                <a:lnTo>
                  <a:pt x="22591" y="120141"/>
                </a:lnTo>
                <a:lnTo>
                  <a:pt x="34580" y="117728"/>
                </a:lnTo>
                <a:lnTo>
                  <a:pt x="29779" y="122681"/>
                </a:lnTo>
                <a:lnTo>
                  <a:pt x="32180" y="122681"/>
                </a:lnTo>
                <a:lnTo>
                  <a:pt x="36967" y="125221"/>
                </a:lnTo>
                <a:lnTo>
                  <a:pt x="34580" y="130175"/>
                </a:lnTo>
                <a:lnTo>
                  <a:pt x="41768" y="125221"/>
                </a:lnTo>
                <a:lnTo>
                  <a:pt x="48956" y="120141"/>
                </a:lnTo>
                <a:lnTo>
                  <a:pt x="51344" y="125221"/>
                </a:lnTo>
                <a:lnTo>
                  <a:pt x="53744" y="127634"/>
                </a:lnTo>
                <a:lnTo>
                  <a:pt x="80097" y="142747"/>
                </a:lnTo>
                <a:lnTo>
                  <a:pt x="82497" y="150240"/>
                </a:lnTo>
                <a:lnTo>
                  <a:pt x="84897" y="150240"/>
                </a:lnTo>
                <a:lnTo>
                  <a:pt x="94473" y="155194"/>
                </a:lnTo>
                <a:lnTo>
                  <a:pt x="99274" y="157733"/>
                </a:lnTo>
                <a:lnTo>
                  <a:pt x="106462" y="162687"/>
                </a:lnTo>
                <a:lnTo>
                  <a:pt x="106462" y="175259"/>
                </a:lnTo>
                <a:lnTo>
                  <a:pt x="110414" y="183729"/>
                </a:lnTo>
                <a:lnTo>
                  <a:pt x="117453" y="194630"/>
                </a:lnTo>
                <a:lnTo>
                  <a:pt x="126814" y="206372"/>
                </a:lnTo>
                <a:lnTo>
                  <a:pt x="135624" y="208888"/>
                </a:lnTo>
                <a:lnTo>
                  <a:pt x="150816" y="209512"/>
                </a:lnTo>
                <a:lnTo>
                  <a:pt x="165264" y="208469"/>
                </a:lnTo>
                <a:lnTo>
                  <a:pt x="168755" y="207771"/>
                </a:lnTo>
              </a:path>
            </a:pathLst>
          </a:custGeom>
          <a:ln w="304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4815" y="3777996"/>
            <a:ext cx="362076" cy="348995"/>
          </a:xfrm>
          <a:custGeom>
            <a:avLst/>
            <a:gdLst/>
            <a:ahLst/>
            <a:cxnLst/>
            <a:rect l="l" t="t" r="r" b="b"/>
            <a:pathLst>
              <a:path w="362076" h="348996">
                <a:moveTo>
                  <a:pt x="98732" y="324104"/>
                </a:moveTo>
                <a:lnTo>
                  <a:pt x="65290" y="324104"/>
                </a:lnTo>
                <a:lnTo>
                  <a:pt x="70078" y="334010"/>
                </a:lnTo>
                <a:lnTo>
                  <a:pt x="77253" y="341503"/>
                </a:lnTo>
                <a:lnTo>
                  <a:pt x="82041" y="344043"/>
                </a:lnTo>
                <a:lnTo>
                  <a:pt x="86829" y="348996"/>
                </a:lnTo>
                <a:lnTo>
                  <a:pt x="91617" y="341503"/>
                </a:lnTo>
                <a:lnTo>
                  <a:pt x="91617" y="336550"/>
                </a:lnTo>
                <a:lnTo>
                  <a:pt x="94005" y="329057"/>
                </a:lnTo>
                <a:lnTo>
                  <a:pt x="98732" y="324104"/>
                </a:lnTo>
              </a:path>
              <a:path w="362076" h="348996">
                <a:moveTo>
                  <a:pt x="65290" y="32385"/>
                </a:moveTo>
                <a:lnTo>
                  <a:pt x="58114" y="34925"/>
                </a:lnTo>
                <a:lnTo>
                  <a:pt x="50926" y="37338"/>
                </a:lnTo>
                <a:lnTo>
                  <a:pt x="43751" y="49911"/>
                </a:lnTo>
                <a:lnTo>
                  <a:pt x="41350" y="54864"/>
                </a:lnTo>
                <a:lnTo>
                  <a:pt x="41350" y="59817"/>
                </a:lnTo>
                <a:lnTo>
                  <a:pt x="31775" y="62357"/>
                </a:lnTo>
                <a:lnTo>
                  <a:pt x="22212" y="64770"/>
                </a:lnTo>
                <a:lnTo>
                  <a:pt x="19811" y="69850"/>
                </a:lnTo>
                <a:lnTo>
                  <a:pt x="19811" y="74803"/>
                </a:lnTo>
                <a:lnTo>
                  <a:pt x="22212" y="77216"/>
                </a:lnTo>
                <a:lnTo>
                  <a:pt x="19811" y="84709"/>
                </a:lnTo>
                <a:lnTo>
                  <a:pt x="17424" y="89789"/>
                </a:lnTo>
                <a:lnTo>
                  <a:pt x="23805" y="96582"/>
                </a:lnTo>
                <a:lnTo>
                  <a:pt x="28478" y="105951"/>
                </a:lnTo>
                <a:lnTo>
                  <a:pt x="28144" y="116709"/>
                </a:lnTo>
                <a:lnTo>
                  <a:pt x="19881" y="126553"/>
                </a:lnTo>
                <a:lnTo>
                  <a:pt x="14896" y="137725"/>
                </a:lnTo>
                <a:lnTo>
                  <a:pt x="12792" y="156468"/>
                </a:lnTo>
                <a:lnTo>
                  <a:pt x="9070" y="170829"/>
                </a:lnTo>
                <a:lnTo>
                  <a:pt x="3366" y="179490"/>
                </a:lnTo>
                <a:lnTo>
                  <a:pt x="190" y="187241"/>
                </a:lnTo>
                <a:lnTo>
                  <a:pt x="0" y="195938"/>
                </a:lnTo>
                <a:lnTo>
                  <a:pt x="270" y="208532"/>
                </a:lnTo>
                <a:lnTo>
                  <a:pt x="875" y="224409"/>
                </a:lnTo>
                <a:lnTo>
                  <a:pt x="2296" y="256453"/>
                </a:lnTo>
                <a:lnTo>
                  <a:pt x="2842" y="270734"/>
                </a:lnTo>
                <a:lnTo>
                  <a:pt x="3060" y="281686"/>
                </a:lnTo>
                <a:lnTo>
                  <a:pt x="46392" y="316447"/>
                </a:lnTo>
                <a:lnTo>
                  <a:pt x="55714" y="324104"/>
                </a:lnTo>
                <a:lnTo>
                  <a:pt x="62890" y="331597"/>
                </a:lnTo>
                <a:lnTo>
                  <a:pt x="65290" y="324104"/>
                </a:lnTo>
                <a:lnTo>
                  <a:pt x="98732" y="324104"/>
                </a:lnTo>
                <a:lnTo>
                  <a:pt x="103580" y="319024"/>
                </a:lnTo>
                <a:lnTo>
                  <a:pt x="108368" y="319024"/>
                </a:lnTo>
                <a:lnTo>
                  <a:pt x="115557" y="316611"/>
                </a:lnTo>
                <a:lnTo>
                  <a:pt x="113156" y="311658"/>
                </a:lnTo>
                <a:lnTo>
                  <a:pt x="108368" y="306578"/>
                </a:lnTo>
                <a:lnTo>
                  <a:pt x="105981" y="301625"/>
                </a:lnTo>
                <a:lnTo>
                  <a:pt x="115557" y="291719"/>
                </a:lnTo>
                <a:lnTo>
                  <a:pt x="129908" y="291719"/>
                </a:lnTo>
                <a:lnTo>
                  <a:pt x="137096" y="286639"/>
                </a:lnTo>
                <a:lnTo>
                  <a:pt x="141884" y="284226"/>
                </a:lnTo>
                <a:lnTo>
                  <a:pt x="144271" y="279146"/>
                </a:lnTo>
                <a:lnTo>
                  <a:pt x="318721" y="279146"/>
                </a:lnTo>
                <a:lnTo>
                  <a:pt x="318985" y="277465"/>
                </a:lnTo>
                <a:lnTo>
                  <a:pt x="316468" y="264649"/>
                </a:lnTo>
                <a:lnTo>
                  <a:pt x="309901" y="252117"/>
                </a:lnTo>
                <a:lnTo>
                  <a:pt x="308628" y="243722"/>
                </a:lnTo>
                <a:lnTo>
                  <a:pt x="312526" y="234716"/>
                </a:lnTo>
                <a:lnTo>
                  <a:pt x="320376" y="228722"/>
                </a:lnTo>
                <a:lnTo>
                  <a:pt x="345633" y="228722"/>
                </a:lnTo>
                <a:lnTo>
                  <a:pt x="347713" y="224409"/>
                </a:lnTo>
                <a:lnTo>
                  <a:pt x="352500" y="221869"/>
                </a:lnTo>
                <a:lnTo>
                  <a:pt x="366556" y="210146"/>
                </a:lnTo>
                <a:lnTo>
                  <a:pt x="371015" y="195938"/>
                </a:lnTo>
                <a:lnTo>
                  <a:pt x="371652" y="184531"/>
                </a:lnTo>
                <a:lnTo>
                  <a:pt x="369264" y="179451"/>
                </a:lnTo>
                <a:lnTo>
                  <a:pt x="366864" y="167005"/>
                </a:lnTo>
                <a:lnTo>
                  <a:pt x="371652" y="164465"/>
                </a:lnTo>
                <a:lnTo>
                  <a:pt x="369264" y="162052"/>
                </a:lnTo>
                <a:lnTo>
                  <a:pt x="366864" y="159512"/>
                </a:lnTo>
                <a:lnTo>
                  <a:pt x="362076" y="154559"/>
                </a:lnTo>
                <a:lnTo>
                  <a:pt x="362076" y="139598"/>
                </a:lnTo>
                <a:lnTo>
                  <a:pt x="161874" y="139598"/>
                </a:lnTo>
                <a:lnTo>
                  <a:pt x="125059" y="110008"/>
                </a:lnTo>
                <a:lnTo>
                  <a:pt x="115853" y="72470"/>
                </a:lnTo>
                <a:lnTo>
                  <a:pt x="115943" y="60779"/>
                </a:lnTo>
                <a:lnTo>
                  <a:pt x="117278" y="55074"/>
                </a:lnTo>
                <a:lnTo>
                  <a:pt x="77954" y="55074"/>
                </a:lnTo>
                <a:lnTo>
                  <a:pt x="72465" y="49911"/>
                </a:lnTo>
                <a:lnTo>
                  <a:pt x="67678" y="42418"/>
                </a:lnTo>
                <a:lnTo>
                  <a:pt x="65290" y="32385"/>
                </a:lnTo>
              </a:path>
              <a:path w="362076" h="348996">
                <a:moveTo>
                  <a:pt x="313688" y="290578"/>
                </a:moveTo>
                <a:lnTo>
                  <a:pt x="224308" y="290578"/>
                </a:lnTo>
                <a:lnTo>
                  <a:pt x="235361" y="292920"/>
                </a:lnTo>
                <a:lnTo>
                  <a:pt x="247585" y="299352"/>
                </a:lnTo>
                <a:lnTo>
                  <a:pt x="256768" y="306578"/>
                </a:lnTo>
                <a:lnTo>
                  <a:pt x="261556" y="314071"/>
                </a:lnTo>
                <a:lnTo>
                  <a:pt x="266344" y="314071"/>
                </a:lnTo>
                <a:lnTo>
                  <a:pt x="271132" y="311658"/>
                </a:lnTo>
                <a:lnTo>
                  <a:pt x="275919" y="306578"/>
                </a:lnTo>
                <a:lnTo>
                  <a:pt x="280695" y="299085"/>
                </a:lnTo>
                <a:lnTo>
                  <a:pt x="306952" y="299085"/>
                </a:lnTo>
                <a:lnTo>
                  <a:pt x="309298" y="293941"/>
                </a:lnTo>
                <a:lnTo>
                  <a:pt x="313688" y="290578"/>
                </a:lnTo>
              </a:path>
              <a:path w="362076" h="348996">
                <a:moveTo>
                  <a:pt x="306952" y="299085"/>
                </a:moveTo>
                <a:lnTo>
                  <a:pt x="287883" y="299085"/>
                </a:lnTo>
                <a:lnTo>
                  <a:pt x="292671" y="301625"/>
                </a:lnTo>
                <a:lnTo>
                  <a:pt x="299846" y="304165"/>
                </a:lnTo>
                <a:lnTo>
                  <a:pt x="304634" y="304165"/>
                </a:lnTo>
                <a:lnTo>
                  <a:pt x="306952" y="299085"/>
                </a:lnTo>
              </a:path>
              <a:path w="362076" h="348996">
                <a:moveTo>
                  <a:pt x="317568" y="286479"/>
                </a:moveTo>
                <a:lnTo>
                  <a:pt x="176078" y="286479"/>
                </a:lnTo>
                <a:lnTo>
                  <a:pt x="186104" y="290814"/>
                </a:lnTo>
                <a:lnTo>
                  <a:pt x="202878" y="297343"/>
                </a:lnTo>
                <a:lnTo>
                  <a:pt x="213640" y="294850"/>
                </a:lnTo>
                <a:lnTo>
                  <a:pt x="224308" y="290578"/>
                </a:lnTo>
                <a:lnTo>
                  <a:pt x="313688" y="290578"/>
                </a:lnTo>
                <a:lnTo>
                  <a:pt x="317367" y="287760"/>
                </a:lnTo>
                <a:lnTo>
                  <a:pt x="317568" y="286479"/>
                </a:lnTo>
              </a:path>
              <a:path w="362076" h="348996">
                <a:moveTo>
                  <a:pt x="318721" y="279146"/>
                </a:moveTo>
                <a:lnTo>
                  <a:pt x="144271" y="279146"/>
                </a:lnTo>
                <a:lnTo>
                  <a:pt x="153847" y="281686"/>
                </a:lnTo>
                <a:lnTo>
                  <a:pt x="165810" y="294132"/>
                </a:lnTo>
                <a:lnTo>
                  <a:pt x="168211" y="289179"/>
                </a:lnTo>
                <a:lnTo>
                  <a:pt x="176078" y="286479"/>
                </a:lnTo>
                <a:lnTo>
                  <a:pt x="317568" y="286479"/>
                </a:lnTo>
                <a:lnTo>
                  <a:pt x="318721" y="279146"/>
                </a:lnTo>
              </a:path>
              <a:path w="362076" h="348996">
                <a:moveTo>
                  <a:pt x="345633" y="228722"/>
                </a:moveTo>
                <a:lnTo>
                  <a:pt x="320376" y="228722"/>
                </a:lnTo>
                <a:lnTo>
                  <a:pt x="330961" y="229362"/>
                </a:lnTo>
                <a:lnTo>
                  <a:pt x="338149" y="231775"/>
                </a:lnTo>
                <a:lnTo>
                  <a:pt x="345325" y="229362"/>
                </a:lnTo>
                <a:lnTo>
                  <a:pt x="345633" y="228722"/>
                </a:lnTo>
              </a:path>
              <a:path w="362076" h="348996">
                <a:moveTo>
                  <a:pt x="194538" y="129667"/>
                </a:moveTo>
                <a:lnTo>
                  <a:pt x="180174" y="129667"/>
                </a:lnTo>
                <a:lnTo>
                  <a:pt x="175386" y="134620"/>
                </a:lnTo>
                <a:lnTo>
                  <a:pt x="172999" y="137160"/>
                </a:lnTo>
                <a:lnTo>
                  <a:pt x="172999" y="139573"/>
                </a:lnTo>
                <a:lnTo>
                  <a:pt x="161874" y="139598"/>
                </a:lnTo>
                <a:lnTo>
                  <a:pt x="362076" y="139598"/>
                </a:lnTo>
                <a:lnTo>
                  <a:pt x="338149" y="139573"/>
                </a:lnTo>
                <a:lnTo>
                  <a:pt x="330961" y="134620"/>
                </a:lnTo>
                <a:lnTo>
                  <a:pt x="329737" y="132080"/>
                </a:lnTo>
                <a:lnTo>
                  <a:pt x="201713" y="132080"/>
                </a:lnTo>
                <a:lnTo>
                  <a:pt x="194538" y="129667"/>
                </a:lnTo>
              </a:path>
              <a:path w="362076" h="348996">
                <a:moveTo>
                  <a:pt x="352500" y="132080"/>
                </a:moveTo>
                <a:lnTo>
                  <a:pt x="345325" y="134620"/>
                </a:lnTo>
                <a:lnTo>
                  <a:pt x="338149" y="139573"/>
                </a:lnTo>
                <a:lnTo>
                  <a:pt x="362076" y="139573"/>
                </a:lnTo>
                <a:lnTo>
                  <a:pt x="362076" y="137160"/>
                </a:lnTo>
                <a:lnTo>
                  <a:pt x="352500" y="132080"/>
                </a:lnTo>
              </a:path>
              <a:path w="362076" h="348996">
                <a:moveTo>
                  <a:pt x="213689" y="122174"/>
                </a:moveTo>
                <a:lnTo>
                  <a:pt x="208902" y="127127"/>
                </a:lnTo>
                <a:lnTo>
                  <a:pt x="206501" y="132080"/>
                </a:lnTo>
                <a:lnTo>
                  <a:pt x="329737" y="132080"/>
                </a:lnTo>
                <a:lnTo>
                  <a:pt x="328574" y="129667"/>
                </a:lnTo>
                <a:lnTo>
                  <a:pt x="326173" y="124587"/>
                </a:lnTo>
                <a:lnTo>
                  <a:pt x="218465" y="124587"/>
                </a:lnTo>
                <a:lnTo>
                  <a:pt x="213689" y="122174"/>
                </a:lnTo>
              </a:path>
              <a:path w="362076" h="348996">
                <a:moveTo>
                  <a:pt x="249580" y="79756"/>
                </a:moveTo>
                <a:lnTo>
                  <a:pt x="247192" y="87249"/>
                </a:lnTo>
                <a:lnTo>
                  <a:pt x="244804" y="92202"/>
                </a:lnTo>
                <a:lnTo>
                  <a:pt x="247192" y="92202"/>
                </a:lnTo>
                <a:lnTo>
                  <a:pt x="240017" y="97282"/>
                </a:lnTo>
                <a:lnTo>
                  <a:pt x="235229" y="102235"/>
                </a:lnTo>
                <a:lnTo>
                  <a:pt x="232828" y="109728"/>
                </a:lnTo>
                <a:lnTo>
                  <a:pt x="235229" y="114681"/>
                </a:lnTo>
                <a:lnTo>
                  <a:pt x="235229" y="117221"/>
                </a:lnTo>
                <a:lnTo>
                  <a:pt x="232828" y="124587"/>
                </a:lnTo>
                <a:lnTo>
                  <a:pt x="316598" y="124587"/>
                </a:lnTo>
                <a:lnTo>
                  <a:pt x="316598" y="122174"/>
                </a:lnTo>
                <a:lnTo>
                  <a:pt x="313320" y="115262"/>
                </a:lnTo>
                <a:lnTo>
                  <a:pt x="300291" y="113589"/>
                </a:lnTo>
                <a:lnTo>
                  <a:pt x="287883" y="112141"/>
                </a:lnTo>
                <a:lnTo>
                  <a:pt x="280695" y="109728"/>
                </a:lnTo>
                <a:lnTo>
                  <a:pt x="263943" y="109728"/>
                </a:lnTo>
                <a:lnTo>
                  <a:pt x="256768" y="107188"/>
                </a:lnTo>
                <a:lnTo>
                  <a:pt x="256768" y="104648"/>
                </a:lnTo>
                <a:lnTo>
                  <a:pt x="261556" y="94742"/>
                </a:lnTo>
                <a:lnTo>
                  <a:pt x="259155" y="89789"/>
                </a:lnTo>
                <a:lnTo>
                  <a:pt x="259155" y="87249"/>
                </a:lnTo>
                <a:lnTo>
                  <a:pt x="256768" y="82296"/>
                </a:lnTo>
                <a:lnTo>
                  <a:pt x="249580" y="79756"/>
                </a:lnTo>
              </a:path>
              <a:path w="362076" h="348996">
                <a:moveTo>
                  <a:pt x="101193" y="0"/>
                </a:moveTo>
                <a:lnTo>
                  <a:pt x="98793" y="0"/>
                </a:lnTo>
                <a:lnTo>
                  <a:pt x="96405" y="2540"/>
                </a:lnTo>
                <a:lnTo>
                  <a:pt x="96405" y="4953"/>
                </a:lnTo>
                <a:lnTo>
                  <a:pt x="94005" y="7493"/>
                </a:lnTo>
                <a:lnTo>
                  <a:pt x="91617" y="12446"/>
                </a:lnTo>
                <a:lnTo>
                  <a:pt x="91788" y="25641"/>
                </a:lnTo>
                <a:lnTo>
                  <a:pt x="90855" y="35723"/>
                </a:lnTo>
                <a:lnTo>
                  <a:pt x="83443" y="49229"/>
                </a:lnTo>
                <a:lnTo>
                  <a:pt x="77954" y="55074"/>
                </a:lnTo>
                <a:lnTo>
                  <a:pt x="117278" y="55074"/>
                </a:lnTo>
                <a:lnTo>
                  <a:pt x="118395" y="50301"/>
                </a:lnTo>
                <a:lnTo>
                  <a:pt x="120016" y="35990"/>
                </a:lnTo>
                <a:lnTo>
                  <a:pt x="119312" y="21934"/>
                </a:lnTo>
                <a:lnTo>
                  <a:pt x="115557" y="12446"/>
                </a:lnTo>
                <a:lnTo>
                  <a:pt x="108368" y="2540"/>
                </a:lnTo>
                <a:lnTo>
                  <a:pt x="101193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24813" y="3777996"/>
            <a:ext cx="371654" cy="348995"/>
          </a:xfrm>
          <a:custGeom>
            <a:avLst/>
            <a:gdLst/>
            <a:ahLst/>
            <a:cxnLst/>
            <a:rect l="l" t="t" r="r" b="b"/>
            <a:pathLst>
              <a:path w="371654" h="348996">
                <a:moveTo>
                  <a:pt x="3062" y="281686"/>
                </a:moveTo>
                <a:lnTo>
                  <a:pt x="2845" y="270734"/>
                </a:lnTo>
                <a:lnTo>
                  <a:pt x="2298" y="256453"/>
                </a:lnTo>
                <a:lnTo>
                  <a:pt x="1581" y="240334"/>
                </a:lnTo>
                <a:lnTo>
                  <a:pt x="853" y="223864"/>
                </a:lnTo>
                <a:lnTo>
                  <a:pt x="273" y="208532"/>
                </a:lnTo>
                <a:lnTo>
                  <a:pt x="0" y="195828"/>
                </a:lnTo>
                <a:lnTo>
                  <a:pt x="192" y="187241"/>
                </a:lnTo>
                <a:lnTo>
                  <a:pt x="3369" y="179490"/>
                </a:lnTo>
                <a:lnTo>
                  <a:pt x="9073" y="170829"/>
                </a:lnTo>
                <a:lnTo>
                  <a:pt x="12794" y="156468"/>
                </a:lnTo>
                <a:lnTo>
                  <a:pt x="14898" y="137725"/>
                </a:lnTo>
                <a:lnTo>
                  <a:pt x="19883" y="126553"/>
                </a:lnTo>
                <a:lnTo>
                  <a:pt x="28147" y="116709"/>
                </a:lnTo>
                <a:lnTo>
                  <a:pt x="28480" y="105951"/>
                </a:lnTo>
                <a:lnTo>
                  <a:pt x="23808" y="96582"/>
                </a:lnTo>
                <a:lnTo>
                  <a:pt x="17426" y="89789"/>
                </a:lnTo>
                <a:lnTo>
                  <a:pt x="19814" y="84709"/>
                </a:lnTo>
                <a:lnTo>
                  <a:pt x="22214" y="77216"/>
                </a:lnTo>
                <a:lnTo>
                  <a:pt x="19814" y="74803"/>
                </a:lnTo>
                <a:lnTo>
                  <a:pt x="19814" y="69850"/>
                </a:lnTo>
                <a:lnTo>
                  <a:pt x="22214" y="64770"/>
                </a:lnTo>
                <a:lnTo>
                  <a:pt x="31777" y="62357"/>
                </a:lnTo>
                <a:lnTo>
                  <a:pt x="41353" y="59817"/>
                </a:lnTo>
                <a:lnTo>
                  <a:pt x="41353" y="54864"/>
                </a:lnTo>
                <a:lnTo>
                  <a:pt x="43753" y="49911"/>
                </a:lnTo>
                <a:lnTo>
                  <a:pt x="50929" y="37338"/>
                </a:lnTo>
                <a:lnTo>
                  <a:pt x="58117" y="34925"/>
                </a:lnTo>
                <a:lnTo>
                  <a:pt x="65292" y="32385"/>
                </a:lnTo>
                <a:lnTo>
                  <a:pt x="67680" y="42418"/>
                </a:lnTo>
                <a:lnTo>
                  <a:pt x="72468" y="49911"/>
                </a:lnTo>
                <a:lnTo>
                  <a:pt x="77956" y="55074"/>
                </a:lnTo>
                <a:lnTo>
                  <a:pt x="83445" y="49229"/>
                </a:lnTo>
                <a:lnTo>
                  <a:pt x="90857" y="35723"/>
                </a:lnTo>
                <a:lnTo>
                  <a:pt x="91790" y="25641"/>
                </a:lnTo>
                <a:lnTo>
                  <a:pt x="91619" y="12446"/>
                </a:lnTo>
                <a:lnTo>
                  <a:pt x="94007" y="7493"/>
                </a:lnTo>
                <a:lnTo>
                  <a:pt x="96407" y="4953"/>
                </a:lnTo>
                <a:lnTo>
                  <a:pt x="96407" y="2540"/>
                </a:lnTo>
                <a:lnTo>
                  <a:pt x="98795" y="0"/>
                </a:lnTo>
                <a:lnTo>
                  <a:pt x="101195" y="0"/>
                </a:lnTo>
                <a:lnTo>
                  <a:pt x="108371" y="2540"/>
                </a:lnTo>
                <a:lnTo>
                  <a:pt x="115559" y="12446"/>
                </a:lnTo>
                <a:lnTo>
                  <a:pt x="119314" y="21934"/>
                </a:lnTo>
                <a:lnTo>
                  <a:pt x="120019" y="35990"/>
                </a:lnTo>
                <a:lnTo>
                  <a:pt x="118397" y="50301"/>
                </a:lnTo>
                <a:lnTo>
                  <a:pt x="115945" y="60779"/>
                </a:lnTo>
                <a:lnTo>
                  <a:pt x="115855" y="72470"/>
                </a:lnTo>
                <a:lnTo>
                  <a:pt x="125061" y="110008"/>
                </a:lnTo>
                <a:lnTo>
                  <a:pt x="151481" y="139293"/>
                </a:lnTo>
                <a:lnTo>
                  <a:pt x="161876" y="139598"/>
                </a:lnTo>
                <a:lnTo>
                  <a:pt x="173001" y="139573"/>
                </a:lnTo>
                <a:lnTo>
                  <a:pt x="173001" y="137160"/>
                </a:lnTo>
                <a:lnTo>
                  <a:pt x="175389" y="134620"/>
                </a:lnTo>
                <a:lnTo>
                  <a:pt x="180177" y="129667"/>
                </a:lnTo>
                <a:lnTo>
                  <a:pt x="187352" y="129667"/>
                </a:lnTo>
                <a:lnTo>
                  <a:pt x="194540" y="129667"/>
                </a:lnTo>
                <a:lnTo>
                  <a:pt x="201716" y="132080"/>
                </a:lnTo>
                <a:lnTo>
                  <a:pt x="206504" y="132080"/>
                </a:lnTo>
                <a:lnTo>
                  <a:pt x="208904" y="127127"/>
                </a:lnTo>
                <a:lnTo>
                  <a:pt x="213692" y="122174"/>
                </a:lnTo>
                <a:lnTo>
                  <a:pt x="218467" y="124587"/>
                </a:lnTo>
                <a:lnTo>
                  <a:pt x="225655" y="124587"/>
                </a:lnTo>
                <a:lnTo>
                  <a:pt x="232831" y="124587"/>
                </a:lnTo>
                <a:lnTo>
                  <a:pt x="235231" y="117221"/>
                </a:lnTo>
                <a:lnTo>
                  <a:pt x="235231" y="114681"/>
                </a:lnTo>
                <a:lnTo>
                  <a:pt x="232831" y="109728"/>
                </a:lnTo>
                <a:lnTo>
                  <a:pt x="235231" y="102235"/>
                </a:lnTo>
                <a:lnTo>
                  <a:pt x="240019" y="97282"/>
                </a:lnTo>
                <a:lnTo>
                  <a:pt x="247194" y="92202"/>
                </a:lnTo>
                <a:lnTo>
                  <a:pt x="244807" y="92202"/>
                </a:lnTo>
                <a:lnTo>
                  <a:pt x="247194" y="87249"/>
                </a:lnTo>
                <a:lnTo>
                  <a:pt x="249582" y="79756"/>
                </a:lnTo>
                <a:lnTo>
                  <a:pt x="256770" y="82296"/>
                </a:lnTo>
                <a:lnTo>
                  <a:pt x="259158" y="87249"/>
                </a:lnTo>
                <a:lnTo>
                  <a:pt x="259158" y="89789"/>
                </a:lnTo>
                <a:lnTo>
                  <a:pt x="261558" y="94742"/>
                </a:lnTo>
                <a:lnTo>
                  <a:pt x="259158" y="99695"/>
                </a:lnTo>
                <a:lnTo>
                  <a:pt x="256770" y="104648"/>
                </a:lnTo>
                <a:lnTo>
                  <a:pt x="256770" y="107188"/>
                </a:lnTo>
                <a:lnTo>
                  <a:pt x="263946" y="109728"/>
                </a:lnTo>
                <a:lnTo>
                  <a:pt x="273522" y="109728"/>
                </a:lnTo>
                <a:lnTo>
                  <a:pt x="280697" y="109728"/>
                </a:lnTo>
                <a:lnTo>
                  <a:pt x="287885" y="112141"/>
                </a:lnTo>
                <a:lnTo>
                  <a:pt x="300294" y="113589"/>
                </a:lnTo>
                <a:lnTo>
                  <a:pt x="313323" y="115262"/>
                </a:lnTo>
                <a:lnTo>
                  <a:pt x="316600" y="122174"/>
                </a:lnTo>
                <a:lnTo>
                  <a:pt x="316600" y="124587"/>
                </a:lnTo>
                <a:lnTo>
                  <a:pt x="321388" y="124587"/>
                </a:lnTo>
                <a:lnTo>
                  <a:pt x="323788" y="124587"/>
                </a:lnTo>
                <a:lnTo>
                  <a:pt x="326176" y="124587"/>
                </a:lnTo>
                <a:lnTo>
                  <a:pt x="328576" y="129667"/>
                </a:lnTo>
                <a:lnTo>
                  <a:pt x="330964" y="134620"/>
                </a:lnTo>
                <a:lnTo>
                  <a:pt x="338152" y="139573"/>
                </a:lnTo>
                <a:lnTo>
                  <a:pt x="345327" y="134620"/>
                </a:lnTo>
                <a:lnTo>
                  <a:pt x="352503" y="132080"/>
                </a:lnTo>
                <a:lnTo>
                  <a:pt x="362079" y="137160"/>
                </a:lnTo>
                <a:lnTo>
                  <a:pt x="362079" y="144526"/>
                </a:lnTo>
                <a:lnTo>
                  <a:pt x="362079" y="149606"/>
                </a:lnTo>
                <a:lnTo>
                  <a:pt x="362079" y="154559"/>
                </a:lnTo>
                <a:lnTo>
                  <a:pt x="366867" y="159512"/>
                </a:lnTo>
                <a:lnTo>
                  <a:pt x="369267" y="162052"/>
                </a:lnTo>
                <a:lnTo>
                  <a:pt x="371654" y="164465"/>
                </a:lnTo>
                <a:lnTo>
                  <a:pt x="366867" y="167005"/>
                </a:lnTo>
                <a:lnTo>
                  <a:pt x="369267" y="179451"/>
                </a:lnTo>
                <a:lnTo>
                  <a:pt x="371654" y="184531"/>
                </a:lnTo>
                <a:lnTo>
                  <a:pt x="371017" y="195938"/>
                </a:lnTo>
                <a:lnTo>
                  <a:pt x="366558" y="210146"/>
                </a:lnTo>
                <a:lnTo>
                  <a:pt x="352503" y="221869"/>
                </a:lnTo>
                <a:lnTo>
                  <a:pt x="347715" y="224409"/>
                </a:lnTo>
                <a:lnTo>
                  <a:pt x="345327" y="229362"/>
                </a:lnTo>
                <a:lnTo>
                  <a:pt x="338152" y="231775"/>
                </a:lnTo>
                <a:lnTo>
                  <a:pt x="330964" y="229362"/>
                </a:lnTo>
                <a:lnTo>
                  <a:pt x="320379" y="228722"/>
                </a:lnTo>
                <a:lnTo>
                  <a:pt x="312528" y="234716"/>
                </a:lnTo>
                <a:lnTo>
                  <a:pt x="308631" y="243722"/>
                </a:lnTo>
                <a:lnTo>
                  <a:pt x="309903" y="252117"/>
                </a:lnTo>
                <a:lnTo>
                  <a:pt x="316470" y="264649"/>
                </a:lnTo>
                <a:lnTo>
                  <a:pt x="318988" y="277465"/>
                </a:lnTo>
                <a:lnTo>
                  <a:pt x="317369" y="287760"/>
                </a:lnTo>
                <a:lnTo>
                  <a:pt x="309301" y="293941"/>
                </a:lnTo>
                <a:lnTo>
                  <a:pt x="307209" y="298550"/>
                </a:lnTo>
                <a:lnTo>
                  <a:pt x="304637" y="304165"/>
                </a:lnTo>
                <a:lnTo>
                  <a:pt x="299849" y="304165"/>
                </a:lnTo>
                <a:lnTo>
                  <a:pt x="292673" y="301625"/>
                </a:lnTo>
                <a:lnTo>
                  <a:pt x="287885" y="299085"/>
                </a:lnTo>
                <a:lnTo>
                  <a:pt x="280697" y="299085"/>
                </a:lnTo>
                <a:lnTo>
                  <a:pt x="275922" y="306578"/>
                </a:lnTo>
                <a:lnTo>
                  <a:pt x="271134" y="311658"/>
                </a:lnTo>
                <a:lnTo>
                  <a:pt x="266346" y="314071"/>
                </a:lnTo>
                <a:lnTo>
                  <a:pt x="261558" y="314071"/>
                </a:lnTo>
                <a:lnTo>
                  <a:pt x="256770" y="306578"/>
                </a:lnTo>
                <a:lnTo>
                  <a:pt x="247588" y="299352"/>
                </a:lnTo>
                <a:lnTo>
                  <a:pt x="235364" y="292920"/>
                </a:lnTo>
                <a:lnTo>
                  <a:pt x="224311" y="290578"/>
                </a:lnTo>
                <a:lnTo>
                  <a:pt x="213643" y="294850"/>
                </a:lnTo>
                <a:lnTo>
                  <a:pt x="202880" y="297343"/>
                </a:lnTo>
                <a:lnTo>
                  <a:pt x="186107" y="290814"/>
                </a:lnTo>
                <a:lnTo>
                  <a:pt x="176080" y="286479"/>
                </a:lnTo>
                <a:lnTo>
                  <a:pt x="168213" y="289179"/>
                </a:lnTo>
                <a:lnTo>
                  <a:pt x="165813" y="294132"/>
                </a:lnTo>
                <a:lnTo>
                  <a:pt x="158637" y="286639"/>
                </a:lnTo>
                <a:lnTo>
                  <a:pt x="153849" y="281686"/>
                </a:lnTo>
                <a:lnTo>
                  <a:pt x="144274" y="279146"/>
                </a:lnTo>
                <a:lnTo>
                  <a:pt x="141886" y="284226"/>
                </a:lnTo>
                <a:lnTo>
                  <a:pt x="137098" y="286639"/>
                </a:lnTo>
                <a:lnTo>
                  <a:pt x="129910" y="291719"/>
                </a:lnTo>
                <a:lnTo>
                  <a:pt x="122734" y="291719"/>
                </a:lnTo>
                <a:lnTo>
                  <a:pt x="115559" y="291719"/>
                </a:lnTo>
                <a:lnTo>
                  <a:pt x="105983" y="301625"/>
                </a:lnTo>
                <a:lnTo>
                  <a:pt x="108371" y="306578"/>
                </a:lnTo>
                <a:lnTo>
                  <a:pt x="113159" y="311658"/>
                </a:lnTo>
                <a:lnTo>
                  <a:pt x="115559" y="316611"/>
                </a:lnTo>
                <a:lnTo>
                  <a:pt x="108371" y="319024"/>
                </a:lnTo>
                <a:lnTo>
                  <a:pt x="103583" y="319024"/>
                </a:lnTo>
                <a:lnTo>
                  <a:pt x="94007" y="329057"/>
                </a:lnTo>
                <a:lnTo>
                  <a:pt x="91619" y="336550"/>
                </a:lnTo>
                <a:lnTo>
                  <a:pt x="91619" y="341503"/>
                </a:lnTo>
                <a:lnTo>
                  <a:pt x="86832" y="348996"/>
                </a:lnTo>
                <a:lnTo>
                  <a:pt x="82044" y="344043"/>
                </a:lnTo>
                <a:lnTo>
                  <a:pt x="77256" y="341503"/>
                </a:lnTo>
                <a:lnTo>
                  <a:pt x="70080" y="334010"/>
                </a:lnTo>
                <a:lnTo>
                  <a:pt x="67680" y="329057"/>
                </a:lnTo>
                <a:lnTo>
                  <a:pt x="65292" y="324104"/>
                </a:lnTo>
                <a:lnTo>
                  <a:pt x="62892" y="331597"/>
                </a:lnTo>
                <a:lnTo>
                  <a:pt x="33752" y="306235"/>
                </a:lnTo>
                <a:lnTo>
                  <a:pt x="3499" y="282033"/>
                </a:lnTo>
                <a:lnTo>
                  <a:pt x="3062" y="281686"/>
                </a:lnTo>
              </a:path>
            </a:pathLst>
          </a:custGeom>
          <a:ln w="304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80071" y="4257585"/>
            <a:ext cx="31350" cy="12662"/>
          </a:xfrm>
          <a:custGeom>
            <a:avLst/>
            <a:gdLst/>
            <a:ahLst/>
            <a:cxnLst/>
            <a:rect l="l" t="t" r="r" b="b"/>
            <a:pathLst>
              <a:path w="31350" h="12662">
                <a:moveTo>
                  <a:pt x="31350" y="0"/>
                </a:moveTo>
                <a:lnTo>
                  <a:pt x="0" y="0"/>
                </a:lnTo>
                <a:lnTo>
                  <a:pt x="10489" y="203"/>
                </a:lnTo>
                <a:lnTo>
                  <a:pt x="13246" y="2629"/>
                </a:lnTo>
                <a:lnTo>
                  <a:pt x="20447" y="12662"/>
                </a:lnTo>
                <a:lnTo>
                  <a:pt x="25892" y="6689"/>
                </a:lnTo>
                <a:lnTo>
                  <a:pt x="31350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25287" y="4249758"/>
            <a:ext cx="92114" cy="14932"/>
          </a:xfrm>
          <a:custGeom>
            <a:avLst/>
            <a:gdLst/>
            <a:ahLst/>
            <a:cxnLst/>
            <a:rect l="l" t="t" r="r" b="b"/>
            <a:pathLst>
              <a:path w="92114" h="14932">
                <a:moveTo>
                  <a:pt x="92114" y="0"/>
                </a:moveTo>
                <a:lnTo>
                  <a:pt x="0" y="0"/>
                </a:lnTo>
                <a:lnTo>
                  <a:pt x="10374" y="3478"/>
                </a:lnTo>
                <a:lnTo>
                  <a:pt x="17108" y="9713"/>
                </a:lnTo>
                <a:lnTo>
                  <a:pt x="28768" y="14932"/>
                </a:lnTo>
                <a:lnTo>
                  <a:pt x="41303" y="13513"/>
                </a:lnTo>
                <a:lnTo>
                  <a:pt x="54783" y="7826"/>
                </a:lnTo>
                <a:lnTo>
                  <a:pt x="86134" y="7826"/>
                </a:lnTo>
                <a:lnTo>
                  <a:pt x="91459" y="1300"/>
                </a:lnTo>
                <a:lnTo>
                  <a:pt x="92114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34296" y="4007234"/>
            <a:ext cx="326864" cy="248027"/>
          </a:xfrm>
          <a:custGeom>
            <a:avLst/>
            <a:gdLst/>
            <a:ahLst/>
            <a:cxnLst/>
            <a:rect l="l" t="t" r="r" b="b"/>
            <a:pathLst>
              <a:path w="326864" h="248027">
                <a:moveTo>
                  <a:pt x="11779" y="0"/>
                </a:moveTo>
                <a:lnTo>
                  <a:pt x="3923" y="5999"/>
                </a:lnTo>
                <a:lnTo>
                  <a:pt x="0" y="15017"/>
                </a:lnTo>
                <a:lnTo>
                  <a:pt x="1221" y="23439"/>
                </a:lnTo>
                <a:lnTo>
                  <a:pt x="7807" y="35983"/>
                </a:lnTo>
                <a:lnTo>
                  <a:pt x="10359" y="48820"/>
                </a:lnTo>
                <a:lnTo>
                  <a:pt x="8806" y="59156"/>
                </a:lnTo>
                <a:lnTo>
                  <a:pt x="7980" y="60702"/>
                </a:lnTo>
                <a:lnTo>
                  <a:pt x="8086" y="68414"/>
                </a:lnTo>
                <a:lnTo>
                  <a:pt x="38031" y="107748"/>
                </a:lnTo>
                <a:lnTo>
                  <a:pt x="47938" y="115061"/>
                </a:lnTo>
                <a:lnTo>
                  <a:pt x="57256" y="126792"/>
                </a:lnTo>
                <a:lnTo>
                  <a:pt x="60066" y="140216"/>
                </a:lnTo>
                <a:lnTo>
                  <a:pt x="59105" y="150747"/>
                </a:lnTo>
                <a:lnTo>
                  <a:pt x="53306" y="162045"/>
                </a:lnTo>
                <a:lnTo>
                  <a:pt x="50524" y="172349"/>
                </a:lnTo>
                <a:lnTo>
                  <a:pt x="50199" y="191386"/>
                </a:lnTo>
                <a:lnTo>
                  <a:pt x="49073" y="200727"/>
                </a:lnTo>
                <a:lnTo>
                  <a:pt x="48289" y="214403"/>
                </a:lnTo>
                <a:lnTo>
                  <a:pt x="47680" y="228068"/>
                </a:lnTo>
                <a:lnTo>
                  <a:pt x="51008" y="242524"/>
                </a:lnTo>
                <a:lnTo>
                  <a:pt x="51135" y="248027"/>
                </a:lnTo>
                <a:lnTo>
                  <a:pt x="73748" y="244481"/>
                </a:lnTo>
                <a:lnTo>
                  <a:pt x="90990" y="242524"/>
                </a:lnTo>
                <a:lnTo>
                  <a:pt x="183105" y="242524"/>
                </a:lnTo>
                <a:lnTo>
                  <a:pt x="187449" y="233896"/>
                </a:lnTo>
                <a:lnTo>
                  <a:pt x="189359" y="220210"/>
                </a:lnTo>
                <a:lnTo>
                  <a:pt x="188967" y="205222"/>
                </a:lnTo>
                <a:lnTo>
                  <a:pt x="187032" y="191282"/>
                </a:lnTo>
                <a:lnTo>
                  <a:pt x="184419" y="181158"/>
                </a:lnTo>
                <a:lnTo>
                  <a:pt x="182042" y="168793"/>
                </a:lnTo>
                <a:lnTo>
                  <a:pt x="182685" y="154976"/>
                </a:lnTo>
                <a:lnTo>
                  <a:pt x="187018" y="144023"/>
                </a:lnTo>
                <a:lnTo>
                  <a:pt x="195198" y="134003"/>
                </a:lnTo>
                <a:lnTo>
                  <a:pt x="200964" y="122690"/>
                </a:lnTo>
                <a:lnTo>
                  <a:pt x="209991" y="114950"/>
                </a:lnTo>
                <a:lnTo>
                  <a:pt x="221951" y="108289"/>
                </a:lnTo>
                <a:lnTo>
                  <a:pt x="234920" y="104008"/>
                </a:lnTo>
                <a:lnTo>
                  <a:pt x="249922" y="100479"/>
                </a:lnTo>
                <a:lnTo>
                  <a:pt x="260256" y="95052"/>
                </a:lnTo>
                <a:lnTo>
                  <a:pt x="269225" y="87975"/>
                </a:lnTo>
                <a:lnTo>
                  <a:pt x="279658" y="78723"/>
                </a:lnTo>
                <a:lnTo>
                  <a:pt x="288871" y="68414"/>
                </a:lnTo>
                <a:lnTo>
                  <a:pt x="295828" y="55267"/>
                </a:lnTo>
                <a:lnTo>
                  <a:pt x="304717" y="53022"/>
                </a:lnTo>
                <a:lnTo>
                  <a:pt x="311965" y="53022"/>
                </a:lnTo>
                <a:lnTo>
                  <a:pt x="317276" y="45716"/>
                </a:lnTo>
                <a:lnTo>
                  <a:pt x="322064" y="40636"/>
                </a:lnTo>
                <a:lnTo>
                  <a:pt x="324464" y="35683"/>
                </a:lnTo>
                <a:lnTo>
                  <a:pt x="326864" y="23110"/>
                </a:lnTo>
                <a:lnTo>
                  <a:pt x="322064" y="18157"/>
                </a:lnTo>
                <a:lnTo>
                  <a:pt x="314876" y="15617"/>
                </a:lnTo>
                <a:lnTo>
                  <a:pt x="310075" y="3171"/>
                </a:lnTo>
                <a:lnTo>
                  <a:pt x="29557" y="3171"/>
                </a:lnTo>
                <a:lnTo>
                  <a:pt x="22356" y="631"/>
                </a:lnTo>
                <a:lnTo>
                  <a:pt x="11779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9013" y="4060257"/>
            <a:ext cx="7248" cy="2600"/>
          </a:xfrm>
          <a:custGeom>
            <a:avLst/>
            <a:gdLst/>
            <a:ahLst/>
            <a:cxnLst/>
            <a:rect l="l" t="t" r="r" b="b"/>
            <a:pathLst>
              <a:path w="7248" h="2600">
                <a:moveTo>
                  <a:pt x="7248" y="0"/>
                </a:moveTo>
                <a:lnTo>
                  <a:pt x="0" y="0"/>
                </a:lnTo>
                <a:lnTo>
                  <a:pt x="5358" y="2600"/>
                </a:lnTo>
                <a:lnTo>
                  <a:pt x="7248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3854" y="3932936"/>
            <a:ext cx="314229" cy="77470"/>
          </a:xfrm>
          <a:custGeom>
            <a:avLst/>
            <a:gdLst/>
            <a:ahLst/>
            <a:cxnLst/>
            <a:rect l="l" t="t" r="r" b="b"/>
            <a:pathLst>
              <a:path w="314229" h="77470">
                <a:moveTo>
                  <a:pt x="59943" y="0"/>
                </a:moveTo>
                <a:lnTo>
                  <a:pt x="52743" y="2539"/>
                </a:lnTo>
                <a:lnTo>
                  <a:pt x="43154" y="2539"/>
                </a:lnTo>
                <a:lnTo>
                  <a:pt x="38354" y="7492"/>
                </a:lnTo>
                <a:lnTo>
                  <a:pt x="35966" y="10032"/>
                </a:lnTo>
                <a:lnTo>
                  <a:pt x="33566" y="10032"/>
                </a:lnTo>
                <a:lnTo>
                  <a:pt x="28765" y="12572"/>
                </a:lnTo>
                <a:lnTo>
                  <a:pt x="31165" y="25018"/>
                </a:lnTo>
                <a:lnTo>
                  <a:pt x="33566" y="29971"/>
                </a:lnTo>
                <a:lnTo>
                  <a:pt x="32935" y="41421"/>
                </a:lnTo>
                <a:lnTo>
                  <a:pt x="28523" y="55620"/>
                </a:lnTo>
                <a:lnTo>
                  <a:pt x="14389" y="67436"/>
                </a:lnTo>
                <a:lnTo>
                  <a:pt x="9588" y="69976"/>
                </a:lnTo>
                <a:lnTo>
                  <a:pt x="7188" y="74929"/>
                </a:lnTo>
                <a:lnTo>
                  <a:pt x="0" y="77469"/>
                </a:lnTo>
                <a:lnTo>
                  <a:pt x="294906" y="77469"/>
                </a:lnTo>
                <a:lnTo>
                  <a:pt x="292506" y="74929"/>
                </a:lnTo>
                <a:lnTo>
                  <a:pt x="292506" y="69976"/>
                </a:lnTo>
                <a:lnTo>
                  <a:pt x="290106" y="59943"/>
                </a:lnTo>
                <a:lnTo>
                  <a:pt x="302094" y="59943"/>
                </a:lnTo>
                <a:lnTo>
                  <a:pt x="304495" y="54990"/>
                </a:lnTo>
                <a:lnTo>
                  <a:pt x="309602" y="47193"/>
                </a:lnTo>
                <a:lnTo>
                  <a:pt x="311785" y="39917"/>
                </a:lnTo>
                <a:lnTo>
                  <a:pt x="304861" y="29288"/>
                </a:lnTo>
                <a:lnTo>
                  <a:pt x="306553" y="18597"/>
                </a:lnTo>
                <a:lnTo>
                  <a:pt x="309694" y="8412"/>
                </a:lnTo>
                <a:lnTo>
                  <a:pt x="314229" y="5079"/>
                </a:lnTo>
                <a:lnTo>
                  <a:pt x="69532" y="5079"/>
                </a:lnTo>
                <a:lnTo>
                  <a:pt x="59943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3386" y="3908044"/>
            <a:ext cx="264632" cy="29971"/>
          </a:xfrm>
          <a:custGeom>
            <a:avLst/>
            <a:gdLst/>
            <a:ahLst/>
            <a:cxnLst/>
            <a:rect l="l" t="t" r="r" b="b"/>
            <a:pathLst>
              <a:path w="264632" h="29972">
                <a:moveTo>
                  <a:pt x="35966" y="0"/>
                </a:moveTo>
                <a:lnTo>
                  <a:pt x="26365" y="14986"/>
                </a:lnTo>
                <a:lnTo>
                  <a:pt x="21577" y="17399"/>
                </a:lnTo>
                <a:lnTo>
                  <a:pt x="9588" y="17399"/>
                </a:lnTo>
                <a:lnTo>
                  <a:pt x="9588" y="19939"/>
                </a:lnTo>
                <a:lnTo>
                  <a:pt x="4787" y="24892"/>
                </a:lnTo>
                <a:lnTo>
                  <a:pt x="0" y="29972"/>
                </a:lnTo>
                <a:lnTo>
                  <a:pt x="244696" y="29972"/>
                </a:lnTo>
                <a:lnTo>
                  <a:pt x="247808" y="27685"/>
                </a:lnTo>
                <a:lnTo>
                  <a:pt x="258114" y="27685"/>
                </a:lnTo>
                <a:lnTo>
                  <a:pt x="264077" y="22193"/>
                </a:lnTo>
                <a:lnTo>
                  <a:pt x="264632" y="12264"/>
                </a:lnTo>
                <a:lnTo>
                  <a:pt x="262522" y="4953"/>
                </a:lnTo>
                <a:lnTo>
                  <a:pt x="50342" y="4953"/>
                </a:lnTo>
                <a:lnTo>
                  <a:pt x="43154" y="2413"/>
                </a:lnTo>
                <a:lnTo>
                  <a:pt x="35966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81195" y="3935729"/>
            <a:ext cx="10305" cy="269"/>
          </a:xfrm>
          <a:custGeom>
            <a:avLst/>
            <a:gdLst/>
            <a:ahLst/>
            <a:cxnLst/>
            <a:rect l="l" t="t" r="r" b="b"/>
            <a:pathLst>
              <a:path w="10305" h="269">
                <a:moveTo>
                  <a:pt x="10305" y="0"/>
                </a:moveTo>
                <a:lnTo>
                  <a:pt x="0" y="0"/>
                </a:lnTo>
                <a:lnTo>
                  <a:pt x="10013" y="269"/>
                </a:lnTo>
                <a:lnTo>
                  <a:pt x="10305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83729" y="3884552"/>
            <a:ext cx="214096" cy="28444"/>
          </a:xfrm>
          <a:custGeom>
            <a:avLst/>
            <a:gdLst/>
            <a:ahLst/>
            <a:cxnLst/>
            <a:rect l="l" t="t" r="r" b="b"/>
            <a:pathLst>
              <a:path w="214096" h="28444">
                <a:moveTo>
                  <a:pt x="35202" y="0"/>
                </a:moveTo>
                <a:lnTo>
                  <a:pt x="22307" y="1090"/>
                </a:lnTo>
                <a:lnTo>
                  <a:pt x="14479" y="3378"/>
                </a:lnTo>
                <a:lnTo>
                  <a:pt x="7200" y="5965"/>
                </a:lnTo>
                <a:lnTo>
                  <a:pt x="4800" y="10918"/>
                </a:lnTo>
                <a:lnTo>
                  <a:pt x="4800" y="18411"/>
                </a:lnTo>
                <a:lnTo>
                  <a:pt x="0" y="28444"/>
                </a:lnTo>
                <a:lnTo>
                  <a:pt x="212180" y="28444"/>
                </a:lnTo>
                <a:lnTo>
                  <a:pt x="210126" y="21327"/>
                </a:lnTo>
                <a:lnTo>
                  <a:pt x="211136" y="9692"/>
                </a:lnTo>
                <a:lnTo>
                  <a:pt x="214096" y="1201"/>
                </a:lnTo>
                <a:lnTo>
                  <a:pt x="51950" y="1201"/>
                </a:lnTo>
                <a:lnTo>
                  <a:pt x="35202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35679" y="3815330"/>
            <a:ext cx="163766" cy="70424"/>
          </a:xfrm>
          <a:custGeom>
            <a:avLst/>
            <a:gdLst/>
            <a:ahLst/>
            <a:cxnLst/>
            <a:rect l="l" t="t" r="r" b="b"/>
            <a:pathLst>
              <a:path w="163766" h="70424">
                <a:moveTo>
                  <a:pt x="93313" y="0"/>
                </a:moveTo>
                <a:lnTo>
                  <a:pt x="83470" y="3433"/>
                </a:lnTo>
                <a:lnTo>
                  <a:pt x="81533" y="15346"/>
                </a:lnTo>
                <a:lnTo>
                  <a:pt x="76981" y="22960"/>
                </a:lnTo>
                <a:lnTo>
                  <a:pt x="67937" y="27689"/>
                </a:lnTo>
                <a:lnTo>
                  <a:pt x="65537" y="32642"/>
                </a:lnTo>
                <a:lnTo>
                  <a:pt x="65537" y="40135"/>
                </a:lnTo>
                <a:lnTo>
                  <a:pt x="58863" y="53417"/>
                </a:lnTo>
                <a:lnTo>
                  <a:pt x="46998" y="57495"/>
                </a:lnTo>
                <a:lnTo>
                  <a:pt x="36772" y="57661"/>
                </a:lnTo>
                <a:lnTo>
                  <a:pt x="29571" y="62614"/>
                </a:lnTo>
                <a:lnTo>
                  <a:pt x="27170" y="62614"/>
                </a:lnTo>
                <a:lnTo>
                  <a:pt x="0" y="70424"/>
                </a:lnTo>
                <a:lnTo>
                  <a:pt x="162146" y="70424"/>
                </a:lnTo>
                <a:lnTo>
                  <a:pt x="163766" y="65778"/>
                </a:lnTo>
                <a:lnTo>
                  <a:pt x="161921" y="54070"/>
                </a:lnTo>
                <a:lnTo>
                  <a:pt x="157324" y="45963"/>
                </a:lnTo>
                <a:lnTo>
                  <a:pt x="152462" y="34151"/>
                </a:lnTo>
                <a:lnTo>
                  <a:pt x="149943" y="17674"/>
                </a:lnTo>
                <a:lnTo>
                  <a:pt x="149459" y="12703"/>
                </a:lnTo>
                <a:lnTo>
                  <a:pt x="137470" y="12703"/>
                </a:lnTo>
                <a:lnTo>
                  <a:pt x="132669" y="10163"/>
                </a:lnTo>
                <a:lnTo>
                  <a:pt x="123494" y="5036"/>
                </a:lnTo>
                <a:lnTo>
                  <a:pt x="110674" y="173"/>
                </a:lnTo>
                <a:lnTo>
                  <a:pt x="93313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34296" y="3815330"/>
            <a:ext cx="365149" cy="454917"/>
          </a:xfrm>
          <a:custGeom>
            <a:avLst/>
            <a:gdLst/>
            <a:ahLst/>
            <a:cxnLst/>
            <a:rect l="l" t="t" r="r" b="b"/>
            <a:pathLst>
              <a:path w="365149" h="454917">
                <a:moveTo>
                  <a:pt x="12768" y="270005"/>
                </a:moveTo>
                <a:lnTo>
                  <a:pt x="18553" y="279880"/>
                </a:lnTo>
                <a:lnTo>
                  <a:pt x="27605" y="290193"/>
                </a:lnTo>
                <a:lnTo>
                  <a:pt x="38031" y="299652"/>
                </a:lnTo>
                <a:lnTo>
                  <a:pt x="47938" y="306965"/>
                </a:lnTo>
                <a:lnTo>
                  <a:pt x="57256" y="318697"/>
                </a:lnTo>
                <a:lnTo>
                  <a:pt x="60066" y="332120"/>
                </a:lnTo>
                <a:lnTo>
                  <a:pt x="59105" y="342651"/>
                </a:lnTo>
                <a:lnTo>
                  <a:pt x="53306" y="353949"/>
                </a:lnTo>
                <a:lnTo>
                  <a:pt x="50524" y="364253"/>
                </a:lnTo>
                <a:lnTo>
                  <a:pt x="50212" y="383187"/>
                </a:lnTo>
                <a:lnTo>
                  <a:pt x="49073" y="392631"/>
                </a:lnTo>
                <a:lnTo>
                  <a:pt x="48289" y="406307"/>
                </a:lnTo>
                <a:lnTo>
                  <a:pt x="47680" y="419973"/>
                </a:lnTo>
                <a:lnTo>
                  <a:pt x="51135" y="434978"/>
                </a:lnTo>
                <a:lnTo>
                  <a:pt x="51135" y="439931"/>
                </a:lnTo>
                <a:lnTo>
                  <a:pt x="58037" y="438871"/>
                </a:lnTo>
                <a:lnTo>
                  <a:pt x="73748" y="436386"/>
                </a:lnTo>
                <a:lnTo>
                  <a:pt x="90990" y="434428"/>
                </a:lnTo>
                <a:lnTo>
                  <a:pt x="101365" y="437906"/>
                </a:lnTo>
                <a:lnTo>
                  <a:pt x="108099" y="444142"/>
                </a:lnTo>
                <a:lnTo>
                  <a:pt x="119759" y="449361"/>
                </a:lnTo>
                <a:lnTo>
                  <a:pt x="132294" y="447942"/>
                </a:lnTo>
                <a:lnTo>
                  <a:pt x="145774" y="442255"/>
                </a:lnTo>
                <a:lnTo>
                  <a:pt x="156264" y="442459"/>
                </a:lnTo>
                <a:lnTo>
                  <a:pt x="159021" y="444884"/>
                </a:lnTo>
                <a:lnTo>
                  <a:pt x="166222" y="454917"/>
                </a:lnTo>
                <a:lnTo>
                  <a:pt x="171667" y="448944"/>
                </a:lnTo>
                <a:lnTo>
                  <a:pt x="182450" y="435729"/>
                </a:lnTo>
                <a:lnTo>
                  <a:pt x="187449" y="425801"/>
                </a:lnTo>
                <a:lnTo>
                  <a:pt x="189359" y="412115"/>
                </a:lnTo>
                <a:lnTo>
                  <a:pt x="188967" y="397127"/>
                </a:lnTo>
                <a:lnTo>
                  <a:pt x="187059" y="383291"/>
                </a:lnTo>
                <a:lnTo>
                  <a:pt x="184419" y="373063"/>
                </a:lnTo>
                <a:lnTo>
                  <a:pt x="182042" y="360697"/>
                </a:lnTo>
                <a:lnTo>
                  <a:pt x="182685" y="346881"/>
                </a:lnTo>
                <a:lnTo>
                  <a:pt x="187018" y="335928"/>
                </a:lnTo>
                <a:lnTo>
                  <a:pt x="195198" y="325908"/>
                </a:lnTo>
                <a:lnTo>
                  <a:pt x="200964" y="314594"/>
                </a:lnTo>
                <a:lnTo>
                  <a:pt x="209991" y="306854"/>
                </a:lnTo>
                <a:lnTo>
                  <a:pt x="221951" y="300193"/>
                </a:lnTo>
                <a:lnTo>
                  <a:pt x="234920" y="295913"/>
                </a:lnTo>
                <a:lnTo>
                  <a:pt x="249922" y="292383"/>
                </a:lnTo>
                <a:lnTo>
                  <a:pt x="260256" y="286956"/>
                </a:lnTo>
                <a:lnTo>
                  <a:pt x="269193" y="279908"/>
                </a:lnTo>
                <a:lnTo>
                  <a:pt x="279658" y="270628"/>
                </a:lnTo>
                <a:lnTo>
                  <a:pt x="288871" y="260318"/>
                </a:lnTo>
                <a:lnTo>
                  <a:pt x="295828" y="247172"/>
                </a:lnTo>
                <a:lnTo>
                  <a:pt x="304717" y="244926"/>
                </a:lnTo>
                <a:lnTo>
                  <a:pt x="310075" y="247526"/>
                </a:lnTo>
                <a:lnTo>
                  <a:pt x="317276" y="237620"/>
                </a:lnTo>
                <a:lnTo>
                  <a:pt x="322064" y="232540"/>
                </a:lnTo>
                <a:lnTo>
                  <a:pt x="324464" y="227587"/>
                </a:lnTo>
                <a:lnTo>
                  <a:pt x="326864" y="215014"/>
                </a:lnTo>
                <a:lnTo>
                  <a:pt x="322064" y="210061"/>
                </a:lnTo>
                <a:lnTo>
                  <a:pt x="314876" y="207521"/>
                </a:lnTo>
                <a:lnTo>
                  <a:pt x="310075" y="195075"/>
                </a:lnTo>
                <a:lnTo>
                  <a:pt x="317276" y="195075"/>
                </a:lnTo>
                <a:lnTo>
                  <a:pt x="324464" y="195075"/>
                </a:lnTo>
                <a:lnTo>
                  <a:pt x="322064" y="192535"/>
                </a:lnTo>
                <a:lnTo>
                  <a:pt x="322064" y="187582"/>
                </a:lnTo>
                <a:lnTo>
                  <a:pt x="319663" y="177549"/>
                </a:lnTo>
                <a:lnTo>
                  <a:pt x="331652" y="177549"/>
                </a:lnTo>
                <a:lnTo>
                  <a:pt x="334053" y="172596"/>
                </a:lnTo>
                <a:lnTo>
                  <a:pt x="339160" y="164799"/>
                </a:lnTo>
                <a:lnTo>
                  <a:pt x="341343" y="157523"/>
                </a:lnTo>
                <a:lnTo>
                  <a:pt x="334419" y="146894"/>
                </a:lnTo>
                <a:lnTo>
                  <a:pt x="336111" y="136203"/>
                </a:lnTo>
                <a:lnTo>
                  <a:pt x="339251" y="126018"/>
                </a:lnTo>
                <a:lnTo>
                  <a:pt x="346899" y="120399"/>
                </a:lnTo>
                <a:lnTo>
                  <a:pt x="356912" y="120668"/>
                </a:lnTo>
                <a:lnTo>
                  <a:pt x="363167" y="114907"/>
                </a:lnTo>
                <a:lnTo>
                  <a:pt x="363723" y="104978"/>
                </a:lnTo>
                <a:lnTo>
                  <a:pt x="359559" y="90549"/>
                </a:lnTo>
                <a:lnTo>
                  <a:pt x="360570" y="78914"/>
                </a:lnTo>
                <a:lnTo>
                  <a:pt x="365149" y="65778"/>
                </a:lnTo>
                <a:lnTo>
                  <a:pt x="363304" y="54070"/>
                </a:lnTo>
                <a:lnTo>
                  <a:pt x="358707" y="45963"/>
                </a:lnTo>
                <a:lnTo>
                  <a:pt x="353845" y="34151"/>
                </a:lnTo>
                <a:lnTo>
                  <a:pt x="351326" y="17674"/>
                </a:lnTo>
                <a:lnTo>
                  <a:pt x="350842" y="12703"/>
                </a:lnTo>
                <a:lnTo>
                  <a:pt x="338853" y="12703"/>
                </a:lnTo>
                <a:lnTo>
                  <a:pt x="334053" y="10163"/>
                </a:lnTo>
                <a:lnTo>
                  <a:pt x="324877" y="5036"/>
                </a:lnTo>
                <a:lnTo>
                  <a:pt x="312057" y="173"/>
                </a:lnTo>
                <a:lnTo>
                  <a:pt x="294696" y="0"/>
                </a:lnTo>
                <a:lnTo>
                  <a:pt x="284853" y="3433"/>
                </a:lnTo>
                <a:lnTo>
                  <a:pt x="282916" y="15346"/>
                </a:lnTo>
                <a:lnTo>
                  <a:pt x="278364" y="22960"/>
                </a:lnTo>
                <a:lnTo>
                  <a:pt x="269321" y="27689"/>
                </a:lnTo>
                <a:lnTo>
                  <a:pt x="266920" y="32642"/>
                </a:lnTo>
                <a:lnTo>
                  <a:pt x="266920" y="40135"/>
                </a:lnTo>
                <a:lnTo>
                  <a:pt x="260246" y="53417"/>
                </a:lnTo>
                <a:lnTo>
                  <a:pt x="248381" y="57495"/>
                </a:lnTo>
                <a:lnTo>
                  <a:pt x="238155" y="57661"/>
                </a:lnTo>
                <a:lnTo>
                  <a:pt x="230954" y="62614"/>
                </a:lnTo>
                <a:lnTo>
                  <a:pt x="228554" y="62614"/>
                </a:lnTo>
                <a:lnTo>
                  <a:pt x="211769" y="67381"/>
                </a:lnTo>
                <a:lnTo>
                  <a:pt x="201383" y="70424"/>
                </a:lnTo>
                <a:lnTo>
                  <a:pt x="184635" y="69222"/>
                </a:lnTo>
                <a:lnTo>
                  <a:pt x="171740" y="70312"/>
                </a:lnTo>
                <a:lnTo>
                  <a:pt x="163912" y="72600"/>
                </a:lnTo>
                <a:lnTo>
                  <a:pt x="156634" y="75187"/>
                </a:lnTo>
                <a:lnTo>
                  <a:pt x="154233" y="80140"/>
                </a:lnTo>
                <a:lnTo>
                  <a:pt x="154233" y="87633"/>
                </a:lnTo>
                <a:lnTo>
                  <a:pt x="149433" y="97666"/>
                </a:lnTo>
                <a:lnTo>
                  <a:pt x="142244" y="95126"/>
                </a:lnTo>
                <a:lnTo>
                  <a:pt x="135056" y="92713"/>
                </a:lnTo>
                <a:lnTo>
                  <a:pt x="130256" y="100206"/>
                </a:lnTo>
                <a:lnTo>
                  <a:pt x="125455" y="107699"/>
                </a:lnTo>
                <a:lnTo>
                  <a:pt x="120667" y="110112"/>
                </a:lnTo>
                <a:lnTo>
                  <a:pt x="115867" y="110112"/>
                </a:lnTo>
                <a:lnTo>
                  <a:pt x="108678" y="110112"/>
                </a:lnTo>
                <a:lnTo>
                  <a:pt x="108678" y="112652"/>
                </a:lnTo>
                <a:lnTo>
                  <a:pt x="103878" y="117605"/>
                </a:lnTo>
                <a:lnTo>
                  <a:pt x="99090" y="122685"/>
                </a:lnTo>
                <a:lnTo>
                  <a:pt x="89501" y="117605"/>
                </a:lnTo>
                <a:lnTo>
                  <a:pt x="82300" y="120145"/>
                </a:lnTo>
                <a:lnTo>
                  <a:pt x="77513" y="120145"/>
                </a:lnTo>
                <a:lnTo>
                  <a:pt x="72712" y="120145"/>
                </a:lnTo>
                <a:lnTo>
                  <a:pt x="67911" y="125098"/>
                </a:lnTo>
                <a:lnTo>
                  <a:pt x="65524" y="127638"/>
                </a:lnTo>
                <a:lnTo>
                  <a:pt x="63123" y="127638"/>
                </a:lnTo>
                <a:lnTo>
                  <a:pt x="58323" y="130178"/>
                </a:lnTo>
                <a:lnTo>
                  <a:pt x="60723" y="142624"/>
                </a:lnTo>
                <a:lnTo>
                  <a:pt x="63123" y="147577"/>
                </a:lnTo>
                <a:lnTo>
                  <a:pt x="62493" y="159027"/>
                </a:lnTo>
                <a:lnTo>
                  <a:pt x="58081" y="173226"/>
                </a:lnTo>
                <a:lnTo>
                  <a:pt x="43946" y="185042"/>
                </a:lnTo>
                <a:lnTo>
                  <a:pt x="39146" y="187582"/>
                </a:lnTo>
                <a:lnTo>
                  <a:pt x="36746" y="192535"/>
                </a:lnTo>
                <a:lnTo>
                  <a:pt x="29557" y="195075"/>
                </a:lnTo>
                <a:lnTo>
                  <a:pt x="22356" y="192535"/>
                </a:lnTo>
                <a:lnTo>
                  <a:pt x="11779" y="191904"/>
                </a:lnTo>
                <a:lnTo>
                  <a:pt x="3923" y="197903"/>
                </a:lnTo>
                <a:lnTo>
                  <a:pt x="0" y="206921"/>
                </a:lnTo>
                <a:lnTo>
                  <a:pt x="1221" y="215344"/>
                </a:lnTo>
                <a:lnTo>
                  <a:pt x="7807" y="227888"/>
                </a:lnTo>
                <a:lnTo>
                  <a:pt x="10359" y="240725"/>
                </a:lnTo>
                <a:lnTo>
                  <a:pt x="8806" y="251060"/>
                </a:lnTo>
                <a:lnTo>
                  <a:pt x="7980" y="252606"/>
                </a:lnTo>
                <a:lnTo>
                  <a:pt x="7980" y="260099"/>
                </a:lnTo>
                <a:lnTo>
                  <a:pt x="12768" y="270005"/>
                </a:lnTo>
              </a:path>
            </a:pathLst>
          </a:custGeom>
          <a:ln w="304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00100" y="4052316"/>
            <a:ext cx="213359" cy="230124"/>
          </a:xfrm>
          <a:custGeom>
            <a:avLst/>
            <a:gdLst/>
            <a:ahLst/>
            <a:cxnLst/>
            <a:rect l="l" t="t" r="r" b="b"/>
            <a:pathLst>
              <a:path w="213359" h="230124">
                <a:moveTo>
                  <a:pt x="138348" y="7270"/>
                </a:moveTo>
                <a:lnTo>
                  <a:pt x="129531" y="9666"/>
                </a:lnTo>
                <a:lnTo>
                  <a:pt x="122563" y="22849"/>
                </a:lnTo>
                <a:lnTo>
                  <a:pt x="113357" y="33174"/>
                </a:lnTo>
                <a:lnTo>
                  <a:pt x="102909" y="42446"/>
                </a:lnTo>
                <a:lnTo>
                  <a:pt x="93972" y="49488"/>
                </a:lnTo>
                <a:lnTo>
                  <a:pt x="83636" y="54908"/>
                </a:lnTo>
                <a:lnTo>
                  <a:pt x="68602" y="58438"/>
                </a:lnTo>
                <a:lnTo>
                  <a:pt x="55661" y="62736"/>
                </a:lnTo>
                <a:lnTo>
                  <a:pt x="43715" y="69423"/>
                </a:lnTo>
                <a:lnTo>
                  <a:pt x="34667" y="77219"/>
                </a:lnTo>
                <a:lnTo>
                  <a:pt x="28925" y="88546"/>
                </a:lnTo>
                <a:lnTo>
                  <a:pt x="20698" y="98558"/>
                </a:lnTo>
                <a:lnTo>
                  <a:pt x="16439" y="109561"/>
                </a:lnTo>
                <a:lnTo>
                  <a:pt x="15833" y="123394"/>
                </a:lnTo>
                <a:lnTo>
                  <a:pt x="18223" y="135771"/>
                </a:lnTo>
                <a:lnTo>
                  <a:pt x="20854" y="146025"/>
                </a:lnTo>
                <a:lnTo>
                  <a:pt x="22745" y="159859"/>
                </a:lnTo>
                <a:lnTo>
                  <a:pt x="23022" y="171115"/>
                </a:lnTo>
                <a:lnTo>
                  <a:pt x="23072" y="175132"/>
                </a:lnTo>
                <a:lnTo>
                  <a:pt x="21176" y="188523"/>
                </a:lnTo>
                <a:lnTo>
                  <a:pt x="16148" y="198480"/>
                </a:lnTo>
                <a:lnTo>
                  <a:pt x="5409" y="211730"/>
                </a:lnTo>
                <a:lnTo>
                  <a:pt x="0" y="217678"/>
                </a:lnTo>
                <a:lnTo>
                  <a:pt x="7188" y="230124"/>
                </a:lnTo>
                <a:lnTo>
                  <a:pt x="11988" y="227584"/>
                </a:lnTo>
                <a:lnTo>
                  <a:pt x="16776" y="225171"/>
                </a:lnTo>
                <a:lnTo>
                  <a:pt x="32583" y="225171"/>
                </a:lnTo>
                <a:lnTo>
                  <a:pt x="38837" y="222744"/>
                </a:lnTo>
                <a:lnTo>
                  <a:pt x="52463" y="219023"/>
                </a:lnTo>
                <a:lnTo>
                  <a:pt x="65602" y="213269"/>
                </a:lnTo>
                <a:lnTo>
                  <a:pt x="74707" y="209446"/>
                </a:lnTo>
                <a:lnTo>
                  <a:pt x="83674" y="199215"/>
                </a:lnTo>
                <a:lnTo>
                  <a:pt x="91402" y="188356"/>
                </a:lnTo>
                <a:lnTo>
                  <a:pt x="100988" y="178326"/>
                </a:lnTo>
                <a:lnTo>
                  <a:pt x="110274" y="175132"/>
                </a:lnTo>
                <a:lnTo>
                  <a:pt x="117462" y="175132"/>
                </a:lnTo>
                <a:lnTo>
                  <a:pt x="125344" y="171115"/>
                </a:lnTo>
                <a:lnTo>
                  <a:pt x="136699" y="167645"/>
                </a:lnTo>
                <a:lnTo>
                  <a:pt x="163975" y="167645"/>
                </a:lnTo>
                <a:lnTo>
                  <a:pt x="173999" y="161175"/>
                </a:lnTo>
                <a:lnTo>
                  <a:pt x="184478" y="152822"/>
                </a:lnTo>
                <a:lnTo>
                  <a:pt x="194183" y="150113"/>
                </a:lnTo>
                <a:lnTo>
                  <a:pt x="199555" y="150113"/>
                </a:lnTo>
                <a:lnTo>
                  <a:pt x="201371" y="142621"/>
                </a:lnTo>
                <a:lnTo>
                  <a:pt x="206171" y="137541"/>
                </a:lnTo>
                <a:lnTo>
                  <a:pt x="208559" y="135128"/>
                </a:lnTo>
                <a:lnTo>
                  <a:pt x="213359" y="125094"/>
                </a:lnTo>
                <a:lnTo>
                  <a:pt x="213359" y="117601"/>
                </a:lnTo>
                <a:lnTo>
                  <a:pt x="194183" y="117601"/>
                </a:lnTo>
                <a:lnTo>
                  <a:pt x="189382" y="115062"/>
                </a:lnTo>
                <a:lnTo>
                  <a:pt x="189382" y="107568"/>
                </a:lnTo>
                <a:lnTo>
                  <a:pt x="186994" y="105029"/>
                </a:lnTo>
                <a:lnTo>
                  <a:pt x="184594" y="100075"/>
                </a:lnTo>
                <a:lnTo>
                  <a:pt x="179793" y="97536"/>
                </a:lnTo>
                <a:lnTo>
                  <a:pt x="177406" y="94996"/>
                </a:lnTo>
                <a:lnTo>
                  <a:pt x="179793" y="87503"/>
                </a:lnTo>
                <a:lnTo>
                  <a:pt x="179793" y="72517"/>
                </a:lnTo>
                <a:lnTo>
                  <a:pt x="175006" y="69976"/>
                </a:lnTo>
                <a:lnTo>
                  <a:pt x="170205" y="65024"/>
                </a:lnTo>
                <a:lnTo>
                  <a:pt x="172605" y="60071"/>
                </a:lnTo>
                <a:lnTo>
                  <a:pt x="175057" y="52468"/>
                </a:lnTo>
                <a:lnTo>
                  <a:pt x="177401" y="43051"/>
                </a:lnTo>
                <a:lnTo>
                  <a:pt x="172605" y="29972"/>
                </a:lnTo>
                <a:lnTo>
                  <a:pt x="163017" y="20066"/>
                </a:lnTo>
                <a:lnTo>
                  <a:pt x="165417" y="14986"/>
                </a:lnTo>
                <a:lnTo>
                  <a:pt x="166995" y="10032"/>
                </a:lnTo>
                <a:lnTo>
                  <a:pt x="141439" y="10032"/>
                </a:lnTo>
                <a:lnTo>
                  <a:pt x="138348" y="7270"/>
                </a:lnTo>
              </a:path>
              <a:path w="213359" h="230124">
                <a:moveTo>
                  <a:pt x="32583" y="225171"/>
                </a:moveTo>
                <a:lnTo>
                  <a:pt x="16776" y="225171"/>
                </a:lnTo>
                <a:lnTo>
                  <a:pt x="21577" y="227584"/>
                </a:lnTo>
                <a:lnTo>
                  <a:pt x="26365" y="227584"/>
                </a:lnTo>
                <a:lnTo>
                  <a:pt x="32583" y="225171"/>
                </a:lnTo>
              </a:path>
              <a:path w="213359" h="230124">
                <a:moveTo>
                  <a:pt x="117462" y="175132"/>
                </a:moveTo>
                <a:lnTo>
                  <a:pt x="110274" y="175132"/>
                </a:lnTo>
                <a:lnTo>
                  <a:pt x="117462" y="177546"/>
                </a:lnTo>
                <a:lnTo>
                  <a:pt x="117462" y="175132"/>
                </a:lnTo>
              </a:path>
              <a:path w="213359" h="230124">
                <a:moveTo>
                  <a:pt x="163975" y="167645"/>
                </a:moveTo>
                <a:lnTo>
                  <a:pt x="136699" y="167645"/>
                </a:lnTo>
                <a:lnTo>
                  <a:pt x="163872" y="167711"/>
                </a:lnTo>
              </a:path>
              <a:path w="213359" h="230124">
                <a:moveTo>
                  <a:pt x="199555" y="150113"/>
                </a:moveTo>
                <a:lnTo>
                  <a:pt x="194183" y="150113"/>
                </a:lnTo>
                <a:lnTo>
                  <a:pt x="198970" y="152526"/>
                </a:lnTo>
                <a:lnTo>
                  <a:pt x="199555" y="150113"/>
                </a:lnTo>
              </a:path>
              <a:path w="213359" h="230124">
                <a:moveTo>
                  <a:pt x="163017" y="0"/>
                </a:moveTo>
                <a:lnTo>
                  <a:pt x="151028" y="0"/>
                </a:lnTo>
                <a:lnTo>
                  <a:pt x="146240" y="4953"/>
                </a:lnTo>
                <a:lnTo>
                  <a:pt x="141439" y="10032"/>
                </a:lnTo>
                <a:lnTo>
                  <a:pt x="166995" y="10032"/>
                </a:lnTo>
                <a:lnTo>
                  <a:pt x="167805" y="7493"/>
                </a:lnTo>
                <a:lnTo>
                  <a:pt x="163017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00100" y="4052316"/>
            <a:ext cx="213359" cy="230124"/>
          </a:xfrm>
          <a:custGeom>
            <a:avLst/>
            <a:gdLst/>
            <a:ahLst/>
            <a:cxnLst/>
            <a:rect l="l" t="t" r="r" b="b"/>
            <a:pathLst>
              <a:path w="213359" h="230124">
                <a:moveTo>
                  <a:pt x="160616" y="0"/>
                </a:moveTo>
                <a:lnTo>
                  <a:pt x="163017" y="0"/>
                </a:lnTo>
                <a:lnTo>
                  <a:pt x="167805" y="7493"/>
                </a:lnTo>
                <a:lnTo>
                  <a:pt x="165417" y="14986"/>
                </a:lnTo>
                <a:lnTo>
                  <a:pt x="163017" y="20066"/>
                </a:lnTo>
                <a:lnTo>
                  <a:pt x="167805" y="25018"/>
                </a:lnTo>
                <a:lnTo>
                  <a:pt x="172605" y="29972"/>
                </a:lnTo>
                <a:lnTo>
                  <a:pt x="177401" y="43051"/>
                </a:lnTo>
                <a:lnTo>
                  <a:pt x="175057" y="52468"/>
                </a:lnTo>
                <a:lnTo>
                  <a:pt x="172605" y="60071"/>
                </a:lnTo>
                <a:lnTo>
                  <a:pt x="170205" y="65024"/>
                </a:lnTo>
                <a:lnTo>
                  <a:pt x="175006" y="69976"/>
                </a:lnTo>
                <a:lnTo>
                  <a:pt x="179793" y="72517"/>
                </a:lnTo>
                <a:lnTo>
                  <a:pt x="179793" y="82550"/>
                </a:lnTo>
                <a:lnTo>
                  <a:pt x="179793" y="87503"/>
                </a:lnTo>
                <a:lnTo>
                  <a:pt x="177406" y="94996"/>
                </a:lnTo>
                <a:lnTo>
                  <a:pt x="179793" y="97536"/>
                </a:lnTo>
                <a:lnTo>
                  <a:pt x="184594" y="100075"/>
                </a:lnTo>
                <a:lnTo>
                  <a:pt x="186994" y="105029"/>
                </a:lnTo>
                <a:lnTo>
                  <a:pt x="189382" y="107568"/>
                </a:lnTo>
                <a:lnTo>
                  <a:pt x="189382" y="112522"/>
                </a:lnTo>
                <a:lnTo>
                  <a:pt x="189382" y="115062"/>
                </a:lnTo>
                <a:lnTo>
                  <a:pt x="194183" y="117601"/>
                </a:lnTo>
                <a:lnTo>
                  <a:pt x="198970" y="117601"/>
                </a:lnTo>
                <a:lnTo>
                  <a:pt x="203771" y="117601"/>
                </a:lnTo>
                <a:lnTo>
                  <a:pt x="213359" y="117601"/>
                </a:lnTo>
                <a:lnTo>
                  <a:pt x="213359" y="122555"/>
                </a:lnTo>
                <a:lnTo>
                  <a:pt x="213359" y="125094"/>
                </a:lnTo>
                <a:lnTo>
                  <a:pt x="208559" y="135128"/>
                </a:lnTo>
                <a:lnTo>
                  <a:pt x="206171" y="137541"/>
                </a:lnTo>
                <a:lnTo>
                  <a:pt x="201371" y="142621"/>
                </a:lnTo>
                <a:lnTo>
                  <a:pt x="198970" y="152526"/>
                </a:lnTo>
                <a:lnTo>
                  <a:pt x="194183" y="150113"/>
                </a:lnTo>
                <a:lnTo>
                  <a:pt x="184478" y="152822"/>
                </a:lnTo>
                <a:lnTo>
                  <a:pt x="173999" y="161175"/>
                </a:lnTo>
                <a:lnTo>
                  <a:pt x="163872" y="167711"/>
                </a:lnTo>
                <a:lnTo>
                  <a:pt x="151247" y="167694"/>
                </a:lnTo>
                <a:lnTo>
                  <a:pt x="136699" y="167645"/>
                </a:lnTo>
                <a:lnTo>
                  <a:pt x="125344" y="171115"/>
                </a:lnTo>
                <a:lnTo>
                  <a:pt x="117462" y="175132"/>
                </a:lnTo>
                <a:lnTo>
                  <a:pt x="117462" y="177546"/>
                </a:lnTo>
                <a:lnTo>
                  <a:pt x="110274" y="175132"/>
                </a:lnTo>
                <a:lnTo>
                  <a:pt x="100988" y="178326"/>
                </a:lnTo>
                <a:lnTo>
                  <a:pt x="91402" y="188356"/>
                </a:lnTo>
                <a:lnTo>
                  <a:pt x="83674" y="199215"/>
                </a:lnTo>
                <a:lnTo>
                  <a:pt x="74707" y="209446"/>
                </a:lnTo>
                <a:lnTo>
                  <a:pt x="65602" y="213269"/>
                </a:lnTo>
                <a:lnTo>
                  <a:pt x="52463" y="219023"/>
                </a:lnTo>
                <a:lnTo>
                  <a:pt x="38837" y="222744"/>
                </a:lnTo>
                <a:lnTo>
                  <a:pt x="26365" y="227584"/>
                </a:lnTo>
                <a:lnTo>
                  <a:pt x="28765" y="227584"/>
                </a:lnTo>
                <a:lnTo>
                  <a:pt x="21577" y="227584"/>
                </a:lnTo>
                <a:lnTo>
                  <a:pt x="16776" y="225171"/>
                </a:lnTo>
                <a:lnTo>
                  <a:pt x="11988" y="227584"/>
                </a:lnTo>
                <a:lnTo>
                  <a:pt x="7188" y="230124"/>
                </a:lnTo>
                <a:lnTo>
                  <a:pt x="0" y="217678"/>
                </a:lnTo>
                <a:lnTo>
                  <a:pt x="5409" y="211730"/>
                </a:lnTo>
                <a:lnTo>
                  <a:pt x="16148" y="198480"/>
                </a:lnTo>
                <a:lnTo>
                  <a:pt x="21176" y="188523"/>
                </a:lnTo>
                <a:lnTo>
                  <a:pt x="23114" y="174837"/>
                </a:lnTo>
                <a:lnTo>
                  <a:pt x="22745" y="159859"/>
                </a:lnTo>
                <a:lnTo>
                  <a:pt x="20854" y="146025"/>
                </a:lnTo>
                <a:lnTo>
                  <a:pt x="18223" y="135771"/>
                </a:lnTo>
                <a:lnTo>
                  <a:pt x="15833" y="123394"/>
                </a:lnTo>
                <a:lnTo>
                  <a:pt x="16439" y="109561"/>
                </a:lnTo>
                <a:lnTo>
                  <a:pt x="20698" y="98558"/>
                </a:lnTo>
                <a:lnTo>
                  <a:pt x="28925" y="88546"/>
                </a:lnTo>
                <a:lnTo>
                  <a:pt x="34667" y="77219"/>
                </a:lnTo>
                <a:lnTo>
                  <a:pt x="43715" y="69423"/>
                </a:lnTo>
                <a:lnTo>
                  <a:pt x="55661" y="62736"/>
                </a:lnTo>
                <a:lnTo>
                  <a:pt x="68602" y="58438"/>
                </a:lnTo>
                <a:lnTo>
                  <a:pt x="83636" y="54908"/>
                </a:lnTo>
                <a:lnTo>
                  <a:pt x="93972" y="49488"/>
                </a:lnTo>
                <a:lnTo>
                  <a:pt x="102909" y="42446"/>
                </a:lnTo>
                <a:lnTo>
                  <a:pt x="113357" y="33174"/>
                </a:lnTo>
                <a:lnTo>
                  <a:pt x="122563" y="22849"/>
                </a:lnTo>
                <a:lnTo>
                  <a:pt x="129531" y="9666"/>
                </a:lnTo>
                <a:lnTo>
                  <a:pt x="138348" y="7270"/>
                </a:lnTo>
                <a:lnTo>
                  <a:pt x="141439" y="10032"/>
                </a:lnTo>
                <a:lnTo>
                  <a:pt x="146240" y="4953"/>
                </a:lnTo>
                <a:lnTo>
                  <a:pt x="151028" y="0"/>
                </a:lnTo>
                <a:lnTo>
                  <a:pt x="155828" y="0"/>
                </a:lnTo>
                <a:lnTo>
                  <a:pt x="160616" y="0"/>
                </a:lnTo>
              </a:path>
            </a:pathLst>
          </a:custGeom>
          <a:ln w="304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07794" y="4138114"/>
            <a:ext cx="667437" cy="479605"/>
          </a:xfrm>
          <a:custGeom>
            <a:avLst/>
            <a:gdLst/>
            <a:ahLst/>
            <a:cxnLst/>
            <a:rect l="l" t="t" r="r" b="b"/>
            <a:pathLst>
              <a:path w="667437" h="479605">
                <a:moveTo>
                  <a:pt x="541381" y="291472"/>
                </a:moveTo>
                <a:lnTo>
                  <a:pt x="230816" y="291472"/>
                </a:lnTo>
                <a:lnTo>
                  <a:pt x="239632" y="291609"/>
                </a:lnTo>
                <a:lnTo>
                  <a:pt x="246220" y="297270"/>
                </a:lnTo>
                <a:lnTo>
                  <a:pt x="249908" y="305441"/>
                </a:lnTo>
                <a:lnTo>
                  <a:pt x="256856" y="315819"/>
                </a:lnTo>
                <a:lnTo>
                  <a:pt x="266750" y="327060"/>
                </a:lnTo>
                <a:lnTo>
                  <a:pt x="270878" y="337555"/>
                </a:lnTo>
                <a:lnTo>
                  <a:pt x="273734" y="355286"/>
                </a:lnTo>
                <a:lnTo>
                  <a:pt x="276738" y="365097"/>
                </a:lnTo>
                <a:lnTo>
                  <a:pt x="288771" y="376373"/>
                </a:lnTo>
                <a:lnTo>
                  <a:pt x="295170" y="387483"/>
                </a:lnTo>
                <a:lnTo>
                  <a:pt x="315737" y="421599"/>
                </a:lnTo>
                <a:lnTo>
                  <a:pt x="335462" y="438767"/>
                </a:lnTo>
                <a:lnTo>
                  <a:pt x="344936" y="448297"/>
                </a:lnTo>
                <a:lnTo>
                  <a:pt x="350484" y="459539"/>
                </a:lnTo>
                <a:lnTo>
                  <a:pt x="352897" y="469572"/>
                </a:lnTo>
                <a:lnTo>
                  <a:pt x="360097" y="479605"/>
                </a:lnTo>
                <a:lnTo>
                  <a:pt x="403898" y="474265"/>
                </a:lnTo>
                <a:lnTo>
                  <a:pt x="427840" y="465454"/>
                </a:lnTo>
                <a:lnTo>
                  <a:pt x="442750" y="460062"/>
                </a:lnTo>
                <a:lnTo>
                  <a:pt x="449146" y="450775"/>
                </a:lnTo>
                <a:lnTo>
                  <a:pt x="456806" y="436670"/>
                </a:lnTo>
                <a:lnTo>
                  <a:pt x="463354" y="428944"/>
                </a:lnTo>
                <a:lnTo>
                  <a:pt x="508703" y="403529"/>
                </a:lnTo>
                <a:lnTo>
                  <a:pt x="550842" y="386931"/>
                </a:lnTo>
                <a:lnTo>
                  <a:pt x="570993" y="384873"/>
                </a:lnTo>
                <a:lnTo>
                  <a:pt x="664606" y="384873"/>
                </a:lnTo>
                <a:lnTo>
                  <a:pt x="667437" y="381942"/>
                </a:lnTo>
                <a:lnTo>
                  <a:pt x="667437" y="374449"/>
                </a:lnTo>
                <a:lnTo>
                  <a:pt x="657785" y="371909"/>
                </a:lnTo>
                <a:lnTo>
                  <a:pt x="648260" y="371909"/>
                </a:lnTo>
                <a:lnTo>
                  <a:pt x="650673" y="369496"/>
                </a:lnTo>
                <a:lnTo>
                  <a:pt x="643024" y="356214"/>
                </a:lnTo>
                <a:lnTo>
                  <a:pt x="637028" y="346890"/>
                </a:lnTo>
                <a:lnTo>
                  <a:pt x="624257" y="346890"/>
                </a:lnTo>
                <a:lnTo>
                  <a:pt x="621844" y="341937"/>
                </a:lnTo>
                <a:lnTo>
                  <a:pt x="622337" y="341937"/>
                </a:lnTo>
                <a:lnTo>
                  <a:pt x="619431" y="334444"/>
                </a:lnTo>
                <a:lnTo>
                  <a:pt x="612192" y="321871"/>
                </a:lnTo>
                <a:lnTo>
                  <a:pt x="595428" y="321871"/>
                </a:lnTo>
                <a:lnTo>
                  <a:pt x="585221" y="310299"/>
                </a:lnTo>
                <a:lnTo>
                  <a:pt x="573195" y="304679"/>
                </a:lnTo>
                <a:lnTo>
                  <a:pt x="560527" y="302232"/>
                </a:lnTo>
                <a:lnTo>
                  <a:pt x="550652" y="297694"/>
                </a:lnTo>
                <a:lnTo>
                  <a:pt x="541381" y="291472"/>
                </a:lnTo>
              </a:path>
              <a:path w="667437" h="479605">
                <a:moveTo>
                  <a:pt x="664606" y="384873"/>
                </a:moveTo>
                <a:lnTo>
                  <a:pt x="570993" y="384873"/>
                </a:lnTo>
                <a:lnTo>
                  <a:pt x="584993" y="385879"/>
                </a:lnTo>
                <a:lnTo>
                  <a:pt x="601259" y="386823"/>
                </a:lnTo>
                <a:lnTo>
                  <a:pt x="660198" y="389435"/>
                </a:lnTo>
                <a:lnTo>
                  <a:pt x="664606" y="384873"/>
                </a:lnTo>
              </a:path>
              <a:path w="667437" h="479605">
                <a:moveTo>
                  <a:pt x="622416" y="342141"/>
                </a:moveTo>
                <a:lnTo>
                  <a:pt x="624257" y="346890"/>
                </a:lnTo>
                <a:lnTo>
                  <a:pt x="637028" y="346890"/>
                </a:lnTo>
                <a:lnTo>
                  <a:pt x="628956" y="344477"/>
                </a:lnTo>
                <a:lnTo>
                  <a:pt x="622416" y="342141"/>
                </a:lnTo>
              </a:path>
              <a:path w="667437" h="479605">
                <a:moveTo>
                  <a:pt x="622337" y="341937"/>
                </a:moveTo>
                <a:lnTo>
                  <a:pt x="621844" y="341937"/>
                </a:lnTo>
                <a:lnTo>
                  <a:pt x="622416" y="342141"/>
                </a:lnTo>
                <a:lnTo>
                  <a:pt x="622337" y="341937"/>
                </a:lnTo>
              </a:path>
              <a:path w="667437" h="479605">
                <a:moveTo>
                  <a:pt x="212821" y="309071"/>
                </a:moveTo>
                <a:lnTo>
                  <a:pt x="112087" y="309071"/>
                </a:lnTo>
                <a:lnTo>
                  <a:pt x="120001" y="314696"/>
                </a:lnTo>
                <a:lnTo>
                  <a:pt x="129998" y="327265"/>
                </a:lnTo>
                <a:lnTo>
                  <a:pt x="138571" y="331367"/>
                </a:lnTo>
                <a:lnTo>
                  <a:pt x="149799" y="332750"/>
                </a:lnTo>
                <a:lnTo>
                  <a:pt x="162854" y="331634"/>
                </a:lnTo>
                <a:lnTo>
                  <a:pt x="176908" y="328240"/>
                </a:lnTo>
                <a:lnTo>
                  <a:pt x="191132" y="322790"/>
                </a:lnTo>
                <a:lnTo>
                  <a:pt x="202433" y="316827"/>
                </a:lnTo>
                <a:lnTo>
                  <a:pt x="212071" y="309762"/>
                </a:lnTo>
                <a:lnTo>
                  <a:pt x="212821" y="309071"/>
                </a:lnTo>
              </a:path>
              <a:path w="667437" h="479605">
                <a:moveTo>
                  <a:pt x="95823" y="91004"/>
                </a:moveTo>
                <a:lnTo>
                  <a:pt x="86910" y="99319"/>
                </a:lnTo>
                <a:lnTo>
                  <a:pt x="78167" y="110745"/>
                </a:lnTo>
                <a:lnTo>
                  <a:pt x="70671" y="121801"/>
                </a:lnTo>
                <a:lnTo>
                  <a:pt x="61897" y="126262"/>
                </a:lnTo>
                <a:lnTo>
                  <a:pt x="48791" y="132205"/>
                </a:lnTo>
                <a:lnTo>
                  <a:pt x="34488" y="136119"/>
                </a:lnTo>
                <a:lnTo>
                  <a:pt x="23941" y="139118"/>
                </a:lnTo>
                <a:lnTo>
                  <a:pt x="19141" y="141658"/>
                </a:lnTo>
                <a:lnTo>
                  <a:pt x="4726" y="141658"/>
                </a:lnTo>
                <a:lnTo>
                  <a:pt x="0" y="145924"/>
                </a:lnTo>
                <a:lnTo>
                  <a:pt x="1694" y="156209"/>
                </a:lnTo>
                <a:lnTo>
                  <a:pt x="7911" y="170694"/>
                </a:lnTo>
                <a:lnTo>
                  <a:pt x="21601" y="183468"/>
                </a:lnTo>
                <a:lnTo>
                  <a:pt x="28285" y="190078"/>
                </a:lnTo>
                <a:lnTo>
                  <a:pt x="53572" y="225044"/>
                </a:lnTo>
                <a:lnTo>
                  <a:pt x="70111" y="264995"/>
                </a:lnTo>
                <a:lnTo>
                  <a:pt x="75409" y="277032"/>
                </a:lnTo>
                <a:lnTo>
                  <a:pt x="83961" y="281866"/>
                </a:lnTo>
                <a:lnTo>
                  <a:pt x="100776" y="281866"/>
                </a:lnTo>
                <a:lnTo>
                  <a:pt x="100776" y="311838"/>
                </a:lnTo>
                <a:lnTo>
                  <a:pt x="112087" y="309071"/>
                </a:lnTo>
                <a:lnTo>
                  <a:pt x="212821" y="309071"/>
                </a:lnTo>
                <a:lnTo>
                  <a:pt x="221160" y="301382"/>
                </a:lnTo>
                <a:lnTo>
                  <a:pt x="230816" y="291472"/>
                </a:lnTo>
                <a:lnTo>
                  <a:pt x="541381" y="291472"/>
                </a:lnTo>
                <a:lnTo>
                  <a:pt x="538806" y="289744"/>
                </a:lnTo>
                <a:lnTo>
                  <a:pt x="502686" y="264793"/>
                </a:lnTo>
                <a:lnTo>
                  <a:pt x="467879" y="258820"/>
                </a:lnTo>
                <a:lnTo>
                  <a:pt x="457532" y="256009"/>
                </a:lnTo>
                <a:lnTo>
                  <a:pt x="445766" y="249123"/>
                </a:lnTo>
                <a:lnTo>
                  <a:pt x="431594" y="236332"/>
                </a:lnTo>
                <a:lnTo>
                  <a:pt x="421870" y="228601"/>
                </a:lnTo>
                <a:lnTo>
                  <a:pt x="384733" y="216979"/>
                </a:lnTo>
                <a:lnTo>
                  <a:pt x="367084" y="203506"/>
                </a:lnTo>
                <a:lnTo>
                  <a:pt x="355062" y="195299"/>
                </a:lnTo>
                <a:lnTo>
                  <a:pt x="349042" y="183821"/>
                </a:lnTo>
                <a:lnTo>
                  <a:pt x="350484" y="174170"/>
                </a:lnTo>
                <a:lnTo>
                  <a:pt x="355297" y="166677"/>
                </a:lnTo>
                <a:lnTo>
                  <a:pt x="352897" y="166677"/>
                </a:lnTo>
                <a:lnTo>
                  <a:pt x="353532" y="157446"/>
                </a:lnTo>
                <a:lnTo>
                  <a:pt x="359370" y="149182"/>
                </a:lnTo>
                <a:lnTo>
                  <a:pt x="366532" y="141658"/>
                </a:lnTo>
                <a:lnTo>
                  <a:pt x="14327" y="141658"/>
                </a:lnTo>
                <a:lnTo>
                  <a:pt x="9527" y="139118"/>
                </a:lnTo>
                <a:lnTo>
                  <a:pt x="368950" y="139118"/>
                </a:lnTo>
                <a:lnTo>
                  <a:pt x="370301" y="137698"/>
                </a:lnTo>
                <a:lnTo>
                  <a:pt x="374971" y="124530"/>
                </a:lnTo>
                <a:lnTo>
                  <a:pt x="374499" y="114099"/>
                </a:lnTo>
                <a:lnTo>
                  <a:pt x="373726" y="111686"/>
                </a:lnTo>
                <a:lnTo>
                  <a:pt x="372099" y="111686"/>
                </a:lnTo>
                <a:lnTo>
                  <a:pt x="372099" y="96573"/>
                </a:lnTo>
                <a:lnTo>
                  <a:pt x="367298" y="91620"/>
                </a:lnTo>
                <a:lnTo>
                  <a:pt x="110377" y="91620"/>
                </a:lnTo>
                <a:lnTo>
                  <a:pt x="95823" y="91004"/>
                </a:lnTo>
              </a:path>
              <a:path w="667437" h="479605">
                <a:moveTo>
                  <a:pt x="372099" y="106606"/>
                </a:moveTo>
                <a:lnTo>
                  <a:pt x="372099" y="111686"/>
                </a:lnTo>
                <a:lnTo>
                  <a:pt x="373726" y="111686"/>
                </a:lnTo>
                <a:lnTo>
                  <a:pt x="372099" y="106606"/>
                </a:lnTo>
              </a:path>
              <a:path w="667437" h="479605">
                <a:moveTo>
                  <a:pt x="137954" y="80903"/>
                </a:moveTo>
                <a:lnTo>
                  <a:pt x="124384" y="82913"/>
                </a:lnTo>
                <a:lnTo>
                  <a:pt x="115178" y="86667"/>
                </a:lnTo>
                <a:lnTo>
                  <a:pt x="110377" y="89080"/>
                </a:lnTo>
                <a:lnTo>
                  <a:pt x="110377" y="91620"/>
                </a:lnTo>
                <a:lnTo>
                  <a:pt x="367298" y="91620"/>
                </a:lnTo>
                <a:lnTo>
                  <a:pt x="362498" y="84127"/>
                </a:lnTo>
                <a:lnTo>
                  <a:pt x="359676" y="82136"/>
                </a:lnTo>
                <a:lnTo>
                  <a:pt x="153883" y="82136"/>
                </a:lnTo>
                <a:lnTo>
                  <a:pt x="137954" y="80903"/>
                </a:lnTo>
              </a:path>
              <a:path w="667437" h="479605">
                <a:moveTo>
                  <a:pt x="184044" y="63810"/>
                </a:moveTo>
                <a:lnTo>
                  <a:pt x="173727" y="69474"/>
                </a:lnTo>
                <a:lnTo>
                  <a:pt x="163368" y="78604"/>
                </a:lnTo>
                <a:lnTo>
                  <a:pt x="153883" y="82136"/>
                </a:lnTo>
                <a:lnTo>
                  <a:pt x="359676" y="82136"/>
                </a:lnTo>
                <a:lnTo>
                  <a:pt x="355297" y="79047"/>
                </a:lnTo>
                <a:lnTo>
                  <a:pt x="352460" y="73638"/>
                </a:lnTo>
                <a:lnTo>
                  <a:pt x="346583" y="66601"/>
                </a:lnTo>
                <a:lnTo>
                  <a:pt x="192013" y="66601"/>
                </a:lnTo>
                <a:lnTo>
                  <a:pt x="184044" y="63810"/>
                </a:lnTo>
              </a:path>
              <a:path w="667437" h="479605">
                <a:moveTo>
                  <a:pt x="216029" y="24056"/>
                </a:moveTo>
                <a:lnTo>
                  <a:pt x="213628" y="29009"/>
                </a:lnTo>
                <a:lnTo>
                  <a:pt x="211228" y="34089"/>
                </a:lnTo>
                <a:lnTo>
                  <a:pt x="206427" y="36502"/>
                </a:lnTo>
                <a:lnTo>
                  <a:pt x="206427" y="39042"/>
                </a:lnTo>
                <a:lnTo>
                  <a:pt x="201614" y="49075"/>
                </a:lnTo>
                <a:lnTo>
                  <a:pt x="199214" y="51615"/>
                </a:lnTo>
                <a:lnTo>
                  <a:pt x="194413" y="56568"/>
                </a:lnTo>
                <a:lnTo>
                  <a:pt x="192013" y="66601"/>
                </a:lnTo>
                <a:lnTo>
                  <a:pt x="346583" y="66601"/>
                </a:lnTo>
                <a:lnTo>
                  <a:pt x="336082" y="54028"/>
                </a:lnTo>
                <a:lnTo>
                  <a:pt x="331281" y="49075"/>
                </a:lnTo>
                <a:lnTo>
                  <a:pt x="326481" y="43995"/>
                </a:lnTo>
                <a:lnTo>
                  <a:pt x="324080" y="39042"/>
                </a:lnTo>
                <a:lnTo>
                  <a:pt x="324080" y="34089"/>
                </a:lnTo>
                <a:lnTo>
                  <a:pt x="317713" y="31549"/>
                </a:lnTo>
                <a:lnTo>
                  <a:pt x="230430" y="31549"/>
                </a:lnTo>
                <a:lnTo>
                  <a:pt x="223230" y="26596"/>
                </a:lnTo>
                <a:lnTo>
                  <a:pt x="216029" y="24056"/>
                </a:lnTo>
              </a:path>
              <a:path w="667437" h="479605">
                <a:moveTo>
                  <a:pt x="292585" y="0"/>
                </a:moveTo>
                <a:lnTo>
                  <a:pt x="280862" y="1450"/>
                </a:lnTo>
                <a:lnTo>
                  <a:pt x="266448" y="3990"/>
                </a:lnTo>
                <a:lnTo>
                  <a:pt x="268848" y="6530"/>
                </a:lnTo>
                <a:lnTo>
                  <a:pt x="261647" y="9070"/>
                </a:lnTo>
                <a:lnTo>
                  <a:pt x="254446" y="11483"/>
                </a:lnTo>
                <a:lnTo>
                  <a:pt x="247245" y="16563"/>
                </a:lnTo>
                <a:lnTo>
                  <a:pt x="240032" y="21516"/>
                </a:lnTo>
                <a:lnTo>
                  <a:pt x="232831" y="29009"/>
                </a:lnTo>
                <a:lnTo>
                  <a:pt x="230430" y="31549"/>
                </a:lnTo>
                <a:lnTo>
                  <a:pt x="317713" y="31549"/>
                </a:lnTo>
                <a:lnTo>
                  <a:pt x="314157" y="30130"/>
                </a:lnTo>
                <a:lnTo>
                  <a:pt x="308613" y="21831"/>
                </a:lnTo>
                <a:lnTo>
                  <a:pt x="301034" y="6442"/>
                </a:lnTo>
                <a:lnTo>
                  <a:pt x="292585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07794" y="4138114"/>
            <a:ext cx="667437" cy="479605"/>
          </a:xfrm>
          <a:custGeom>
            <a:avLst/>
            <a:gdLst/>
            <a:ahLst/>
            <a:cxnLst/>
            <a:rect l="l" t="t" r="r" b="b"/>
            <a:pathLst>
              <a:path w="667437" h="479605">
                <a:moveTo>
                  <a:pt x="350484" y="459539"/>
                </a:moveTo>
                <a:lnTo>
                  <a:pt x="344936" y="448297"/>
                </a:lnTo>
                <a:lnTo>
                  <a:pt x="335462" y="438767"/>
                </a:lnTo>
                <a:lnTo>
                  <a:pt x="325177" y="430625"/>
                </a:lnTo>
                <a:lnTo>
                  <a:pt x="315737" y="421599"/>
                </a:lnTo>
                <a:lnTo>
                  <a:pt x="307481" y="411734"/>
                </a:lnTo>
                <a:lnTo>
                  <a:pt x="300749" y="401073"/>
                </a:lnTo>
                <a:lnTo>
                  <a:pt x="295170" y="387483"/>
                </a:lnTo>
                <a:lnTo>
                  <a:pt x="288771" y="376373"/>
                </a:lnTo>
                <a:lnTo>
                  <a:pt x="276738" y="365097"/>
                </a:lnTo>
                <a:lnTo>
                  <a:pt x="273734" y="355286"/>
                </a:lnTo>
                <a:lnTo>
                  <a:pt x="270878" y="337555"/>
                </a:lnTo>
                <a:lnTo>
                  <a:pt x="266750" y="327060"/>
                </a:lnTo>
                <a:lnTo>
                  <a:pt x="256856" y="315819"/>
                </a:lnTo>
                <a:lnTo>
                  <a:pt x="249908" y="305441"/>
                </a:lnTo>
                <a:lnTo>
                  <a:pt x="246220" y="297270"/>
                </a:lnTo>
                <a:lnTo>
                  <a:pt x="239632" y="291609"/>
                </a:lnTo>
                <a:lnTo>
                  <a:pt x="230816" y="291472"/>
                </a:lnTo>
                <a:lnTo>
                  <a:pt x="221160" y="301382"/>
                </a:lnTo>
                <a:lnTo>
                  <a:pt x="212071" y="309762"/>
                </a:lnTo>
                <a:lnTo>
                  <a:pt x="176908" y="328240"/>
                </a:lnTo>
                <a:lnTo>
                  <a:pt x="149799" y="332750"/>
                </a:lnTo>
                <a:lnTo>
                  <a:pt x="138571" y="331367"/>
                </a:lnTo>
                <a:lnTo>
                  <a:pt x="129998" y="327265"/>
                </a:lnTo>
                <a:lnTo>
                  <a:pt x="120001" y="314696"/>
                </a:lnTo>
                <a:lnTo>
                  <a:pt x="112087" y="309071"/>
                </a:lnTo>
                <a:lnTo>
                  <a:pt x="100776" y="311838"/>
                </a:lnTo>
                <a:lnTo>
                  <a:pt x="100776" y="306885"/>
                </a:lnTo>
                <a:lnTo>
                  <a:pt x="100776" y="294312"/>
                </a:lnTo>
                <a:lnTo>
                  <a:pt x="100776" y="281866"/>
                </a:lnTo>
                <a:lnTo>
                  <a:pt x="93575" y="281866"/>
                </a:lnTo>
                <a:lnTo>
                  <a:pt x="83961" y="281866"/>
                </a:lnTo>
                <a:lnTo>
                  <a:pt x="75409" y="277032"/>
                </a:lnTo>
                <a:lnTo>
                  <a:pt x="70111" y="264995"/>
                </a:lnTo>
                <a:lnTo>
                  <a:pt x="66105" y="249447"/>
                </a:lnTo>
                <a:lnTo>
                  <a:pt x="60850" y="237904"/>
                </a:lnTo>
                <a:lnTo>
                  <a:pt x="36421" y="199979"/>
                </a:lnTo>
                <a:lnTo>
                  <a:pt x="7911" y="170694"/>
                </a:lnTo>
                <a:lnTo>
                  <a:pt x="1694" y="156209"/>
                </a:lnTo>
                <a:lnTo>
                  <a:pt x="0" y="145924"/>
                </a:lnTo>
                <a:lnTo>
                  <a:pt x="4726" y="141658"/>
                </a:lnTo>
                <a:lnTo>
                  <a:pt x="9527" y="139118"/>
                </a:lnTo>
                <a:lnTo>
                  <a:pt x="14327" y="141658"/>
                </a:lnTo>
                <a:lnTo>
                  <a:pt x="21541" y="141658"/>
                </a:lnTo>
                <a:lnTo>
                  <a:pt x="19141" y="141658"/>
                </a:lnTo>
                <a:lnTo>
                  <a:pt x="23941" y="139118"/>
                </a:lnTo>
                <a:lnTo>
                  <a:pt x="34488" y="136119"/>
                </a:lnTo>
                <a:lnTo>
                  <a:pt x="48791" y="132205"/>
                </a:lnTo>
                <a:lnTo>
                  <a:pt x="61897" y="126262"/>
                </a:lnTo>
                <a:lnTo>
                  <a:pt x="70671" y="121801"/>
                </a:lnTo>
                <a:lnTo>
                  <a:pt x="78167" y="110745"/>
                </a:lnTo>
                <a:lnTo>
                  <a:pt x="86910" y="99319"/>
                </a:lnTo>
                <a:lnTo>
                  <a:pt x="95823" y="91004"/>
                </a:lnTo>
                <a:lnTo>
                  <a:pt x="110377" y="91620"/>
                </a:lnTo>
                <a:lnTo>
                  <a:pt x="110377" y="89080"/>
                </a:lnTo>
                <a:lnTo>
                  <a:pt x="115178" y="86667"/>
                </a:lnTo>
                <a:lnTo>
                  <a:pt x="124384" y="82913"/>
                </a:lnTo>
                <a:lnTo>
                  <a:pt x="137954" y="80903"/>
                </a:lnTo>
                <a:lnTo>
                  <a:pt x="153883" y="82136"/>
                </a:lnTo>
                <a:lnTo>
                  <a:pt x="163368" y="78604"/>
                </a:lnTo>
                <a:lnTo>
                  <a:pt x="173727" y="69474"/>
                </a:lnTo>
                <a:lnTo>
                  <a:pt x="184044" y="63810"/>
                </a:lnTo>
                <a:lnTo>
                  <a:pt x="192013" y="66601"/>
                </a:lnTo>
                <a:lnTo>
                  <a:pt x="194413" y="56568"/>
                </a:lnTo>
                <a:lnTo>
                  <a:pt x="199214" y="51615"/>
                </a:lnTo>
                <a:lnTo>
                  <a:pt x="201614" y="49075"/>
                </a:lnTo>
                <a:lnTo>
                  <a:pt x="206427" y="39042"/>
                </a:lnTo>
                <a:lnTo>
                  <a:pt x="206427" y="36502"/>
                </a:lnTo>
                <a:lnTo>
                  <a:pt x="211228" y="34089"/>
                </a:lnTo>
                <a:lnTo>
                  <a:pt x="213628" y="29009"/>
                </a:lnTo>
                <a:lnTo>
                  <a:pt x="216029" y="24056"/>
                </a:lnTo>
                <a:lnTo>
                  <a:pt x="223230" y="26596"/>
                </a:lnTo>
                <a:lnTo>
                  <a:pt x="230430" y="31549"/>
                </a:lnTo>
                <a:lnTo>
                  <a:pt x="232831" y="29009"/>
                </a:lnTo>
                <a:lnTo>
                  <a:pt x="240032" y="21516"/>
                </a:lnTo>
                <a:lnTo>
                  <a:pt x="247245" y="16563"/>
                </a:lnTo>
                <a:lnTo>
                  <a:pt x="254446" y="11483"/>
                </a:lnTo>
                <a:lnTo>
                  <a:pt x="261647" y="9070"/>
                </a:lnTo>
                <a:lnTo>
                  <a:pt x="268848" y="6530"/>
                </a:lnTo>
                <a:lnTo>
                  <a:pt x="266448" y="3990"/>
                </a:lnTo>
                <a:lnTo>
                  <a:pt x="280862" y="1450"/>
                </a:lnTo>
                <a:lnTo>
                  <a:pt x="292585" y="0"/>
                </a:lnTo>
                <a:lnTo>
                  <a:pt x="301034" y="6442"/>
                </a:lnTo>
                <a:lnTo>
                  <a:pt x="308613" y="21831"/>
                </a:lnTo>
                <a:lnTo>
                  <a:pt x="314157" y="30130"/>
                </a:lnTo>
                <a:lnTo>
                  <a:pt x="324080" y="34089"/>
                </a:lnTo>
                <a:lnTo>
                  <a:pt x="324080" y="39042"/>
                </a:lnTo>
                <a:lnTo>
                  <a:pt x="326481" y="43995"/>
                </a:lnTo>
                <a:lnTo>
                  <a:pt x="331281" y="49075"/>
                </a:lnTo>
                <a:lnTo>
                  <a:pt x="336082" y="54028"/>
                </a:lnTo>
                <a:lnTo>
                  <a:pt x="344216" y="63772"/>
                </a:lnTo>
                <a:lnTo>
                  <a:pt x="352460" y="73638"/>
                </a:lnTo>
                <a:lnTo>
                  <a:pt x="355297" y="79047"/>
                </a:lnTo>
                <a:lnTo>
                  <a:pt x="362498" y="84127"/>
                </a:lnTo>
                <a:lnTo>
                  <a:pt x="367298" y="91620"/>
                </a:lnTo>
                <a:lnTo>
                  <a:pt x="372099" y="96573"/>
                </a:lnTo>
                <a:lnTo>
                  <a:pt x="372099" y="104193"/>
                </a:lnTo>
                <a:lnTo>
                  <a:pt x="372099" y="111686"/>
                </a:lnTo>
                <a:lnTo>
                  <a:pt x="372099" y="106606"/>
                </a:lnTo>
                <a:lnTo>
                  <a:pt x="374499" y="114099"/>
                </a:lnTo>
                <a:lnTo>
                  <a:pt x="374971" y="124530"/>
                </a:lnTo>
                <a:lnTo>
                  <a:pt x="370301" y="137698"/>
                </a:lnTo>
                <a:lnTo>
                  <a:pt x="359370" y="149182"/>
                </a:lnTo>
                <a:lnTo>
                  <a:pt x="353532" y="157446"/>
                </a:lnTo>
                <a:lnTo>
                  <a:pt x="352897" y="166677"/>
                </a:lnTo>
                <a:lnTo>
                  <a:pt x="355297" y="166677"/>
                </a:lnTo>
                <a:lnTo>
                  <a:pt x="350484" y="174170"/>
                </a:lnTo>
                <a:lnTo>
                  <a:pt x="349042" y="183821"/>
                </a:lnTo>
                <a:lnTo>
                  <a:pt x="355062" y="195299"/>
                </a:lnTo>
                <a:lnTo>
                  <a:pt x="367084" y="203506"/>
                </a:lnTo>
                <a:lnTo>
                  <a:pt x="375837" y="210701"/>
                </a:lnTo>
                <a:lnTo>
                  <a:pt x="384733" y="216979"/>
                </a:lnTo>
                <a:lnTo>
                  <a:pt x="397415" y="222821"/>
                </a:lnTo>
                <a:lnTo>
                  <a:pt x="410411" y="226726"/>
                </a:lnTo>
                <a:lnTo>
                  <a:pt x="421870" y="228601"/>
                </a:lnTo>
                <a:lnTo>
                  <a:pt x="431594" y="236332"/>
                </a:lnTo>
                <a:lnTo>
                  <a:pt x="445766" y="249123"/>
                </a:lnTo>
                <a:lnTo>
                  <a:pt x="457532" y="256009"/>
                </a:lnTo>
                <a:lnTo>
                  <a:pt x="467879" y="258820"/>
                </a:lnTo>
                <a:lnTo>
                  <a:pt x="477793" y="259383"/>
                </a:lnTo>
                <a:lnTo>
                  <a:pt x="489807" y="261460"/>
                </a:lnTo>
                <a:lnTo>
                  <a:pt x="502686" y="264793"/>
                </a:lnTo>
                <a:lnTo>
                  <a:pt x="515173" y="269856"/>
                </a:lnTo>
                <a:lnTo>
                  <a:pt x="526011" y="277119"/>
                </a:lnTo>
                <a:lnTo>
                  <a:pt x="538806" y="289744"/>
                </a:lnTo>
                <a:lnTo>
                  <a:pt x="550652" y="297694"/>
                </a:lnTo>
                <a:lnTo>
                  <a:pt x="560527" y="302232"/>
                </a:lnTo>
                <a:lnTo>
                  <a:pt x="573195" y="304679"/>
                </a:lnTo>
                <a:lnTo>
                  <a:pt x="585221" y="310299"/>
                </a:lnTo>
                <a:lnTo>
                  <a:pt x="595428" y="321871"/>
                </a:lnTo>
                <a:lnTo>
                  <a:pt x="597841" y="321871"/>
                </a:lnTo>
                <a:lnTo>
                  <a:pt x="604953" y="321871"/>
                </a:lnTo>
                <a:lnTo>
                  <a:pt x="612192" y="321871"/>
                </a:lnTo>
                <a:lnTo>
                  <a:pt x="619431" y="334444"/>
                </a:lnTo>
                <a:lnTo>
                  <a:pt x="624257" y="346890"/>
                </a:lnTo>
                <a:lnTo>
                  <a:pt x="621844" y="341937"/>
                </a:lnTo>
                <a:lnTo>
                  <a:pt x="628956" y="344477"/>
                </a:lnTo>
                <a:lnTo>
                  <a:pt x="637012" y="346866"/>
                </a:lnTo>
                <a:lnTo>
                  <a:pt x="643024" y="356214"/>
                </a:lnTo>
                <a:lnTo>
                  <a:pt x="650673" y="369496"/>
                </a:lnTo>
                <a:lnTo>
                  <a:pt x="648260" y="371909"/>
                </a:lnTo>
                <a:lnTo>
                  <a:pt x="657785" y="371909"/>
                </a:lnTo>
                <a:lnTo>
                  <a:pt x="667437" y="374449"/>
                </a:lnTo>
                <a:lnTo>
                  <a:pt x="667437" y="381942"/>
                </a:lnTo>
                <a:lnTo>
                  <a:pt x="660198" y="389435"/>
                </a:lnTo>
                <a:lnTo>
                  <a:pt x="656767" y="389308"/>
                </a:lnTo>
                <a:lnTo>
                  <a:pt x="647546" y="388949"/>
                </a:lnTo>
                <a:lnTo>
                  <a:pt x="601259" y="386823"/>
                </a:lnTo>
                <a:lnTo>
                  <a:pt x="570993" y="384873"/>
                </a:lnTo>
                <a:lnTo>
                  <a:pt x="559945" y="385163"/>
                </a:lnTo>
                <a:lnTo>
                  <a:pt x="508703" y="403529"/>
                </a:lnTo>
                <a:lnTo>
                  <a:pt x="471839" y="422076"/>
                </a:lnTo>
                <a:lnTo>
                  <a:pt x="449146" y="450775"/>
                </a:lnTo>
                <a:lnTo>
                  <a:pt x="442750" y="460062"/>
                </a:lnTo>
                <a:lnTo>
                  <a:pt x="427840" y="465454"/>
                </a:lnTo>
                <a:lnTo>
                  <a:pt x="415167" y="470234"/>
                </a:lnTo>
                <a:lnTo>
                  <a:pt x="403898" y="474265"/>
                </a:lnTo>
                <a:lnTo>
                  <a:pt x="393200" y="477410"/>
                </a:lnTo>
                <a:lnTo>
                  <a:pt x="382240" y="479532"/>
                </a:lnTo>
                <a:lnTo>
                  <a:pt x="376900" y="479605"/>
                </a:lnTo>
                <a:lnTo>
                  <a:pt x="367298" y="479605"/>
                </a:lnTo>
                <a:lnTo>
                  <a:pt x="360097" y="479605"/>
                </a:lnTo>
                <a:lnTo>
                  <a:pt x="352897" y="469572"/>
                </a:lnTo>
                <a:lnTo>
                  <a:pt x="350484" y="459539"/>
                </a:lnTo>
              </a:path>
            </a:pathLst>
          </a:custGeom>
          <a:ln w="304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93429" y="4449826"/>
            <a:ext cx="211026" cy="122174"/>
          </a:xfrm>
          <a:custGeom>
            <a:avLst/>
            <a:gdLst/>
            <a:ahLst/>
            <a:cxnLst/>
            <a:rect l="l" t="t" r="r" b="b"/>
            <a:pathLst>
              <a:path w="211026" h="122174">
                <a:moveTo>
                  <a:pt x="211026" y="0"/>
                </a:moveTo>
                <a:lnTo>
                  <a:pt x="6899" y="0"/>
                </a:lnTo>
                <a:lnTo>
                  <a:pt x="11712" y="2412"/>
                </a:lnTo>
                <a:lnTo>
                  <a:pt x="14113" y="2412"/>
                </a:lnTo>
                <a:lnTo>
                  <a:pt x="14113" y="9906"/>
                </a:lnTo>
                <a:lnTo>
                  <a:pt x="11712" y="14986"/>
                </a:lnTo>
                <a:lnTo>
                  <a:pt x="2098" y="22478"/>
                </a:lnTo>
                <a:lnTo>
                  <a:pt x="6899" y="27431"/>
                </a:lnTo>
                <a:lnTo>
                  <a:pt x="9299" y="32384"/>
                </a:lnTo>
                <a:lnTo>
                  <a:pt x="5814" y="38918"/>
                </a:lnTo>
                <a:lnTo>
                  <a:pt x="321" y="46746"/>
                </a:lnTo>
                <a:lnTo>
                  <a:pt x="0" y="61905"/>
                </a:lnTo>
                <a:lnTo>
                  <a:pt x="1244" y="76557"/>
                </a:lnTo>
                <a:lnTo>
                  <a:pt x="2669" y="106847"/>
                </a:lnTo>
                <a:lnTo>
                  <a:pt x="3467" y="112805"/>
                </a:lnTo>
                <a:lnTo>
                  <a:pt x="12017" y="116229"/>
                </a:lnTo>
                <a:lnTo>
                  <a:pt x="26852" y="120242"/>
                </a:lnTo>
                <a:lnTo>
                  <a:pt x="46167" y="122173"/>
                </a:lnTo>
                <a:lnTo>
                  <a:pt x="112563" y="122174"/>
                </a:lnTo>
                <a:lnTo>
                  <a:pt x="114963" y="52324"/>
                </a:lnTo>
                <a:lnTo>
                  <a:pt x="115329" y="49183"/>
                </a:lnTo>
                <a:lnTo>
                  <a:pt x="118900" y="33159"/>
                </a:lnTo>
                <a:lnTo>
                  <a:pt x="125430" y="23659"/>
                </a:lnTo>
                <a:lnTo>
                  <a:pt x="136234" y="18418"/>
                </a:lnTo>
                <a:lnTo>
                  <a:pt x="209245" y="18418"/>
                </a:lnTo>
                <a:lnTo>
                  <a:pt x="209575" y="17746"/>
                </a:lnTo>
                <a:lnTo>
                  <a:pt x="211026" y="4952"/>
                </a:lnTo>
                <a:lnTo>
                  <a:pt x="211026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29664" y="4468244"/>
            <a:ext cx="73010" cy="17505"/>
          </a:xfrm>
          <a:custGeom>
            <a:avLst/>
            <a:gdLst/>
            <a:ahLst/>
            <a:cxnLst/>
            <a:rect l="l" t="t" r="r" b="b"/>
            <a:pathLst>
              <a:path w="73010" h="17505">
                <a:moveTo>
                  <a:pt x="73010" y="0"/>
                </a:moveTo>
                <a:lnTo>
                  <a:pt x="0" y="0"/>
                </a:lnTo>
                <a:lnTo>
                  <a:pt x="12237" y="1289"/>
                </a:lnTo>
                <a:lnTo>
                  <a:pt x="24444" y="5763"/>
                </a:lnTo>
                <a:lnTo>
                  <a:pt x="34596" y="11910"/>
                </a:lnTo>
                <a:lnTo>
                  <a:pt x="43051" y="17128"/>
                </a:lnTo>
                <a:lnTo>
                  <a:pt x="52662" y="17505"/>
                </a:lnTo>
                <a:lnTo>
                  <a:pt x="67380" y="11463"/>
                </a:lnTo>
                <a:lnTo>
                  <a:pt x="73010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97928" y="4337172"/>
            <a:ext cx="230180" cy="115066"/>
          </a:xfrm>
          <a:custGeom>
            <a:avLst/>
            <a:gdLst/>
            <a:ahLst/>
            <a:cxnLst/>
            <a:rect l="l" t="t" r="r" b="b"/>
            <a:pathLst>
              <a:path w="230180" h="115066">
                <a:moveTo>
                  <a:pt x="24925" y="0"/>
                </a:moveTo>
                <a:lnTo>
                  <a:pt x="3505" y="33508"/>
                </a:lnTo>
                <a:lnTo>
                  <a:pt x="2669" y="47396"/>
                </a:lnTo>
                <a:lnTo>
                  <a:pt x="2711" y="64843"/>
                </a:lnTo>
                <a:lnTo>
                  <a:pt x="3286" y="79144"/>
                </a:lnTo>
                <a:lnTo>
                  <a:pt x="3402" y="92714"/>
                </a:lnTo>
                <a:lnTo>
                  <a:pt x="2400" y="102620"/>
                </a:lnTo>
                <a:lnTo>
                  <a:pt x="0" y="115066"/>
                </a:lnTo>
                <a:lnTo>
                  <a:pt x="2400" y="112653"/>
                </a:lnTo>
                <a:lnTo>
                  <a:pt x="206527" y="112653"/>
                </a:lnTo>
                <a:lnTo>
                  <a:pt x="206623" y="92564"/>
                </a:lnTo>
                <a:lnTo>
                  <a:pt x="211328" y="85221"/>
                </a:lnTo>
                <a:lnTo>
                  <a:pt x="203820" y="79769"/>
                </a:lnTo>
                <a:lnTo>
                  <a:pt x="201930" y="71422"/>
                </a:lnTo>
                <a:lnTo>
                  <a:pt x="205683" y="60930"/>
                </a:lnTo>
                <a:lnTo>
                  <a:pt x="216060" y="47802"/>
                </a:lnTo>
                <a:lnTo>
                  <a:pt x="221879" y="36357"/>
                </a:lnTo>
                <a:lnTo>
                  <a:pt x="220941" y="27817"/>
                </a:lnTo>
                <a:lnTo>
                  <a:pt x="218541" y="20324"/>
                </a:lnTo>
                <a:lnTo>
                  <a:pt x="223342" y="15371"/>
                </a:lnTo>
                <a:lnTo>
                  <a:pt x="228142" y="7878"/>
                </a:lnTo>
                <a:lnTo>
                  <a:pt x="230180" y="1518"/>
                </a:lnTo>
                <a:lnTo>
                  <a:pt x="37872" y="1518"/>
                </a:lnTo>
                <a:lnTo>
                  <a:pt x="24925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35801" y="4305173"/>
            <a:ext cx="192670" cy="33518"/>
          </a:xfrm>
          <a:custGeom>
            <a:avLst/>
            <a:gdLst/>
            <a:ahLst/>
            <a:cxnLst/>
            <a:rect l="l" t="t" r="r" b="b"/>
            <a:pathLst>
              <a:path w="192670" h="33518">
                <a:moveTo>
                  <a:pt x="62990" y="0"/>
                </a:moveTo>
                <a:lnTo>
                  <a:pt x="50989" y="0"/>
                </a:lnTo>
                <a:lnTo>
                  <a:pt x="48588" y="4953"/>
                </a:lnTo>
                <a:lnTo>
                  <a:pt x="43775" y="9906"/>
                </a:lnTo>
                <a:lnTo>
                  <a:pt x="36574" y="14986"/>
                </a:lnTo>
                <a:lnTo>
                  <a:pt x="26973" y="24892"/>
                </a:lnTo>
                <a:lnTo>
                  <a:pt x="22172" y="24892"/>
                </a:lnTo>
                <a:lnTo>
                  <a:pt x="11778" y="33282"/>
                </a:lnTo>
                <a:lnTo>
                  <a:pt x="0" y="33518"/>
                </a:lnTo>
                <a:lnTo>
                  <a:pt x="192307" y="33518"/>
                </a:lnTo>
                <a:lnTo>
                  <a:pt x="192670" y="32385"/>
                </a:lnTo>
                <a:lnTo>
                  <a:pt x="190270" y="24892"/>
                </a:lnTo>
                <a:lnTo>
                  <a:pt x="185469" y="19939"/>
                </a:lnTo>
                <a:lnTo>
                  <a:pt x="178255" y="17399"/>
                </a:lnTo>
                <a:lnTo>
                  <a:pt x="175855" y="17399"/>
                </a:lnTo>
                <a:lnTo>
                  <a:pt x="173455" y="9906"/>
                </a:lnTo>
                <a:lnTo>
                  <a:pt x="172507" y="7950"/>
                </a:lnTo>
                <a:lnTo>
                  <a:pt x="95358" y="7950"/>
                </a:lnTo>
                <a:lnTo>
                  <a:pt x="82209" y="7933"/>
                </a:lnTo>
                <a:lnTo>
                  <a:pt x="70191" y="4953"/>
                </a:lnTo>
                <a:lnTo>
                  <a:pt x="62990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31159" y="4310126"/>
            <a:ext cx="77149" cy="2997"/>
          </a:xfrm>
          <a:custGeom>
            <a:avLst/>
            <a:gdLst/>
            <a:ahLst/>
            <a:cxnLst/>
            <a:rect l="l" t="t" r="r" b="b"/>
            <a:pathLst>
              <a:path w="77149" h="2997">
                <a:moveTo>
                  <a:pt x="75696" y="0"/>
                </a:moveTo>
                <a:lnTo>
                  <a:pt x="8462" y="0"/>
                </a:lnTo>
                <a:lnTo>
                  <a:pt x="0" y="2997"/>
                </a:lnTo>
                <a:lnTo>
                  <a:pt x="77149" y="2997"/>
                </a:lnTo>
                <a:lnTo>
                  <a:pt x="75696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51624" y="4297680"/>
            <a:ext cx="38430" cy="12446"/>
          </a:xfrm>
          <a:custGeom>
            <a:avLst/>
            <a:gdLst/>
            <a:ahLst/>
            <a:cxnLst/>
            <a:rect l="l" t="t" r="r" b="b"/>
            <a:pathLst>
              <a:path w="38430" h="12446">
                <a:moveTo>
                  <a:pt x="24015" y="0"/>
                </a:moveTo>
                <a:lnTo>
                  <a:pt x="23447" y="1751"/>
                </a:lnTo>
                <a:lnTo>
                  <a:pt x="12923" y="10311"/>
                </a:lnTo>
                <a:lnTo>
                  <a:pt x="0" y="12446"/>
                </a:lnTo>
                <a:lnTo>
                  <a:pt x="38430" y="12446"/>
                </a:lnTo>
                <a:lnTo>
                  <a:pt x="31216" y="7493"/>
                </a:lnTo>
                <a:lnTo>
                  <a:pt x="26416" y="2540"/>
                </a:lnTo>
                <a:lnTo>
                  <a:pt x="24015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93429" y="4297680"/>
            <a:ext cx="235042" cy="274320"/>
          </a:xfrm>
          <a:custGeom>
            <a:avLst/>
            <a:gdLst/>
            <a:ahLst/>
            <a:cxnLst/>
            <a:rect l="l" t="t" r="r" b="b"/>
            <a:pathLst>
              <a:path w="235042" h="274320">
                <a:moveTo>
                  <a:pt x="112563" y="274320"/>
                </a:moveTo>
                <a:lnTo>
                  <a:pt x="101929" y="274320"/>
                </a:lnTo>
                <a:lnTo>
                  <a:pt x="88326" y="274320"/>
                </a:lnTo>
                <a:lnTo>
                  <a:pt x="73400" y="274320"/>
                </a:lnTo>
                <a:lnTo>
                  <a:pt x="58798" y="274320"/>
                </a:lnTo>
                <a:lnTo>
                  <a:pt x="12017" y="268375"/>
                </a:lnTo>
                <a:lnTo>
                  <a:pt x="2031" y="245297"/>
                </a:lnTo>
                <a:lnTo>
                  <a:pt x="1244" y="228703"/>
                </a:lnTo>
                <a:lnTo>
                  <a:pt x="0" y="214051"/>
                </a:lnTo>
                <a:lnTo>
                  <a:pt x="321" y="198892"/>
                </a:lnTo>
                <a:lnTo>
                  <a:pt x="5814" y="191064"/>
                </a:lnTo>
                <a:lnTo>
                  <a:pt x="9299" y="184531"/>
                </a:lnTo>
                <a:lnTo>
                  <a:pt x="6899" y="179578"/>
                </a:lnTo>
                <a:lnTo>
                  <a:pt x="2098" y="174625"/>
                </a:lnTo>
                <a:lnTo>
                  <a:pt x="11712" y="167132"/>
                </a:lnTo>
                <a:lnTo>
                  <a:pt x="14113" y="162052"/>
                </a:lnTo>
                <a:lnTo>
                  <a:pt x="14113" y="157099"/>
                </a:lnTo>
                <a:lnTo>
                  <a:pt x="14113" y="154559"/>
                </a:lnTo>
                <a:lnTo>
                  <a:pt x="11712" y="154559"/>
                </a:lnTo>
                <a:lnTo>
                  <a:pt x="6899" y="152146"/>
                </a:lnTo>
                <a:lnTo>
                  <a:pt x="4499" y="154559"/>
                </a:lnTo>
                <a:lnTo>
                  <a:pt x="6899" y="142112"/>
                </a:lnTo>
                <a:lnTo>
                  <a:pt x="7917" y="132057"/>
                </a:lnTo>
                <a:lnTo>
                  <a:pt x="7785" y="118637"/>
                </a:lnTo>
                <a:lnTo>
                  <a:pt x="7210" y="104336"/>
                </a:lnTo>
                <a:lnTo>
                  <a:pt x="7168" y="86888"/>
                </a:lnTo>
                <a:lnTo>
                  <a:pt x="24089" y="43168"/>
                </a:lnTo>
                <a:lnTo>
                  <a:pt x="29424" y="39492"/>
                </a:lnTo>
                <a:lnTo>
                  <a:pt x="42372" y="41011"/>
                </a:lnTo>
                <a:lnTo>
                  <a:pt x="54150" y="40775"/>
                </a:lnTo>
                <a:lnTo>
                  <a:pt x="64544" y="32385"/>
                </a:lnTo>
                <a:lnTo>
                  <a:pt x="69345" y="32385"/>
                </a:lnTo>
                <a:lnTo>
                  <a:pt x="74146" y="27432"/>
                </a:lnTo>
                <a:lnTo>
                  <a:pt x="78946" y="22479"/>
                </a:lnTo>
                <a:lnTo>
                  <a:pt x="86147" y="17399"/>
                </a:lnTo>
                <a:lnTo>
                  <a:pt x="90960" y="12446"/>
                </a:lnTo>
                <a:lnTo>
                  <a:pt x="93361" y="7493"/>
                </a:lnTo>
                <a:lnTo>
                  <a:pt x="105362" y="7493"/>
                </a:lnTo>
                <a:lnTo>
                  <a:pt x="112563" y="12446"/>
                </a:lnTo>
                <a:lnTo>
                  <a:pt x="124581" y="15426"/>
                </a:lnTo>
                <a:lnTo>
                  <a:pt x="137730" y="15443"/>
                </a:lnTo>
                <a:lnTo>
                  <a:pt x="146193" y="12446"/>
                </a:lnTo>
                <a:lnTo>
                  <a:pt x="153394" y="12446"/>
                </a:lnTo>
                <a:lnTo>
                  <a:pt x="158194" y="12446"/>
                </a:lnTo>
                <a:lnTo>
                  <a:pt x="171117" y="10311"/>
                </a:lnTo>
                <a:lnTo>
                  <a:pt x="181641" y="1751"/>
                </a:lnTo>
                <a:lnTo>
                  <a:pt x="182210" y="0"/>
                </a:lnTo>
                <a:lnTo>
                  <a:pt x="184610" y="2540"/>
                </a:lnTo>
                <a:lnTo>
                  <a:pt x="189411" y="7493"/>
                </a:lnTo>
                <a:lnTo>
                  <a:pt x="196624" y="12446"/>
                </a:lnTo>
                <a:lnTo>
                  <a:pt x="201425" y="12446"/>
                </a:lnTo>
                <a:lnTo>
                  <a:pt x="206226" y="12446"/>
                </a:lnTo>
                <a:lnTo>
                  <a:pt x="213426" y="12446"/>
                </a:lnTo>
                <a:lnTo>
                  <a:pt x="215827" y="17399"/>
                </a:lnTo>
                <a:lnTo>
                  <a:pt x="218227" y="24892"/>
                </a:lnTo>
                <a:lnTo>
                  <a:pt x="220627" y="24892"/>
                </a:lnTo>
                <a:lnTo>
                  <a:pt x="227841" y="27432"/>
                </a:lnTo>
                <a:lnTo>
                  <a:pt x="232642" y="32385"/>
                </a:lnTo>
                <a:lnTo>
                  <a:pt x="235042" y="39878"/>
                </a:lnTo>
                <a:lnTo>
                  <a:pt x="232642" y="47371"/>
                </a:lnTo>
                <a:lnTo>
                  <a:pt x="227841" y="54864"/>
                </a:lnTo>
                <a:lnTo>
                  <a:pt x="223040" y="59817"/>
                </a:lnTo>
                <a:lnTo>
                  <a:pt x="225441" y="67310"/>
                </a:lnTo>
                <a:lnTo>
                  <a:pt x="226378" y="75850"/>
                </a:lnTo>
                <a:lnTo>
                  <a:pt x="220559" y="87295"/>
                </a:lnTo>
                <a:lnTo>
                  <a:pt x="210182" y="100423"/>
                </a:lnTo>
                <a:lnTo>
                  <a:pt x="206430" y="110914"/>
                </a:lnTo>
                <a:lnTo>
                  <a:pt x="208319" y="119261"/>
                </a:lnTo>
                <a:lnTo>
                  <a:pt x="215827" y="124714"/>
                </a:lnTo>
                <a:lnTo>
                  <a:pt x="211026" y="132207"/>
                </a:lnTo>
                <a:lnTo>
                  <a:pt x="211026" y="137160"/>
                </a:lnTo>
                <a:lnTo>
                  <a:pt x="211026" y="142112"/>
                </a:lnTo>
                <a:lnTo>
                  <a:pt x="211026" y="147193"/>
                </a:lnTo>
                <a:lnTo>
                  <a:pt x="211026" y="157099"/>
                </a:lnTo>
                <a:lnTo>
                  <a:pt x="209575" y="169892"/>
                </a:lnTo>
                <a:lnTo>
                  <a:pt x="203615" y="182028"/>
                </a:lnTo>
                <a:lnTo>
                  <a:pt x="188897" y="188070"/>
                </a:lnTo>
                <a:lnTo>
                  <a:pt x="179286" y="187693"/>
                </a:lnTo>
                <a:lnTo>
                  <a:pt x="170831" y="182474"/>
                </a:lnTo>
                <a:lnTo>
                  <a:pt x="160679" y="176327"/>
                </a:lnTo>
                <a:lnTo>
                  <a:pt x="148472" y="171854"/>
                </a:lnTo>
                <a:lnTo>
                  <a:pt x="136234" y="170564"/>
                </a:lnTo>
                <a:lnTo>
                  <a:pt x="125430" y="175805"/>
                </a:lnTo>
                <a:lnTo>
                  <a:pt x="118900" y="185305"/>
                </a:lnTo>
                <a:lnTo>
                  <a:pt x="115329" y="201329"/>
                </a:lnTo>
                <a:lnTo>
                  <a:pt x="114963" y="204470"/>
                </a:lnTo>
                <a:lnTo>
                  <a:pt x="112563" y="274320"/>
                </a:lnTo>
              </a:path>
            </a:pathLst>
          </a:custGeom>
          <a:ln w="304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91896" y="3345180"/>
            <a:ext cx="435017" cy="263162"/>
          </a:xfrm>
          <a:custGeom>
            <a:avLst/>
            <a:gdLst/>
            <a:ahLst/>
            <a:cxnLst/>
            <a:rect l="l" t="t" r="r" b="b"/>
            <a:pathLst>
              <a:path w="435017" h="263162">
                <a:moveTo>
                  <a:pt x="369911" y="139338"/>
                </a:moveTo>
                <a:lnTo>
                  <a:pt x="86821" y="139338"/>
                </a:lnTo>
                <a:lnTo>
                  <a:pt x="94858" y="145357"/>
                </a:lnTo>
                <a:lnTo>
                  <a:pt x="106430" y="160063"/>
                </a:lnTo>
                <a:lnTo>
                  <a:pt x="114141" y="176276"/>
                </a:lnTo>
                <a:lnTo>
                  <a:pt x="117705" y="191036"/>
                </a:lnTo>
                <a:lnTo>
                  <a:pt x="118533" y="203161"/>
                </a:lnTo>
                <a:lnTo>
                  <a:pt x="118009" y="211361"/>
                </a:lnTo>
                <a:lnTo>
                  <a:pt x="117525" y="214376"/>
                </a:lnTo>
                <a:lnTo>
                  <a:pt x="122313" y="216789"/>
                </a:lnTo>
                <a:lnTo>
                  <a:pt x="135365" y="218134"/>
                </a:lnTo>
                <a:lnTo>
                  <a:pt x="148286" y="224476"/>
                </a:lnTo>
                <a:lnTo>
                  <a:pt x="155892" y="234739"/>
                </a:lnTo>
                <a:lnTo>
                  <a:pt x="158767" y="244213"/>
                </a:lnTo>
                <a:lnTo>
                  <a:pt x="177928" y="245843"/>
                </a:lnTo>
                <a:lnTo>
                  <a:pt x="190742" y="248435"/>
                </a:lnTo>
                <a:lnTo>
                  <a:pt x="199725" y="255801"/>
                </a:lnTo>
                <a:lnTo>
                  <a:pt x="205992" y="261204"/>
                </a:lnTo>
                <a:lnTo>
                  <a:pt x="217851" y="263162"/>
                </a:lnTo>
                <a:lnTo>
                  <a:pt x="235355" y="260059"/>
                </a:lnTo>
                <a:lnTo>
                  <a:pt x="247967" y="256975"/>
                </a:lnTo>
                <a:lnTo>
                  <a:pt x="260342" y="255731"/>
                </a:lnTo>
                <a:lnTo>
                  <a:pt x="285173" y="255722"/>
                </a:lnTo>
                <a:lnTo>
                  <a:pt x="298427" y="253181"/>
                </a:lnTo>
                <a:lnTo>
                  <a:pt x="309757" y="248939"/>
                </a:lnTo>
                <a:lnTo>
                  <a:pt x="320233" y="243335"/>
                </a:lnTo>
                <a:lnTo>
                  <a:pt x="333785" y="240987"/>
                </a:lnTo>
                <a:lnTo>
                  <a:pt x="361361" y="240987"/>
                </a:lnTo>
                <a:lnTo>
                  <a:pt x="369354" y="236728"/>
                </a:lnTo>
                <a:lnTo>
                  <a:pt x="371754" y="231775"/>
                </a:lnTo>
                <a:lnTo>
                  <a:pt x="386143" y="231775"/>
                </a:lnTo>
                <a:lnTo>
                  <a:pt x="393344" y="226822"/>
                </a:lnTo>
                <a:lnTo>
                  <a:pt x="411618" y="226822"/>
                </a:lnTo>
                <a:lnTo>
                  <a:pt x="425668" y="214334"/>
                </a:lnTo>
                <a:lnTo>
                  <a:pt x="434157" y="204682"/>
                </a:lnTo>
                <a:lnTo>
                  <a:pt x="435017" y="196897"/>
                </a:lnTo>
                <a:lnTo>
                  <a:pt x="425651" y="186286"/>
                </a:lnTo>
                <a:lnTo>
                  <a:pt x="415660" y="176249"/>
                </a:lnTo>
                <a:lnTo>
                  <a:pt x="407733" y="169545"/>
                </a:lnTo>
                <a:lnTo>
                  <a:pt x="398145" y="167005"/>
                </a:lnTo>
                <a:lnTo>
                  <a:pt x="393344" y="159512"/>
                </a:lnTo>
                <a:lnTo>
                  <a:pt x="388543" y="156972"/>
                </a:lnTo>
                <a:lnTo>
                  <a:pt x="381355" y="152019"/>
                </a:lnTo>
                <a:lnTo>
                  <a:pt x="378955" y="152019"/>
                </a:lnTo>
                <a:lnTo>
                  <a:pt x="371487" y="141737"/>
                </a:lnTo>
                <a:lnTo>
                  <a:pt x="369911" y="139338"/>
                </a:lnTo>
              </a:path>
              <a:path w="435017" h="263162">
                <a:moveTo>
                  <a:pt x="285037" y="255731"/>
                </a:moveTo>
                <a:lnTo>
                  <a:pt x="260342" y="255731"/>
                </a:lnTo>
                <a:lnTo>
                  <a:pt x="272314" y="256657"/>
                </a:lnTo>
                <a:lnTo>
                  <a:pt x="285037" y="255731"/>
                </a:lnTo>
              </a:path>
              <a:path w="435017" h="263162">
                <a:moveTo>
                  <a:pt x="361361" y="240987"/>
                </a:moveTo>
                <a:lnTo>
                  <a:pt x="333785" y="240987"/>
                </a:lnTo>
                <a:lnTo>
                  <a:pt x="345978" y="241953"/>
                </a:lnTo>
                <a:lnTo>
                  <a:pt x="359428" y="242017"/>
                </a:lnTo>
                <a:lnTo>
                  <a:pt x="361361" y="240987"/>
                </a:lnTo>
              </a:path>
              <a:path w="435017" h="263162">
                <a:moveTo>
                  <a:pt x="386143" y="231775"/>
                </a:moveTo>
                <a:lnTo>
                  <a:pt x="371754" y="231775"/>
                </a:lnTo>
                <a:lnTo>
                  <a:pt x="376555" y="234315"/>
                </a:lnTo>
                <a:lnTo>
                  <a:pt x="378955" y="234315"/>
                </a:lnTo>
                <a:lnTo>
                  <a:pt x="386143" y="231775"/>
                </a:lnTo>
              </a:path>
              <a:path w="435017" h="263162">
                <a:moveTo>
                  <a:pt x="411618" y="226822"/>
                </a:moveTo>
                <a:lnTo>
                  <a:pt x="393344" y="226822"/>
                </a:lnTo>
                <a:lnTo>
                  <a:pt x="393344" y="229362"/>
                </a:lnTo>
                <a:lnTo>
                  <a:pt x="402886" y="230483"/>
                </a:lnTo>
                <a:lnTo>
                  <a:pt x="411463" y="226959"/>
                </a:lnTo>
                <a:lnTo>
                  <a:pt x="411618" y="226822"/>
                </a:lnTo>
              </a:path>
              <a:path w="435017" h="263162">
                <a:moveTo>
                  <a:pt x="43167" y="0"/>
                </a:moveTo>
                <a:lnTo>
                  <a:pt x="38379" y="0"/>
                </a:lnTo>
                <a:lnTo>
                  <a:pt x="0" y="92201"/>
                </a:lnTo>
                <a:lnTo>
                  <a:pt x="4800" y="97155"/>
                </a:lnTo>
                <a:lnTo>
                  <a:pt x="7200" y="102235"/>
                </a:lnTo>
                <a:lnTo>
                  <a:pt x="14387" y="107191"/>
                </a:lnTo>
                <a:lnTo>
                  <a:pt x="23484" y="116254"/>
                </a:lnTo>
                <a:lnTo>
                  <a:pt x="30202" y="129372"/>
                </a:lnTo>
                <a:lnTo>
                  <a:pt x="38023" y="140612"/>
                </a:lnTo>
                <a:lnTo>
                  <a:pt x="45567" y="144526"/>
                </a:lnTo>
                <a:lnTo>
                  <a:pt x="52768" y="139573"/>
                </a:lnTo>
                <a:lnTo>
                  <a:pt x="77300" y="139573"/>
                </a:lnTo>
                <a:lnTo>
                  <a:pt x="77716" y="139374"/>
                </a:lnTo>
                <a:lnTo>
                  <a:pt x="369911" y="139338"/>
                </a:lnTo>
                <a:lnTo>
                  <a:pt x="366497" y="134145"/>
                </a:lnTo>
                <a:lnTo>
                  <a:pt x="341569" y="98685"/>
                </a:lnTo>
                <a:lnTo>
                  <a:pt x="310330" y="78059"/>
                </a:lnTo>
                <a:lnTo>
                  <a:pt x="297794" y="73039"/>
                </a:lnTo>
                <a:lnTo>
                  <a:pt x="287476" y="67050"/>
                </a:lnTo>
                <a:lnTo>
                  <a:pt x="275903" y="58231"/>
                </a:lnTo>
                <a:lnTo>
                  <a:pt x="265453" y="55093"/>
                </a:lnTo>
                <a:lnTo>
                  <a:pt x="257284" y="54768"/>
                </a:lnTo>
                <a:lnTo>
                  <a:pt x="250808" y="52324"/>
                </a:lnTo>
                <a:lnTo>
                  <a:pt x="95935" y="52324"/>
                </a:lnTo>
                <a:lnTo>
                  <a:pt x="91135" y="49911"/>
                </a:lnTo>
                <a:lnTo>
                  <a:pt x="86695" y="36902"/>
                </a:lnTo>
                <a:lnTo>
                  <a:pt x="77888" y="26744"/>
                </a:lnTo>
                <a:lnTo>
                  <a:pt x="64757" y="22479"/>
                </a:lnTo>
                <a:lnTo>
                  <a:pt x="55168" y="19938"/>
                </a:lnTo>
                <a:lnTo>
                  <a:pt x="47967" y="12446"/>
                </a:lnTo>
                <a:lnTo>
                  <a:pt x="45567" y="7493"/>
                </a:lnTo>
                <a:lnTo>
                  <a:pt x="43167" y="0"/>
                </a:lnTo>
              </a:path>
              <a:path w="435017" h="263162">
                <a:moveTo>
                  <a:pt x="77300" y="139573"/>
                </a:moveTo>
                <a:lnTo>
                  <a:pt x="62357" y="139573"/>
                </a:lnTo>
                <a:lnTo>
                  <a:pt x="69557" y="144526"/>
                </a:lnTo>
                <a:lnTo>
                  <a:pt x="71958" y="142112"/>
                </a:lnTo>
                <a:lnTo>
                  <a:pt x="77300" y="139573"/>
                </a:lnTo>
              </a:path>
              <a:path w="435017" h="263162">
                <a:moveTo>
                  <a:pt x="107924" y="47371"/>
                </a:moveTo>
                <a:lnTo>
                  <a:pt x="107924" y="52324"/>
                </a:lnTo>
                <a:lnTo>
                  <a:pt x="250808" y="52324"/>
                </a:lnTo>
                <a:lnTo>
                  <a:pt x="246076" y="50537"/>
                </a:lnTo>
                <a:lnTo>
                  <a:pt x="244851" y="49947"/>
                </a:lnTo>
                <a:lnTo>
                  <a:pt x="194499" y="49947"/>
                </a:lnTo>
                <a:lnTo>
                  <a:pt x="193195" y="49911"/>
                </a:lnTo>
                <a:lnTo>
                  <a:pt x="117525" y="49911"/>
                </a:lnTo>
                <a:lnTo>
                  <a:pt x="107924" y="47371"/>
                </a:lnTo>
              </a:path>
              <a:path w="435017" h="263162">
                <a:moveTo>
                  <a:pt x="218393" y="42437"/>
                </a:moveTo>
                <a:lnTo>
                  <a:pt x="206408" y="44862"/>
                </a:lnTo>
                <a:lnTo>
                  <a:pt x="194499" y="49947"/>
                </a:lnTo>
                <a:lnTo>
                  <a:pt x="244851" y="49947"/>
                </a:lnTo>
                <a:lnTo>
                  <a:pt x="230425" y="42999"/>
                </a:lnTo>
                <a:lnTo>
                  <a:pt x="218393" y="42437"/>
                </a:lnTo>
              </a:path>
              <a:path w="435017" h="263162">
                <a:moveTo>
                  <a:pt x="160888" y="31932"/>
                </a:moveTo>
                <a:lnTo>
                  <a:pt x="151944" y="32735"/>
                </a:lnTo>
                <a:lnTo>
                  <a:pt x="138499" y="41673"/>
                </a:lnTo>
                <a:lnTo>
                  <a:pt x="128239" y="48663"/>
                </a:lnTo>
                <a:lnTo>
                  <a:pt x="117525" y="49911"/>
                </a:lnTo>
                <a:lnTo>
                  <a:pt x="193195" y="49911"/>
                </a:lnTo>
                <a:lnTo>
                  <a:pt x="182582" y="49610"/>
                </a:lnTo>
                <a:lnTo>
                  <a:pt x="172203" y="41909"/>
                </a:lnTo>
                <a:lnTo>
                  <a:pt x="167063" y="36059"/>
                </a:lnTo>
                <a:lnTo>
                  <a:pt x="160888" y="31932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91896" y="3345180"/>
            <a:ext cx="435017" cy="263162"/>
          </a:xfrm>
          <a:custGeom>
            <a:avLst/>
            <a:gdLst/>
            <a:ahLst/>
            <a:cxnLst/>
            <a:rect l="l" t="t" r="r" b="b"/>
            <a:pathLst>
              <a:path w="435017" h="263162">
                <a:moveTo>
                  <a:pt x="0" y="92201"/>
                </a:moveTo>
                <a:lnTo>
                  <a:pt x="38379" y="0"/>
                </a:lnTo>
                <a:lnTo>
                  <a:pt x="43167" y="0"/>
                </a:lnTo>
                <a:lnTo>
                  <a:pt x="45567" y="7493"/>
                </a:lnTo>
                <a:lnTo>
                  <a:pt x="47967" y="12446"/>
                </a:lnTo>
                <a:lnTo>
                  <a:pt x="55168" y="19938"/>
                </a:lnTo>
                <a:lnTo>
                  <a:pt x="64757" y="22479"/>
                </a:lnTo>
                <a:lnTo>
                  <a:pt x="77888" y="26744"/>
                </a:lnTo>
                <a:lnTo>
                  <a:pt x="86695" y="36902"/>
                </a:lnTo>
                <a:lnTo>
                  <a:pt x="91135" y="49911"/>
                </a:lnTo>
                <a:lnTo>
                  <a:pt x="95935" y="52324"/>
                </a:lnTo>
                <a:lnTo>
                  <a:pt x="105537" y="52324"/>
                </a:lnTo>
                <a:lnTo>
                  <a:pt x="107924" y="52324"/>
                </a:lnTo>
                <a:lnTo>
                  <a:pt x="107924" y="47371"/>
                </a:lnTo>
                <a:lnTo>
                  <a:pt x="117525" y="49911"/>
                </a:lnTo>
                <a:lnTo>
                  <a:pt x="128239" y="48663"/>
                </a:lnTo>
                <a:lnTo>
                  <a:pt x="138499" y="41673"/>
                </a:lnTo>
                <a:lnTo>
                  <a:pt x="151944" y="32735"/>
                </a:lnTo>
                <a:lnTo>
                  <a:pt x="160888" y="31932"/>
                </a:lnTo>
                <a:lnTo>
                  <a:pt x="167063" y="36059"/>
                </a:lnTo>
                <a:lnTo>
                  <a:pt x="172203" y="41909"/>
                </a:lnTo>
                <a:lnTo>
                  <a:pt x="182582" y="49610"/>
                </a:lnTo>
                <a:lnTo>
                  <a:pt x="194499" y="49947"/>
                </a:lnTo>
                <a:lnTo>
                  <a:pt x="206408" y="44862"/>
                </a:lnTo>
                <a:lnTo>
                  <a:pt x="218393" y="42437"/>
                </a:lnTo>
                <a:lnTo>
                  <a:pt x="230425" y="42999"/>
                </a:lnTo>
                <a:lnTo>
                  <a:pt x="246076" y="50537"/>
                </a:lnTo>
                <a:lnTo>
                  <a:pt x="257284" y="54768"/>
                </a:lnTo>
                <a:lnTo>
                  <a:pt x="265453" y="55093"/>
                </a:lnTo>
                <a:lnTo>
                  <a:pt x="275903" y="58231"/>
                </a:lnTo>
                <a:lnTo>
                  <a:pt x="287476" y="67050"/>
                </a:lnTo>
                <a:lnTo>
                  <a:pt x="297794" y="73039"/>
                </a:lnTo>
                <a:lnTo>
                  <a:pt x="310330" y="78059"/>
                </a:lnTo>
                <a:lnTo>
                  <a:pt x="322824" y="82493"/>
                </a:lnTo>
                <a:lnTo>
                  <a:pt x="331998" y="88643"/>
                </a:lnTo>
                <a:lnTo>
                  <a:pt x="341569" y="98685"/>
                </a:lnTo>
                <a:lnTo>
                  <a:pt x="350921" y="110817"/>
                </a:lnTo>
                <a:lnTo>
                  <a:pt x="359436" y="123237"/>
                </a:lnTo>
                <a:lnTo>
                  <a:pt x="366497" y="134145"/>
                </a:lnTo>
                <a:lnTo>
                  <a:pt x="371487" y="141737"/>
                </a:lnTo>
                <a:lnTo>
                  <a:pt x="378955" y="152019"/>
                </a:lnTo>
                <a:lnTo>
                  <a:pt x="381355" y="152019"/>
                </a:lnTo>
                <a:lnTo>
                  <a:pt x="388543" y="156972"/>
                </a:lnTo>
                <a:lnTo>
                  <a:pt x="393344" y="159512"/>
                </a:lnTo>
                <a:lnTo>
                  <a:pt x="398145" y="167005"/>
                </a:lnTo>
                <a:lnTo>
                  <a:pt x="407733" y="169545"/>
                </a:lnTo>
                <a:lnTo>
                  <a:pt x="415691" y="176276"/>
                </a:lnTo>
                <a:lnTo>
                  <a:pt x="425651" y="186286"/>
                </a:lnTo>
                <a:lnTo>
                  <a:pt x="435017" y="196897"/>
                </a:lnTo>
                <a:lnTo>
                  <a:pt x="434157" y="204682"/>
                </a:lnTo>
                <a:lnTo>
                  <a:pt x="425668" y="214334"/>
                </a:lnTo>
                <a:lnTo>
                  <a:pt x="411463" y="226959"/>
                </a:lnTo>
                <a:lnTo>
                  <a:pt x="402886" y="230483"/>
                </a:lnTo>
                <a:lnTo>
                  <a:pt x="393344" y="229362"/>
                </a:lnTo>
                <a:lnTo>
                  <a:pt x="393344" y="226822"/>
                </a:lnTo>
                <a:lnTo>
                  <a:pt x="386143" y="231775"/>
                </a:lnTo>
                <a:lnTo>
                  <a:pt x="383743" y="234315"/>
                </a:lnTo>
                <a:lnTo>
                  <a:pt x="386143" y="231775"/>
                </a:lnTo>
                <a:lnTo>
                  <a:pt x="378955" y="234315"/>
                </a:lnTo>
                <a:lnTo>
                  <a:pt x="376555" y="234315"/>
                </a:lnTo>
                <a:lnTo>
                  <a:pt x="371754" y="231775"/>
                </a:lnTo>
                <a:lnTo>
                  <a:pt x="369354" y="236728"/>
                </a:lnTo>
                <a:lnTo>
                  <a:pt x="359428" y="242017"/>
                </a:lnTo>
                <a:lnTo>
                  <a:pt x="345978" y="241953"/>
                </a:lnTo>
                <a:lnTo>
                  <a:pt x="333785" y="240987"/>
                </a:lnTo>
                <a:lnTo>
                  <a:pt x="320233" y="243335"/>
                </a:lnTo>
                <a:lnTo>
                  <a:pt x="309757" y="248939"/>
                </a:lnTo>
                <a:lnTo>
                  <a:pt x="298427" y="253181"/>
                </a:lnTo>
                <a:lnTo>
                  <a:pt x="285173" y="255722"/>
                </a:lnTo>
                <a:lnTo>
                  <a:pt x="272314" y="256657"/>
                </a:lnTo>
                <a:lnTo>
                  <a:pt x="260342" y="255731"/>
                </a:lnTo>
                <a:lnTo>
                  <a:pt x="247967" y="256975"/>
                </a:lnTo>
                <a:lnTo>
                  <a:pt x="235355" y="260059"/>
                </a:lnTo>
                <a:lnTo>
                  <a:pt x="217851" y="263162"/>
                </a:lnTo>
                <a:lnTo>
                  <a:pt x="205992" y="261204"/>
                </a:lnTo>
                <a:lnTo>
                  <a:pt x="199725" y="255801"/>
                </a:lnTo>
                <a:lnTo>
                  <a:pt x="190742" y="248435"/>
                </a:lnTo>
                <a:lnTo>
                  <a:pt x="177928" y="245843"/>
                </a:lnTo>
                <a:lnTo>
                  <a:pt x="158767" y="244213"/>
                </a:lnTo>
                <a:lnTo>
                  <a:pt x="155892" y="234739"/>
                </a:lnTo>
                <a:lnTo>
                  <a:pt x="148286" y="224476"/>
                </a:lnTo>
                <a:lnTo>
                  <a:pt x="135365" y="218134"/>
                </a:lnTo>
                <a:lnTo>
                  <a:pt x="122313" y="216789"/>
                </a:lnTo>
                <a:lnTo>
                  <a:pt x="117525" y="214376"/>
                </a:lnTo>
                <a:lnTo>
                  <a:pt x="118009" y="211361"/>
                </a:lnTo>
                <a:lnTo>
                  <a:pt x="118533" y="203161"/>
                </a:lnTo>
                <a:lnTo>
                  <a:pt x="106430" y="160063"/>
                </a:lnTo>
                <a:lnTo>
                  <a:pt x="86821" y="139338"/>
                </a:lnTo>
                <a:lnTo>
                  <a:pt x="77716" y="139374"/>
                </a:lnTo>
                <a:lnTo>
                  <a:pt x="71958" y="142112"/>
                </a:lnTo>
                <a:lnTo>
                  <a:pt x="69557" y="144526"/>
                </a:lnTo>
                <a:lnTo>
                  <a:pt x="62357" y="139573"/>
                </a:lnTo>
                <a:lnTo>
                  <a:pt x="59956" y="139573"/>
                </a:lnTo>
                <a:lnTo>
                  <a:pt x="52768" y="139573"/>
                </a:lnTo>
                <a:lnTo>
                  <a:pt x="45567" y="144526"/>
                </a:lnTo>
                <a:lnTo>
                  <a:pt x="38023" y="140612"/>
                </a:lnTo>
                <a:lnTo>
                  <a:pt x="30202" y="129372"/>
                </a:lnTo>
                <a:lnTo>
                  <a:pt x="23484" y="116254"/>
                </a:lnTo>
                <a:lnTo>
                  <a:pt x="14387" y="107191"/>
                </a:lnTo>
                <a:lnTo>
                  <a:pt x="7200" y="102235"/>
                </a:lnTo>
                <a:lnTo>
                  <a:pt x="4800" y="97155"/>
                </a:lnTo>
                <a:lnTo>
                  <a:pt x="0" y="92201"/>
                </a:lnTo>
              </a:path>
            </a:pathLst>
          </a:custGeom>
          <a:ln w="304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58724" y="3415284"/>
            <a:ext cx="367167" cy="405021"/>
          </a:xfrm>
          <a:custGeom>
            <a:avLst/>
            <a:gdLst/>
            <a:ahLst/>
            <a:cxnLst/>
            <a:rect l="l" t="t" r="r" b="b"/>
            <a:pathLst>
              <a:path w="367167" h="405021">
                <a:moveTo>
                  <a:pt x="355170" y="275208"/>
                </a:moveTo>
                <a:lnTo>
                  <a:pt x="206806" y="275208"/>
                </a:lnTo>
                <a:lnTo>
                  <a:pt x="209219" y="277748"/>
                </a:lnTo>
                <a:lnTo>
                  <a:pt x="211620" y="297814"/>
                </a:lnTo>
                <a:lnTo>
                  <a:pt x="214265" y="313928"/>
                </a:lnTo>
                <a:lnTo>
                  <a:pt x="219450" y="324480"/>
                </a:lnTo>
                <a:lnTo>
                  <a:pt x="229706" y="328106"/>
                </a:lnTo>
                <a:lnTo>
                  <a:pt x="241950" y="330967"/>
                </a:lnTo>
                <a:lnTo>
                  <a:pt x="246193" y="341053"/>
                </a:lnTo>
                <a:lnTo>
                  <a:pt x="256103" y="355144"/>
                </a:lnTo>
                <a:lnTo>
                  <a:pt x="266969" y="362037"/>
                </a:lnTo>
                <a:lnTo>
                  <a:pt x="276091" y="365223"/>
                </a:lnTo>
                <a:lnTo>
                  <a:pt x="286534" y="371252"/>
                </a:lnTo>
                <a:lnTo>
                  <a:pt x="295873" y="377801"/>
                </a:lnTo>
                <a:lnTo>
                  <a:pt x="315521" y="388381"/>
                </a:lnTo>
                <a:lnTo>
                  <a:pt x="324532" y="398875"/>
                </a:lnTo>
                <a:lnTo>
                  <a:pt x="326983" y="405021"/>
                </a:lnTo>
                <a:lnTo>
                  <a:pt x="329534" y="398875"/>
                </a:lnTo>
                <a:lnTo>
                  <a:pt x="335662" y="385188"/>
                </a:lnTo>
                <a:lnTo>
                  <a:pt x="343683" y="371030"/>
                </a:lnTo>
                <a:lnTo>
                  <a:pt x="357055" y="359695"/>
                </a:lnTo>
                <a:lnTo>
                  <a:pt x="364531" y="352677"/>
                </a:lnTo>
                <a:lnTo>
                  <a:pt x="367167" y="346953"/>
                </a:lnTo>
                <a:lnTo>
                  <a:pt x="366022" y="339497"/>
                </a:lnTo>
                <a:lnTo>
                  <a:pt x="360329" y="325473"/>
                </a:lnTo>
                <a:lnTo>
                  <a:pt x="355164" y="315204"/>
                </a:lnTo>
                <a:lnTo>
                  <a:pt x="352421" y="306386"/>
                </a:lnTo>
                <a:lnTo>
                  <a:pt x="353995" y="296721"/>
                </a:lnTo>
                <a:lnTo>
                  <a:pt x="357429" y="285259"/>
                </a:lnTo>
                <a:lnTo>
                  <a:pt x="355194" y="275234"/>
                </a:lnTo>
              </a:path>
              <a:path w="367167" h="405021">
                <a:moveTo>
                  <a:pt x="337668" y="259392"/>
                </a:moveTo>
                <a:lnTo>
                  <a:pt x="108675" y="259392"/>
                </a:lnTo>
                <a:lnTo>
                  <a:pt x="116479" y="261550"/>
                </a:lnTo>
                <a:lnTo>
                  <a:pt x="126797" y="270881"/>
                </a:lnTo>
                <a:lnTo>
                  <a:pt x="133914" y="282533"/>
                </a:lnTo>
                <a:lnTo>
                  <a:pt x="140798" y="297814"/>
                </a:lnTo>
                <a:lnTo>
                  <a:pt x="145858" y="306252"/>
                </a:lnTo>
                <a:lnTo>
                  <a:pt x="152804" y="310550"/>
                </a:lnTo>
                <a:lnTo>
                  <a:pt x="155876" y="303503"/>
                </a:lnTo>
                <a:lnTo>
                  <a:pt x="153898" y="292734"/>
                </a:lnTo>
                <a:lnTo>
                  <a:pt x="158711" y="287781"/>
                </a:lnTo>
                <a:lnTo>
                  <a:pt x="165925" y="285241"/>
                </a:lnTo>
                <a:lnTo>
                  <a:pt x="178027" y="281988"/>
                </a:lnTo>
                <a:lnTo>
                  <a:pt x="206806" y="275208"/>
                </a:lnTo>
                <a:lnTo>
                  <a:pt x="355170" y="275208"/>
                </a:lnTo>
                <a:lnTo>
                  <a:pt x="346460" y="266039"/>
                </a:lnTo>
                <a:lnTo>
                  <a:pt x="337668" y="259392"/>
                </a:lnTo>
              </a:path>
              <a:path w="367167" h="405021">
                <a:moveTo>
                  <a:pt x="165925" y="7492"/>
                </a:moveTo>
                <a:lnTo>
                  <a:pt x="137071" y="7492"/>
                </a:lnTo>
                <a:lnTo>
                  <a:pt x="127457" y="14985"/>
                </a:lnTo>
                <a:lnTo>
                  <a:pt x="125044" y="17525"/>
                </a:lnTo>
                <a:lnTo>
                  <a:pt x="125044" y="25018"/>
                </a:lnTo>
                <a:lnTo>
                  <a:pt x="122413" y="37808"/>
                </a:lnTo>
                <a:lnTo>
                  <a:pt x="121796" y="51330"/>
                </a:lnTo>
                <a:lnTo>
                  <a:pt x="125044" y="62610"/>
                </a:lnTo>
                <a:lnTo>
                  <a:pt x="125044" y="65023"/>
                </a:lnTo>
                <a:lnTo>
                  <a:pt x="115430" y="70103"/>
                </a:lnTo>
                <a:lnTo>
                  <a:pt x="115430" y="82549"/>
                </a:lnTo>
                <a:lnTo>
                  <a:pt x="111256" y="92945"/>
                </a:lnTo>
                <a:lnTo>
                  <a:pt x="102921" y="108445"/>
                </a:lnTo>
                <a:lnTo>
                  <a:pt x="96189" y="120141"/>
                </a:lnTo>
                <a:lnTo>
                  <a:pt x="91376" y="185165"/>
                </a:lnTo>
                <a:lnTo>
                  <a:pt x="81762" y="185165"/>
                </a:lnTo>
                <a:lnTo>
                  <a:pt x="43281" y="192658"/>
                </a:lnTo>
                <a:lnTo>
                  <a:pt x="4813" y="252729"/>
                </a:lnTo>
                <a:lnTo>
                  <a:pt x="7213" y="265302"/>
                </a:lnTo>
                <a:lnTo>
                  <a:pt x="9613" y="267715"/>
                </a:lnTo>
                <a:lnTo>
                  <a:pt x="0" y="272795"/>
                </a:lnTo>
                <a:lnTo>
                  <a:pt x="2400" y="280288"/>
                </a:lnTo>
                <a:lnTo>
                  <a:pt x="9613" y="282828"/>
                </a:lnTo>
                <a:lnTo>
                  <a:pt x="18485" y="284727"/>
                </a:lnTo>
                <a:lnTo>
                  <a:pt x="31984" y="281831"/>
                </a:lnTo>
                <a:lnTo>
                  <a:pt x="43780" y="274987"/>
                </a:lnTo>
                <a:lnTo>
                  <a:pt x="54374" y="267358"/>
                </a:lnTo>
                <a:lnTo>
                  <a:pt x="67858" y="264445"/>
                </a:lnTo>
                <a:lnTo>
                  <a:pt x="94360" y="264445"/>
                </a:lnTo>
                <a:lnTo>
                  <a:pt x="108675" y="259392"/>
                </a:lnTo>
                <a:lnTo>
                  <a:pt x="337668" y="259392"/>
                </a:lnTo>
                <a:lnTo>
                  <a:pt x="333966" y="256593"/>
                </a:lnTo>
                <a:lnTo>
                  <a:pt x="327418" y="246023"/>
                </a:lnTo>
                <a:lnTo>
                  <a:pt x="324922" y="234447"/>
                </a:lnTo>
                <a:lnTo>
                  <a:pt x="324120" y="204587"/>
                </a:lnTo>
                <a:lnTo>
                  <a:pt x="326042" y="190497"/>
                </a:lnTo>
                <a:lnTo>
                  <a:pt x="329857" y="180310"/>
                </a:lnTo>
                <a:lnTo>
                  <a:pt x="341477" y="172719"/>
                </a:lnTo>
                <a:lnTo>
                  <a:pt x="341477" y="160146"/>
                </a:lnTo>
                <a:lnTo>
                  <a:pt x="339064" y="152653"/>
                </a:lnTo>
                <a:lnTo>
                  <a:pt x="346278" y="145160"/>
                </a:lnTo>
                <a:lnTo>
                  <a:pt x="351091" y="145160"/>
                </a:lnTo>
                <a:lnTo>
                  <a:pt x="351574" y="142157"/>
                </a:lnTo>
                <a:lnTo>
                  <a:pt x="340167" y="90943"/>
                </a:lnTo>
                <a:lnTo>
                  <a:pt x="327159" y="75056"/>
                </a:lnTo>
                <a:lnTo>
                  <a:pt x="278955" y="75056"/>
                </a:lnTo>
                <a:lnTo>
                  <a:pt x="271427" y="71133"/>
                </a:lnTo>
                <a:lnTo>
                  <a:pt x="263609" y="59884"/>
                </a:lnTo>
                <a:lnTo>
                  <a:pt x="256865" y="46739"/>
                </a:lnTo>
                <a:lnTo>
                  <a:pt x="247778" y="37661"/>
                </a:lnTo>
                <a:lnTo>
                  <a:pt x="240474" y="32511"/>
                </a:lnTo>
                <a:lnTo>
                  <a:pt x="238074" y="27558"/>
                </a:lnTo>
                <a:lnTo>
                  <a:pt x="233260" y="22478"/>
                </a:lnTo>
                <a:lnTo>
                  <a:pt x="233260" y="17525"/>
                </a:lnTo>
                <a:lnTo>
                  <a:pt x="230860" y="14985"/>
                </a:lnTo>
                <a:lnTo>
                  <a:pt x="225902" y="10032"/>
                </a:lnTo>
                <a:lnTo>
                  <a:pt x="161112" y="10032"/>
                </a:lnTo>
                <a:lnTo>
                  <a:pt x="165925" y="7492"/>
                </a:lnTo>
              </a:path>
              <a:path w="367167" h="405021">
                <a:moveTo>
                  <a:pt x="94360" y="264445"/>
                </a:moveTo>
                <a:lnTo>
                  <a:pt x="67858" y="264445"/>
                </a:lnTo>
                <a:lnTo>
                  <a:pt x="83621" y="267051"/>
                </a:lnTo>
                <a:lnTo>
                  <a:pt x="93986" y="264577"/>
                </a:lnTo>
                <a:lnTo>
                  <a:pt x="94360" y="264445"/>
                </a:lnTo>
              </a:path>
              <a:path w="367167" h="405021">
                <a:moveTo>
                  <a:pt x="295783" y="70103"/>
                </a:moveTo>
                <a:lnTo>
                  <a:pt x="286169" y="70103"/>
                </a:lnTo>
                <a:lnTo>
                  <a:pt x="278955" y="75056"/>
                </a:lnTo>
                <a:lnTo>
                  <a:pt x="302996" y="75056"/>
                </a:lnTo>
                <a:lnTo>
                  <a:pt x="295783" y="70103"/>
                </a:lnTo>
              </a:path>
              <a:path w="367167" h="405021">
                <a:moveTo>
                  <a:pt x="311548" y="69835"/>
                </a:moveTo>
                <a:lnTo>
                  <a:pt x="305409" y="72516"/>
                </a:lnTo>
                <a:lnTo>
                  <a:pt x="302996" y="75056"/>
                </a:lnTo>
                <a:lnTo>
                  <a:pt x="327159" y="75056"/>
                </a:lnTo>
                <a:lnTo>
                  <a:pt x="320489" y="69942"/>
                </a:lnTo>
                <a:lnTo>
                  <a:pt x="311548" y="69835"/>
                </a:lnTo>
              </a:path>
              <a:path w="367167" h="405021">
                <a:moveTo>
                  <a:pt x="187566" y="0"/>
                </a:moveTo>
                <a:lnTo>
                  <a:pt x="185166" y="4952"/>
                </a:lnTo>
                <a:lnTo>
                  <a:pt x="180352" y="7492"/>
                </a:lnTo>
                <a:lnTo>
                  <a:pt x="170738" y="7492"/>
                </a:lnTo>
                <a:lnTo>
                  <a:pt x="161112" y="10032"/>
                </a:lnTo>
                <a:lnTo>
                  <a:pt x="225902" y="10032"/>
                </a:lnTo>
                <a:lnTo>
                  <a:pt x="218145" y="2284"/>
                </a:lnTo>
                <a:lnTo>
                  <a:pt x="205214" y="29"/>
                </a:lnTo>
                <a:lnTo>
                  <a:pt x="187566" y="0"/>
                </a:lnTo>
              </a:path>
              <a:path w="367167" h="405021">
                <a:moveTo>
                  <a:pt x="144284" y="0"/>
                </a:moveTo>
                <a:lnTo>
                  <a:pt x="141884" y="7492"/>
                </a:lnTo>
                <a:lnTo>
                  <a:pt x="153898" y="7492"/>
                </a:lnTo>
                <a:lnTo>
                  <a:pt x="151498" y="4952"/>
                </a:lnTo>
                <a:lnTo>
                  <a:pt x="144284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58724" y="3415284"/>
            <a:ext cx="367167" cy="405021"/>
          </a:xfrm>
          <a:custGeom>
            <a:avLst/>
            <a:gdLst/>
            <a:ahLst/>
            <a:cxnLst/>
            <a:rect l="l" t="t" r="r" b="b"/>
            <a:pathLst>
              <a:path w="367167" h="405021">
                <a:moveTo>
                  <a:pt x="351091" y="145160"/>
                </a:moveTo>
                <a:lnTo>
                  <a:pt x="351574" y="142157"/>
                </a:lnTo>
                <a:lnTo>
                  <a:pt x="352103" y="133981"/>
                </a:lnTo>
                <a:lnTo>
                  <a:pt x="351298" y="121885"/>
                </a:lnTo>
                <a:lnTo>
                  <a:pt x="328529" y="76107"/>
                </a:lnTo>
                <a:lnTo>
                  <a:pt x="311548" y="69835"/>
                </a:lnTo>
                <a:lnTo>
                  <a:pt x="305409" y="72516"/>
                </a:lnTo>
                <a:lnTo>
                  <a:pt x="302996" y="75056"/>
                </a:lnTo>
                <a:lnTo>
                  <a:pt x="295783" y="70103"/>
                </a:lnTo>
                <a:lnTo>
                  <a:pt x="293382" y="70103"/>
                </a:lnTo>
                <a:lnTo>
                  <a:pt x="286169" y="70103"/>
                </a:lnTo>
                <a:lnTo>
                  <a:pt x="278955" y="75056"/>
                </a:lnTo>
                <a:lnTo>
                  <a:pt x="271427" y="71133"/>
                </a:lnTo>
                <a:lnTo>
                  <a:pt x="263609" y="59884"/>
                </a:lnTo>
                <a:lnTo>
                  <a:pt x="256865" y="46739"/>
                </a:lnTo>
                <a:lnTo>
                  <a:pt x="247778" y="37661"/>
                </a:lnTo>
                <a:lnTo>
                  <a:pt x="240474" y="32511"/>
                </a:lnTo>
                <a:lnTo>
                  <a:pt x="238074" y="27558"/>
                </a:lnTo>
                <a:lnTo>
                  <a:pt x="233260" y="22478"/>
                </a:lnTo>
                <a:lnTo>
                  <a:pt x="233260" y="17525"/>
                </a:lnTo>
                <a:lnTo>
                  <a:pt x="230860" y="14985"/>
                </a:lnTo>
                <a:lnTo>
                  <a:pt x="228447" y="12572"/>
                </a:lnTo>
                <a:lnTo>
                  <a:pt x="218145" y="2284"/>
                </a:lnTo>
                <a:lnTo>
                  <a:pt x="205214" y="29"/>
                </a:lnTo>
                <a:lnTo>
                  <a:pt x="194779" y="0"/>
                </a:lnTo>
                <a:lnTo>
                  <a:pt x="187566" y="0"/>
                </a:lnTo>
                <a:lnTo>
                  <a:pt x="185166" y="4952"/>
                </a:lnTo>
                <a:lnTo>
                  <a:pt x="180352" y="7492"/>
                </a:lnTo>
                <a:lnTo>
                  <a:pt x="177952" y="7492"/>
                </a:lnTo>
                <a:lnTo>
                  <a:pt x="170738" y="7492"/>
                </a:lnTo>
                <a:lnTo>
                  <a:pt x="161112" y="10032"/>
                </a:lnTo>
                <a:lnTo>
                  <a:pt x="165925" y="7492"/>
                </a:lnTo>
                <a:lnTo>
                  <a:pt x="161112" y="7492"/>
                </a:lnTo>
                <a:lnTo>
                  <a:pt x="156311" y="7492"/>
                </a:lnTo>
                <a:lnTo>
                  <a:pt x="153898" y="7492"/>
                </a:lnTo>
                <a:lnTo>
                  <a:pt x="151498" y="4952"/>
                </a:lnTo>
                <a:lnTo>
                  <a:pt x="144284" y="0"/>
                </a:lnTo>
                <a:lnTo>
                  <a:pt x="141884" y="7492"/>
                </a:lnTo>
                <a:lnTo>
                  <a:pt x="137071" y="7492"/>
                </a:lnTo>
                <a:lnTo>
                  <a:pt x="127457" y="14985"/>
                </a:lnTo>
                <a:lnTo>
                  <a:pt x="129857" y="10032"/>
                </a:lnTo>
                <a:lnTo>
                  <a:pt x="127457" y="14985"/>
                </a:lnTo>
                <a:lnTo>
                  <a:pt x="125044" y="17525"/>
                </a:lnTo>
                <a:lnTo>
                  <a:pt x="125044" y="25018"/>
                </a:lnTo>
                <a:lnTo>
                  <a:pt x="122413" y="37808"/>
                </a:lnTo>
                <a:lnTo>
                  <a:pt x="121796" y="51330"/>
                </a:lnTo>
                <a:lnTo>
                  <a:pt x="125044" y="62610"/>
                </a:lnTo>
                <a:lnTo>
                  <a:pt x="125044" y="65023"/>
                </a:lnTo>
                <a:lnTo>
                  <a:pt x="120243" y="67563"/>
                </a:lnTo>
                <a:lnTo>
                  <a:pt x="115430" y="70103"/>
                </a:lnTo>
                <a:lnTo>
                  <a:pt x="115430" y="75056"/>
                </a:lnTo>
                <a:lnTo>
                  <a:pt x="115430" y="82549"/>
                </a:lnTo>
                <a:lnTo>
                  <a:pt x="111256" y="92945"/>
                </a:lnTo>
                <a:lnTo>
                  <a:pt x="102921" y="108445"/>
                </a:lnTo>
                <a:lnTo>
                  <a:pt x="96705" y="119265"/>
                </a:lnTo>
                <a:lnTo>
                  <a:pt x="96189" y="120141"/>
                </a:lnTo>
                <a:lnTo>
                  <a:pt x="91376" y="185165"/>
                </a:lnTo>
                <a:lnTo>
                  <a:pt x="81762" y="185165"/>
                </a:lnTo>
                <a:lnTo>
                  <a:pt x="43281" y="192658"/>
                </a:lnTo>
                <a:lnTo>
                  <a:pt x="4813" y="252729"/>
                </a:lnTo>
                <a:lnTo>
                  <a:pt x="7213" y="265302"/>
                </a:lnTo>
                <a:lnTo>
                  <a:pt x="9613" y="267715"/>
                </a:lnTo>
                <a:lnTo>
                  <a:pt x="0" y="272795"/>
                </a:lnTo>
                <a:lnTo>
                  <a:pt x="2400" y="280288"/>
                </a:lnTo>
                <a:lnTo>
                  <a:pt x="9613" y="282828"/>
                </a:lnTo>
                <a:lnTo>
                  <a:pt x="18485" y="284727"/>
                </a:lnTo>
                <a:lnTo>
                  <a:pt x="31984" y="281831"/>
                </a:lnTo>
                <a:lnTo>
                  <a:pt x="43780" y="274987"/>
                </a:lnTo>
                <a:lnTo>
                  <a:pt x="54374" y="267358"/>
                </a:lnTo>
                <a:lnTo>
                  <a:pt x="67858" y="264445"/>
                </a:lnTo>
                <a:lnTo>
                  <a:pt x="83621" y="267051"/>
                </a:lnTo>
                <a:lnTo>
                  <a:pt x="93986" y="264577"/>
                </a:lnTo>
                <a:lnTo>
                  <a:pt x="108675" y="259392"/>
                </a:lnTo>
                <a:lnTo>
                  <a:pt x="116479" y="261550"/>
                </a:lnTo>
                <a:lnTo>
                  <a:pt x="126797" y="270881"/>
                </a:lnTo>
                <a:lnTo>
                  <a:pt x="133914" y="282533"/>
                </a:lnTo>
                <a:lnTo>
                  <a:pt x="140783" y="297790"/>
                </a:lnTo>
                <a:lnTo>
                  <a:pt x="145858" y="306252"/>
                </a:lnTo>
                <a:lnTo>
                  <a:pt x="152804" y="310550"/>
                </a:lnTo>
                <a:lnTo>
                  <a:pt x="155876" y="303503"/>
                </a:lnTo>
                <a:lnTo>
                  <a:pt x="153898" y="292734"/>
                </a:lnTo>
                <a:lnTo>
                  <a:pt x="158711" y="287781"/>
                </a:lnTo>
                <a:lnTo>
                  <a:pt x="205948" y="275403"/>
                </a:lnTo>
                <a:lnTo>
                  <a:pt x="206806" y="275208"/>
                </a:lnTo>
                <a:lnTo>
                  <a:pt x="209219" y="277748"/>
                </a:lnTo>
                <a:lnTo>
                  <a:pt x="211620" y="297814"/>
                </a:lnTo>
                <a:lnTo>
                  <a:pt x="214265" y="313928"/>
                </a:lnTo>
                <a:lnTo>
                  <a:pt x="219450" y="324480"/>
                </a:lnTo>
                <a:lnTo>
                  <a:pt x="229706" y="328106"/>
                </a:lnTo>
                <a:lnTo>
                  <a:pt x="241950" y="330967"/>
                </a:lnTo>
                <a:lnTo>
                  <a:pt x="246193" y="341053"/>
                </a:lnTo>
                <a:lnTo>
                  <a:pt x="256103" y="355144"/>
                </a:lnTo>
                <a:lnTo>
                  <a:pt x="266969" y="362037"/>
                </a:lnTo>
                <a:lnTo>
                  <a:pt x="276091" y="365223"/>
                </a:lnTo>
                <a:lnTo>
                  <a:pt x="286534" y="371252"/>
                </a:lnTo>
                <a:lnTo>
                  <a:pt x="295873" y="377801"/>
                </a:lnTo>
                <a:lnTo>
                  <a:pt x="315521" y="388381"/>
                </a:lnTo>
                <a:lnTo>
                  <a:pt x="324532" y="398875"/>
                </a:lnTo>
                <a:lnTo>
                  <a:pt x="326983" y="405021"/>
                </a:lnTo>
                <a:lnTo>
                  <a:pt x="329486" y="398982"/>
                </a:lnTo>
                <a:lnTo>
                  <a:pt x="335662" y="385188"/>
                </a:lnTo>
                <a:lnTo>
                  <a:pt x="343683" y="371030"/>
                </a:lnTo>
                <a:lnTo>
                  <a:pt x="357055" y="359695"/>
                </a:lnTo>
                <a:lnTo>
                  <a:pt x="364531" y="352677"/>
                </a:lnTo>
                <a:lnTo>
                  <a:pt x="367167" y="346953"/>
                </a:lnTo>
                <a:lnTo>
                  <a:pt x="366022" y="339497"/>
                </a:lnTo>
                <a:lnTo>
                  <a:pt x="360329" y="325473"/>
                </a:lnTo>
                <a:lnTo>
                  <a:pt x="355164" y="315204"/>
                </a:lnTo>
                <a:lnTo>
                  <a:pt x="352421" y="306386"/>
                </a:lnTo>
                <a:lnTo>
                  <a:pt x="353995" y="296721"/>
                </a:lnTo>
                <a:lnTo>
                  <a:pt x="357429" y="285259"/>
                </a:lnTo>
                <a:lnTo>
                  <a:pt x="355194" y="275234"/>
                </a:lnTo>
                <a:lnTo>
                  <a:pt x="346460" y="266039"/>
                </a:lnTo>
                <a:lnTo>
                  <a:pt x="333966" y="256593"/>
                </a:lnTo>
                <a:lnTo>
                  <a:pt x="327418" y="246023"/>
                </a:lnTo>
                <a:lnTo>
                  <a:pt x="324922" y="234447"/>
                </a:lnTo>
                <a:lnTo>
                  <a:pt x="324586" y="221982"/>
                </a:lnTo>
                <a:lnTo>
                  <a:pt x="324120" y="204587"/>
                </a:lnTo>
                <a:lnTo>
                  <a:pt x="326042" y="190497"/>
                </a:lnTo>
                <a:lnTo>
                  <a:pt x="329857" y="180310"/>
                </a:lnTo>
                <a:lnTo>
                  <a:pt x="341477" y="172719"/>
                </a:lnTo>
                <a:lnTo>
                  <a:pt x="341477" y="165099"/>
                </a:lnTo>
                <a:lnTo>
                  <a:pt x="341477" y="160146"/>
                </a:lnTo>
                <a:lnTo>
                  <a:pt x="339064" y="152653"/>
                </a:lnTo>
                <a:lnTo>
                  <a:pt x="346278" y="145160"/>
                </a:lnTo>
                <a:lnTo>
                  <a:pt x="351091" y="145160"/>
                </a:lnTo>
              </a:path>
            </a:pathLst>
          </a:custGeom>
          <a:ln w="304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72668" y="4003548"/>
            <a:ext cx="68579" cy="73152"/>
          </a:xfrm>
          <a:custGeom>
            <a:avLst/>
            <a:gdLst/>
            <a:ahLst/>
            <a:cxnLst/>
            <a:rect l="l" t="t" r="r" b="b"/>
            <a:pathLst>
              <a:path w="68579" h="73151">
                <a:moveTo>
                  <a:pt x="68579" y="27940"/>
                </a:moveTo>
                <a:lnTo>
                  <a:pt x="0" y="27940"/>
                </a:lnTo>
                <a:lnTo>
                  <a:pt x="21196" y="45212"/>
                </a:lnTo>
                <a:lnTo>
                  <a:pt x="13093" y="73152"/>
                </a:lnTo>
                <a:lnTo>
                  <a:pt x="34289" y="55880"/>
                </a:lnTo>
                <a:lnTo>
                  <a:pt x="50477" y="55880"/>
                </a:lnTo>
                <a:lnTo>
                  <a:pt x="47383" y="45212"/>
                </a:lnTo>
                <a:lnTo>
                  <a:pt x="68579" y="27940"/>
                </a:lnTo>
              </a:path>
              <a:path w="68579" h="73151">
                <a:moveTo>
                  <a:pt x="50477" y="55880"/>
                </a:moveTo>
                <a:lnTo>
                  <a:pt x="34289" y="55880"/>
                </a:lnTo>
                <a:lnTo>
                  <a:pt x="55486" y="73152"/>
                </a:lnTo>
                <a:lnTo>
                  <a:pt x="50477" y="55880"/>
                </a:lnTo>
              </a:path>
              <a:path w="68579" h="73151">
                <a:moveTo>
                  <a:pt x="34289" y="0"/>
                </a:moveTo>
                <a:lnTo>
                  <a:pt x="26200" y="27940"/>
                </a:lnTo>
                <a:lnTo>
                  <a:pt x="42379" y="27940"/>
                </a:lnTo>
                <a:lnTo>
                  <a:pt x="34289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72668" y="4003548"/>
            <a:ext cx="68579" cy="73152"/>
          </a:xfrm>
          <a:custGeom>
            <a:avLst/>
            <a:gdLst/>
            <a:ahLst/>
            <a:cxnLst/>
            <a:rect l="l" t="t" r="r" b="b"/>
            <a:pathLst>
              <a:path w="68579" h="73151">
                <a:moveTo>
                  <a:pt x="0" y="27940"/>
                </a:moveTo>
                <a:lnTo>
                  <a:pt x="26200" y="27940"/>
                </a:lnTo>
                <a:lnTo>
                  <a:pt x="34289" y="0"/>
                </a:lnTo>
                <a:lnTo>
                  <a:pt x="42379" y="27940"/>
                </a:lnTo>
                <a:lnTo>
                  <a:pt x="68579" y="27940"/>
                </a:lnTo>
                <a:lnTo>
                  <a:pt x="47383" y="45212"/>
                </a:lnTo>
                <a:lnTo>
                  <a:pt x="55486" y="73152"/>
                </a:lnTo>
                <a:lnTo>
                  <a:pt x="34289" y="55880"/>
                </a:lnTo>
                <a:lnTo>
                  <a:pt x="13093" y="73152"/>
                </a:lnTo>
                <a:lnTo>
                  <a:pt x="21196" y="45212"/>
                </a:lnTo>
                <a:lnTo>
                  <a:pt x="0" y="27940"/>
                </a:lnTo>
                <a:close/>
              </a:path>
            </a:pathLst>
          </a:custGeom>
          <a:ln w="3048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22020" y="3470333"/>
            <a:ext cx="57332" cy="56697"/>
          </a:xfrm>
          <a:custGeom>
            <a:avLst/>
            <a:gdLst/>
            <a:ahLst/>
            <a:cxnLst/>
            <a:rect l="l" t="t" r="r" b="b"/>
            <a:pathLst>
              <a:path w="57332" h="56697">
                <a:moveTo>
                  <a:pt x="25664" y="0"/>
                </a:moveTo>
                <a:lnTo>
                  <a:pt x="12593" y="4876"/>
                </a:lnTo>
                <a:lnTo>
                  <a:pt x="3444" y="15057"/>
                </a:lnTo>
                <a:lnTo>
                  <a:pt x="0" y="28771"/>
                </a:lnTo>
                <a:lnTo>
                  <a:pt x="1446" y="37659"/>
                </a:lnTo>
                <a:lnTo>
                  <a:pt x="8092" y="47940"/>
                </a:lnTo>
                <a:lnTo>
                  <a:pt x="19882" y="54711"/>
                </a:lnTo>
                <a:lnTo>
                  <a:pt x="36540" y="56697"/>
                </a:lnTo>
                <a:lnTo>
                  <a:pt x="47504" y="50466"/>
                </a:lnTo>
                <a:lnTo>
                  <a:pt x="54889" y="39057"/>
                </a:lnTo>
                <a:lnTo>
                  <a:pt x="57332" y="23005"/>
                </a:lnTo>
                <a:lnTo>
                  <a:pt x="51670" y="11123"/>
                </a:lnTo>
                <a:lnTo>
                  <a:pt x="40782" y="2951"/>
                </a:lnTo>
                <a:lnTo>
                  <a:pt x="25664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22020" y="3470333"/>
            <a:ext cx="57332" cy="56697"/>
          </a:xfrm>
          <a:custGeom>
            <a:avLst/>
            <a:gdLst/>
            <a:ahLst/>
            <a:cxnLst/>
            <a:rect l="l" t="t" r="r" b="b"/>
            <a:pathLst>
              <a:path w="57332" h="56697">
                <a:moveTo>
                  <a:pt x="0" y="28771"/>
                </a:moveTo>
                <a:lnTo>
                  <a:pt x="3444" y="15057"/>
                </a:lnTo>
                <a:lnTo>
                  <a:pt x="12593" y="4876"/>
                </a:lnTo>
                <a:lnTo>
                  <a:pt x="25664" y="0"/>
                </a:lnTo>
                <a:lnTo>
                  <a:pt x="40782" y="2951"/>
                </a:lnTo>
                <a:lnTo>
                  <a:pt x="51670" y="11123"/>
                </a:lnTo>
                <a:lnTo>
                  <a:pt x="57332" y="23005"/>
                </a:lnTo>
                <a:lnTo>
                  <a:pt x="54889" y="39057"/>
                </a:lnTo>
                <a:lnTo>
                  <a:pt x="47504" y="50466"/>
                </a:lnTo>
                <a:lnTo>
                  <a:pt x="36540" y="56697"/>
                </a:lnTo>
                <a:lnTo>
                  <a:pt x="19882" y="54711"/>
                </a:lnTo>
                <a:lnTo>
                  <a:pt x="8092" y="47940"/>
                </a:lnTo>
                <a:lnTo>
                  <a:pt x="1446" y="37659"/>
                </a:lnTo>
                <a:lnTo>
                  <a:pt x="0" y="28771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568957" y="1538224"/>
            <a:ext cx="3167635" cy="3527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866900" y="1935480"/>
            <a:ext cx="2874264" cy="3134868"/>
          </a:xfrm>
          <a:custGeom>
            <a:avLst/>
            <a:gdLst/>
            <a:ahLst/>
            <a:cxnLst/>
            <a:rect l="l" t="t" r="r" b="b"/>
            <a:pathLst>
              <a:path w="2874264" h="3134868">
                <a:moveTo>
                  <a:pt x="0" y="3134868"/>
                </a:moveTo>
                <a:lnTo>
                  <a:pt x="2874264" y="3134868"/>
                </a:lnTo>
                <a:lnTo>
                  <a:pt x="2874264" y="0"/>
                </a:lnTo>
                <a:lnTo>
                  <a:pt x="0" y="0"/>
                </a:lnTo>
                <a:lnTo>
                  <a:pt x="0" y="3134868"/>
                </a:lnTo>
                <a:close/>
              </a:path>
            </a:pathLst>
          </a:custGeom>
          <a:ln w="9144">
            <a:solidFill>
              <a:srgbClr val="85ACF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89075" y="3462655"/>
            <a:ext cx="882523" cy="76200"/>
          </a:xfrm>
          <a:custGeom>
            <a:avLst/>
            <a:gdLst/>
            <a:ahLst/>
            <a:cxnLst/>
            <a:rect l="l" t="t" r="r" b="b"/>
            <a:pathLst>
              <a:path w="882523" h="76200">
                <a:moveTo>
                  <a:pt x="76263" y="0"/>
                </a:moveTo>
                <a:lnTo>
                  <a:pt x="0" y="37973"/>
                </a:lnTo>
                <a:lnTo>
                  <a:pt x="76136" y="76200"/>
                </a:lnTo>
                <a:lnTo>
                  <a:pt x="76189" y="44471"/>
                </a:lnTo>
                <a:lnTo>
                  <a:pt x="63487" y="44450"/>
                </a:lnTo>
                <a:lnTo>
                  <a:pt x="63512" y="31750"/>
                </a:lnTo>
                <a:lnTo>
                  <a:pt x="76210" y="31750"/>
                </a:lnTo>
                <a:lnTo>
                  <a:pt x="76263" y="0"/>
                </a:lnTo>
              </a:path>
              <a:path w="882523" h="76200">
                <a:moveTo>
                  <a:pt x="76210" y="31771"/>
                </a:moveTo>
                <a:lnTo>
                  <a:pt x="76189" y="44471"/>
                </a:lnTo>
                <a:lnTo>
                  <a:pt x="882523" y="45847"/>
                </a:lnTo>
                <a:lnTo>
                  <a:pt x="882523" y="33147"/>
                </a:lnTo>
                <a:lnTo>
                  <a:pt x="76210" y="31771"/>
                </a:lnTo>
              </a:path>
              <a:path w="882523" h="76200">
                <a:moveTo>
                  <a:pt x="63512" y="31750"/>
                </a:moveTo>
                <a:lnTo>
                  <a:pt x="63487" y="44450"/>
                </a:lnTo>
                <a:lnTo>
                  <a:pt x="76189" y="44471"/>
                </a:lnTo>
                <a:lnTo>
                  <a:pt x="76210" y="31771"/>
                </a:lnTo>
                <a:lnTo>
                  <a:pt x="63512" y="31750"/>
                </a:lnTo>
              </a:path>
              <a:path w="882523" h="76200">
                <a:moveTo>
                  <a:pt x="76210" y="31750"/>
                </a:moveTo>
                <a:lnTo>
                  <a:pt x="63512" y="31750"/>
                </a:lnTo>
                <a:lnTo>
                  <a:pt x="76210" y="31771"/>
                </a:lnTo>
              </a:path>
            </a:pathLst>
          </a:custGeom>
          <a:solidFill>
            <a:srgbClr val="337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58902" y="258082"/>
            <a:ext cx="270416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Mekele</a:t>
            </a:r>
            <a:r>
              <a:rPr sz="3000" b="1" spc="-29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is the </a:t>
            </a:r>
            <a:r>
              <a:rPr sz="3000" b="1" spc="4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</a:t>
            </a:r>
            <a:r>
              <a:rPr sz="3000" b="1" spc="4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nomic,</a:t>
            </a:r>
            <a:endParaRPr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852869" y="258082"/>
            <a:ext cx="68248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r>
              <a:rPr sz="3000" b="1" spc="4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cial</a:t>
            </a:r>
            <a:endParaRPr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526297" y="258082"/>
            <a:ext cx="48997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and</a:t>
            </a:r>
            <a:endParaRPr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009099" y="258082"/>
            <a:ext cx="88119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cultur</a:t>
            </a:r>
            <a:r>
              <a:rPr sz="3000" b="1" spc="4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l</a:t>
            </a:r>
            <a:endParaRPr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880535" y="258082"/>
            <a:ext cx="50252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hub</a:t>
            </a:r>
            <a:endParaRPr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376571" y="258082"/>
            <a:ext cx="29710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of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666964" y="258082"/>
            <a:ext cx="42796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the</a:t>
            </a:r>
            <a:endParaRPr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087666" y="266192"/>
            <a:ext cx="124815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no</a:t>
            </a:r>
            <a:r>
              <a:rPr sz="3000" b="1" spc="4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th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3000" spc="-2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with</a:t>
            </a:r>
            <a:endParaRPr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329410" y="258082"/>
            <a:ext cx="20377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526654" y="258082"/>
            <a:ext cx="126257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population</a:t>
            </a:r>
            <a:endParaRPr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58902" y="562882"/>
            <a:ext cx="29710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of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49296" y="562882"/>
            <a:ext cx="55866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b="1" spc="9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ver</a:t>
            </a:r>
            <a:endParaRPr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999542" y="562882"/>
            <a:ext cx="94302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400</a:t>
            </a:r>
            <a:r>
              <a:rPr sz="3000" b="1" spc="4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,</a:t>
            </a:r>
            <a:r>
              <a:rPr sz="3000" b="1" spc="0" baseline="1253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000</a:t>
            </a:r>
            <a:endParaRPr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792214" y="2518711"/>
            <a:ext cx="1011809" cy="165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sz="1100" spc="4" dirty="0" smtClean="0">
                <a:latin typeface="Segoe UI Semilight"/>
                <a:cs typeface="Segoe UI Semilight"/>
              </a:rPr>
              <a:t>A</a:t>
            </a:r>
            <a:r>
              <a:rPr sz="1100" spc="-4" dirty="0" smtClean="0">
                <a:latin typeface="Segoe UI Semilight"/>
                <a:cs typeface="Segoe UI Semilight"/>
              </a:rPr>
              <a:t>m</a:t>
            </a:r>
            <a:r>
              <a:rPr sz="1100" spc="0" dirty="0" smtClean="0">
                <a:latin typeface="Segoe UI Semilight"/>
                <a:cs typeface="Segoe UI Semilight"/>
              </a:rPr>
              <a:t>ha</a:t>
            </a:r>
            <a:r>
              <a:rPr sz="1100" spc="-4" dirty="0" smtClean="0">
                <a:latin typeface="Segoe UI Semilight"/>
                <a:cs typeface="Segoe UI Semilight"/>
              </a:rPr>
              <a:t>r</a:t>
            </a:r>
            <a:r>
              <a:rPr sz="1100" spc="0" dirty="0" smtClean="0">
                <a:latin typeface="Segoe UI Semilight"/>
                <a:cs typeface="Segoe UI Semilight"/>
              </a:rPr>
              <a:t>a</a:t>
            </a:r>
            <a:r>
              <a:rPr sz="1100" spc="-19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(</a:t>
            </a:r>
            <a:r>
              <a:rPr sz="1100" spc="-4" dirty="0" smtClean="0">
                <a:latin typeface="Segoe UI Semilight"/>
                <a:cs typeface="Segoe UI Semilight"/>
              </a:rPr>
              <a:t>2</a:t>
            </a:r>
            <a:r>
              <a:rPr sz="1100" spc="0" dirty="0" smtClean="0">
                <a:latin typeface="Segoe UI Semilight"/>
                <a:cs typeface="Segoe UI Semilight"/>
              </a:rPr>
              <a:t>.</a:t>
            </a:r>
            <a:r>
              <a:rPr sz="1100" spc="-9" dirty="0" smtClean="0">
                <a:latin typeface="Segoe UI Semilight"/>
                <a:cs typeface="Segoe UI Semilight"/>
              </a:rPr>
              <a:t>2</a:t>
            </a:r>
            <a:r>
              <a:rPr sz="1100" spc="-4" dirty="0" smtClean="0">
                <a:latin typeface="Segoe UI Semilight"/>
                <a:cs typeface="Segoe UI Semilight"/>
              </a:rPr>
              <a:t>6</a:t>
            </a:r>
            <a:r>
              <a:rPr sz="1100" spc="0" dirty="0" smtClean="0">
                <a:latin typeface="Segoe UI Semilight"/>
                <a:cs typeface="Segoe UI Semilight"/>
              </a:rPr>
              <a:t>%)</a:t>
            </a:r>
            <a:endParaRPr sz="1100">
              <a:latin typeface="Segoe UI Semilight"/>
              <a:cs typeface="Segoe UI Semiligh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72222" y="3233927"/>
            <a:ext cx="609559" cy="191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0"/>
              </a:lnSpc>
              <a:spcBef>
                <a:spcPts val="63"/>
              </a:spcBef>
            </a:pPr>
            <a:r>
              <a:rPr sz="1400" b="1" spc="1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M</a:t>
            </a:r>
            <a:r>
              <a:rPr sz="1400" b="1" spc="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4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k</a:t>
            </a:r>
            <a:r>
              <a:rPr sz="1400" b="1" spc="-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el</a:t>
            </a:r>
            <a:r>
              <a:rPr sz="14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950077" y="4485172"/>
            <a:ext cx="240977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0"/>
              </a:lnSpc>
              <a:spcBef>
                <a:spcPts val="63"/>
              </a:spcBef>
            </a:pPr>
            <a:r>
              <a:rPr sz="1100" spc="0" dirty="0" smtClean="0">
                <a:latin typeface="Segoe UI Semilight"/>
                <a:cs typeface="Segoe UI Semilight"/>
              </a:rPr>
              <a:t>and</a:t>
            </a:r>
            <a:r>
              <a:rPr sz="1100" spc="-9" dirty="0" smtClean="0">
                <a:latin typeface="Segoe UI Semilight"/>
                <a:cs typeface="Segoe UI Semilight"/>
              </a:rPr>
              <a:t> </a:t>
            </a:r>
            <a:r>
              <a:rPr sz="1100" spc="4" dirty="0" smtClean="0">
                <a:latin typeface="Segoe UI Semilight"/>
                <a:cs typeface="Segoe UI Semilight"/>
              </a:rPr>
              <a:t>c</a:t>
            </a:r>
            <a:r>
              <a:rPr sz="1100" spc="0" dirty="0" smtClean="0">
                <a:latin typeface="Segoe UI Semilight"/>
                <a:cs typeface="Segoe UI Semilight"/>
              </a:rPr>
              <a:t>ar </a:t>
            </a:r>
            <a:r>
              <a:rPr sz="1100" spc="-4" dirty="0" smtClean="0">
                <a:latin typeface="Segoe UI Semilight"/>
                <a:cs typeface="Segoe UI Semilight"/>
              </a:rPr>
              <a:t>assem</a:t>
            </a:r>
            <a:r>
              <a:rPr sz="1100" spc="0" dirty="0" smtClean="0">
                <a:latin typeface="Segoe UI Semilight"/>
                <a:cs typeface="Segoe UI Semilight"/>
              </a:rPr>
              <a:t>b</a:t>
            </a:r>
            <a:r>
              <a:rPr sz="1100" spc="4" dirty="0" smtClean="0">
                <a:latin typeface="Segoe UI Semilight"/>
                <a:cs typeface="Segoe UI Semilight"/>
              </a:rPr>
              <a:t>l</a:t>
            </a:r>
            <a:r>
              <a:rPr sz="1100" spc="0" dirty="0" smtClean="0">
                <a:latin typeface="Segoe UI Semilight"/>
                <a:cs typeface="Segoe UI Semilight"/>
              </a:rPr>
              <a:t>y,</a:t>
            </a:r>
            <a:r>
              <a:rPr sz="1100" spc="-1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p</a:t>
            </a:r>
            <a:r>
              <a:rPr sz="1100" spc="4" dirty="0" smtClean="0">
                <a:latin typeface="Segoe UI Semilight"/>
                <a:cs typeface="Segoe UI Semilight"/>
              </a:rPr>
              <a:t>h</a:t>
            </a:r>
            <a:r>
              <a:rPr sz="1100" spc="0" dirty="0" smtClean="0">
                <a:latin typeface="Segoe UI Semilight"/>
                <a:cs typeface="Segoe UI Semilight"/>
              </a:rPr>
              <a:t>a</a:t>
            </a:r>
            <a:r>
              <a:rPr sz="1100" spc="-4" dirty="0" smtClean="0">
                <a:latin typeface="Segoe UI Semilight"/>
                <a:cs typeface="Segoe UI Semilight"/>
              </a:rPr>
              <a:t>rm</a:t>
            </a:r>
            <a:r>
              <a:rPr sz="1100" spc="0" dirty="0" smtClean="0">
                <a:latin typeface="Segoe UI Semilight"/>
                <a:cs typeface="Segoe UI Semilight"/>
              </a:rPr>
              <a:t>aceut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-4" dirty="0" smtClean="0">
                <a:latin typeface="Segoe UI Semilight"/>
                <a:cs typeface="Segoe UI Semilight"/>
              </a:rPr>
              <a:t>c</a:t>
            </a:r>
            <a:r>
              <a:rPr sz="1100" spc="0" dirty="0" smtClean="0">
                <a:latin typeface="Segoe UI Semilight"/>
                <a:cs typeface="Segoe UI Semilight"/>
              </a:rPr>
              <a:t>a</a:t>
            </a:r>
            <a:r>
              <a:rPr sz="1100" spc="4" dirty="0" smtClean="0">
                <a:latin typeface="Segoe UI Semilight"/>
                <a:cs typeface="Segoe UI Semilight"/>
              </a:rPr>
              <a:t>l</a:t>
            </a:r>
            <a:r>
              <a:rPr sz="1100" spc="-4" dirty="0" smtClean="0">
                <a:latin typeface="Segoe UI Semilight"/>
                <a:cs typeface="Segoe UI Semilight"/>
              </a:rPr>
              <a:t>s</a:t>
            </a:r>
            <a:r>
              <a:rPr sz="1100" spc="0" dirty="0" smtClean="0">
                <a:latin typeface="Segoe UI Semilight"/>
                <a:cs typeface="Segoe UI Semilight"/>
              </a:rPr>
              <a:t>,</a:t>
            </a:r>
            <a:r>
              <a:rPr sz="1100" spc="-39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0" dirty="0" smtClean="0">
                <a:latin typeface="Segoe UI Semilight"/>
                <a:cs typeface="Segoe UI Semilight"/>
              </a:rPr>
              <a:t>t</a:t>
            </a:r>
            <a:r>
              <a:rPr sz="1100" spc="9" dirty="0" smtClean="0">
                <a:latin typeface="Segoe UI Semilight"/>
                <a:cs typeface="Segoe UI Semilight"/>
              </a:rPr>
              <a:t>c</a:t>
            </a:r>
            <a:r>
              <a:rPr sz="1100" spc="0" dirty="0" smtClean="0">
                <a:latin typeface="Segoe UI Semilight"/>
                <a:cs typeface="Segoe UI Semilight"/>
              </a:rPr>
              <a:t>.</a:t>
            </a:r>
            <a:endParaRPr sz="1100">
              <a:latin typeface="Segoe UI Semilight"/>
              <a:cs typeface="Segoe UI Semiligh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720841" y="5683118"/>
            <a:ext cx="2793367" cy="200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  <a:tabLst>
                <a:tab pos="203200" algn="l"/>
              </a:tabLst>
            </a:pPr>
            <a:r>
              <a:rPr sz="135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350" spc="-36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5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1100" spc="0" dirty="0" smtClean="0">
                <a:latin typeface="Segoe UI Semilight"/>
                <a:cs typeface="Segoe UI Semilight"/>
              </a:rPr>
              <a:t>C</a:t>
            </a:r>
            <a:r>
              <a:rPr sz="1100" spc="4" dirty="0" smtClean="0">
                <a:latin typeface="Segoe UI Semilight"/>
                <a:cs typeface="Segoe UI Semilight"/>
              </a:rPr>
              <a:t>h</a:t>
            </a:r>
            <a:r>
              <a:rPr sz="1100" spc="0" dirty="0" smtClean="0">
                <a:latin typeface="Segoe UI Semilight"/>
                <a:cs typeface="Segoe UI Semilight"/>
              </a:rPr>
              <a:t>a</a:t>
            </a:r>
            <a:r>
              <a:rPr sz="1100" spc="4" dirty="0" smtClean="0">
                <a:latin typeface="Segoe UI Semilight"/>
                <a:cs typeface="Segoe UI Semilight"/>
              </a:rPr>
              <a:t>ll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4" dirty="0" smtClean="0"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latin typeface="Segoe UI Semilight"/>
                <a:cs typeface="Segoe UI Semilight"/>
              </a:rPr>
              <a:t>ges</a:t>
            </a:r>
            <a:r>
              <a:rPr sz="1100" spc="-29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a</a:t>
            </a:r>
            <a:r>
              <a:rPr sz="1100" spc="4" dirty="0" smtClean="0">
                <a:latin typeface="Segoe UI Semilight"/>
                <a:cs typeface="Segoe UI Semilight"/>
              </a:rPr>
              <a:t>l</a:t>
            </a:r>
            <a:r>
              <a:rPr sz="1100" spc="-4" dirty="0" smtClean="0">
                <a:latin typeface="Segoe UI Semilight"/>
                <a:cs typeface="Segoe UI Semilight"/>
              </a:rPr>
              <a:t>s</a:t>
            </a:r>
            <a:r>
              <a:rPr sz="1100" spc="0" dirty="0" smtClean="0">
                <a:latin typeface="Segoe UI Semilight"/>
                <a:cs typeface="Segoe UI Semilight"/>
              </a:rPr>
              <a:t>o</a:t>
            </a:r>
            <a:r>
              <a:rPr sz="1100" spc="-9" dirty="0" smtClean="0">
                <a:latin typeface="Segoe UI Semilight"/>
                <a:cs typeface="Segoe UI Semilight"/>
              </a:rPr>
              <a:t> </a:t>
            </a:r>
            <a:r>
              <a:rPr sz="1100" spc="-4" dirty="0" smtClean="0">
                <a:latin typeface="Segoe UI Semilight"/>
                <a:cs typeface="Segoe UI Semilight"/>
              </a:rPr>
              <a:t>e</a:t>
            </a:r>
            <a:r>
              <a:rPr sz="1100" spc="4" dirty="0" smtClean="0">
                <a:latin typeface="Segoe UI Semilight"/>
                <a:cs typeface="Segoe UI Semilight"/>
              </a:rPr>
              <a:t>xi</a:t>
            </a:r>
            <a:r>
              <a:rPr sz="1100" spc="-4" dirty="0" smtClean="0">
                <a:latin typeface="Segoe UI Semilight"/>
                <a:cs typeface="Segoe UI Semilight"/>
              </a:rPr>
              <a:t>s</a:t>
            </a:r>
            <a:r>
              <a:rPr sz="1100" spc="0" dirty="0" smtClean="0">
                <a:latin typeface="Segoe UI Semilight"/>
                <a:cs typeface="Segoe UI Semilight"/>
              </a:rPr>
              <a:t>t</a:t>
            </a:r>
            <a:r>
              <a:rPr sz="1100" spc="-4" dirty="0" smtClean="0">
                <a:latin typeface="Segoe UI Semilight"/>
                <a:cs typeface="Segoe UI Semilight"/>
              </a:rPr>
              <a:t> w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0" dirty="0" smtClean="0">
                <a:latin typeface="Segoe UI Semilight"/>
                <a:cs typeface="Segoe UI Semilight"/>
              </a:rPr>
              <a:t>th </a:t>
            </a:r>
            <a:r>
              <a:rPr sz="1100" spc="-4" dirty="0" smtClean="0">
                <a:latin typeface="Segoe UI Semilight"/>
                <a:cs typeface="Segoe UI Semilight"/>
              </a:rPr>
              <a:t>sew</a:t>
            </a:r>
            <a:r>
              <a:rPr sz="1100" spc="0" dirty="0" smtClean="0">
                <a:latin typeface="Segoe UI Semilight"/>
                <a:cs typeface="Segoe UI Semilight"/>
              </a:rPr>
              <a:t>age,</a:t>
            </a:r>
            <a:r>
              <a:rPr sz="1100" spc="4" dirty="0" smtClean="0"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latin typeface="Segoe UI Semilight"/>
                <a:cs typeface="Segoe UI Semilight"/>
              </a:rPr>
              <a:t>f</a:t>
            </a:r>
            <a:r>
              <a:rPr sz="1100" spc="4" dirty="0" smtClean="0">
                <a:latin typeface="Segoe UI Semilight"/>
                <a:cs typeface="Segoe UI Semilight"/>
              </a:rPr>
              <a:t>i</a:t>
            </a:r>
            <a:r>
              <a:rPr sz="1100" spc="0" dirty="0" smtClean="0">
                <a:latin typeface="Segoe UI Semilight"/>
                <a:cs typeface="Segoe UI Semilight"/>
              </a:rPr>
              <a:t>re</a:t>
            </a:r>
            <a:r>
              <a:rPr sz="1100" spc="-4" dirty="0" smtClean="0">
                <a:latin typeface="Segoe UI Semilight"/>
                <a:cs typeface="Segoe UI Semilight"/>
              </a:rPr>
              <a:t> a</a:t>
            </a:r>
            <a:r>
              <a:rPr sz="1100" spc="4" dirty="0" smtClean="0">
                <a:latin typeface="Segoe UI Semilight"/>
                <a:cs typeface="Segoe UI Semilight"/>
              </a:rPr>
              <a:t>n</a:t>
            </a:r>
            <a:r>
              <a:rPr sz="1100" spc="0" dirty="0" smtClean="0">
                <a:latin typeface="Segoe UI Semilight"/>
                <a:cs typeface="Segoe UI Semilight"/>
              </a:rPr>
              <a:t>d</a:t>
            </a:r>
            <a:endParaRPr sz="1100">
              <a:latin typeface="Segoe UI Semilight"/>
              <a:cs typeface="Segoe UI Semiligh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866900" y="1935480"/>
            <a:ext cx="2874264" cy="3134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0" name="object 110"/>
          <p:cNvSpPr txBox="1"/>
          <p:nvPr/>
        </p:nvSpPr>
        <p:spPr>
          <a:xfrm>
            <a:off x="4831841" y="922782"/>
            <a:ext cx="861060" cy="2884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90932" marR="150891">
              <a:lnSpc>
                <a:spcPts val="1320"/>
              </a:lnSpc>
              <a:spcBef>
                <a:spcPts val="8456"/>
              </a:spcBef>
            </a:pPr>
            <a:r>
              <a:rPr sz="1100" b="1" spc="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Ge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100" b="1" spc="-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100" b="1" spc="-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l </a:t>
            </a:r>
            <a:r>
              <a:rPr sz="1100" b="1" spc="1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ci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ty</a:t>
            </a:r>
            <a:r>
              <a:rPr sz="1100" b="1" spc="-3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1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in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f</a:t>
            </a:r>
            <a:r>
              <a:rPr sz="1100" b="1" spc="-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r- 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m</a:t>
            </a:r>
            <a:r>
              <a:rPr sz="1100" b="1" spc="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at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-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692902" y="922782"/>
            <a:ext cx="3078988" cy="2884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500"/>
              </a:lnSpc>
              <a:spcBef>
                <a:spcPts val="10"/>
              </a:spcBef>
            </a:pPr>
            <a:endParaRPr sz="500" dirty="0"/>
          </a:p>
          <a:p>
            <a:pPr marL="94996">
              <a:lnSpc>
                <a:spcPct val="110839"/>
              </a:lnSpc>
              <a:tabLst>
                <a:tab pos="1104900" algn="l"/>
              </a:tabLst>
            </a:pPr>
            <a:r>
              <a:rPr sz="1100" b="1" spc="1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Po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ul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1100" b="1" spc="-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-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	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400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,</a:t>
            </a:r>
            <a:r>
              <a:rPr sz="1100" b="1" spc="-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4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9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9</a:t>
            </a:r>
            <a:r>
              <a:rPr sz="1100" b="1" spc="-1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(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20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1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6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)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94996">
              <a:lnSpc>
                <a:spcPct val="110839"/>
              </a:lnSpc>
              <a:spcBef>
                <a:spcPts val="838"/>
              </a:spcBef>
              <a:tabLst>
                <a:tab pos="1104900" algn="l"/>
              </a:tabLst>
            </a:pP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G</a:t>
            </a:r>
            <a:r>
              <a:rPr sz="1100" b="1" spc="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100" b="1" spc="1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-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wt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h</a:t>
            </a:r>
            <a:r>
              <a:rPr sz="1100" b="1" spc="-3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ra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	</a:t>
            </a:r>
            <a:r>
              <a:rPr sz="1100" b="1" spc="-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4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.</a:t>
            </a:r>
            <a:r>
              <a:rPr sz="1100" b="1" spc="-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8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%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94996">
              <a:lnSpc>
                <a:spcPct val="110839"/>
              </a:lnSpc>
              <a:spcBef>
                <a:spcPts val="840"/>
              </a:spcBef>
              <a:tabLst>
                <a:tab pos="1104900" algn="l"/>
              </a:tabLst>
            </a:pPr>
            <a:r>
              <a:rPr sz="1100" b="1" spc="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Re</a:t>
            </a:r>
            <a:r>
              <a:rPr sz="1100" b="1" spc="1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g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-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	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Cap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l</a:t>
            </a:r>
            <a:r>
              <a:rPr sz="1100" b="1" spc="-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of</a:t>
            </a:r>
            <a:r>
              <a:rPr sz="1100" b="1" spc="-1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Ti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gray,</a:t>
            </a:r>
            <a:r>
              <a:rPr sz="1100" b="1" spc="-1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78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0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KM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1112012">
              <a:lnSpc>
                <a:spcPts val="1320"/>
              </a:lnSpc>
              <a:spcBef>
                <a:spcPts val="66"/>
              </a:spcBef>
            </a:pP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nor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h</a:t>
            </a:r>
            <a:r>
              <a:rPr sz="1100" b="1" spc="-3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of Add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Ababa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94996">
              <a:lnSpc>
                <a:spcPct val="110839"/>
              </a:lnSpc>
              <a:spcBef>
                <a:spcPts val="788"/>
              </a:spcBef>
              <a:tabLst>
                <a:tab pos="1104900" algn="l"/>
              </a:tabLst>
            </a:pP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Z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	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Northe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94996">
              <a:lnSpc>
                <a:spcPct val="110839"/>
              </a:lnSpc>
              <a:spcBef>
                <a:spcPts val="838"/>
              </a:spcBef>
              <a:tabLst>
                <a:tab pos="1104900" algn="l"/>
              </a:tabLst>
            </a:pPr>
            <a:r>
              <a:rPr sz="1100" b="1" spc="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Et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h</a:t>
            </a:r>
            <a:r>
              <a:rPr sz="1100" b="1" spc="-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</a:t>
            </a:r>
            <a:r>
              <a:rPr sz="1100" b="1" spc="-4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1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g</a:t>
            </a:r>
            <a:r>
              <a:rPr sz="1100" b="1" spc="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100" b="1" spc="1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ups	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Ti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gray (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96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.</a:t>
            </a:r>
            <a:r>
              <a:rPr sz="1100" b="1" spc="-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2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%)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94996">
              <a:lnSpc>
                <a:spcPct val="110839"/>
              </a:lnSpc>
              <a:spcBef>
                <a:spcPts val="2174"/>
              </a:spcBef>
              <a:tabLst>
                <a:tab pos="1104900" algn="l"/>
              </a:tabLst>
            </a:pPr>
            <a:r>
              <a:rPr sz="1100" b="1" spc="1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1100" b="1" spc="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100" b="1" spc="-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	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24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.</a:t>
            </a:r>
            <a:r>
              <a:rPr sz="1100" b="1" spc="-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4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4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k</a:t>
            </a:r>
            <a:r>
              <a:rPr sz="1100" b="1" spc="-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m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2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94996">
              <a:lnSpc>
                <a:spcPct val="110839"/>
              </a:lnSpc>
              <a:spcBef>
                <a:spcPts val="838"/>
              </a:spcBef>
            </a:pPr>
            <a:r>
              <a:rPr sz="1100" b="1" spc="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H</a:t>
            </a:r>
            <a:r>
              <a:rPr sz="1100" b="1" spc="1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us</a:t>
            </a:r>
            <a:r>
              <a:rPr sz="1100" b="1" spc="-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100" b="1" spc="-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ho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l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</a:t>
            </a:r>
            <a:r>
              <a:rPr sz="1100" b="1" spc="-3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r>
              <a:rPr sz="1100" b="1" spc="1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z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 </a:t>
            </a:r>
            <a:r>
              <a:rPr sz="1100" b="1" spc="186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3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.8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94996">
              <a:lnSpc>
                <a:spcPct val="110839"/>
              </a:lnSpc>
              <a:spcBef>
                <a:spcPts val="840"/>
              </a:spcBef>
              <a:tabLst>
                <a:tab pos="1104900" algn="l"/>
              </a:tabLst>
            </a:pPr>
            <a:r>
              <a:rPr sz="1100" b="1" spc="1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Po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ul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1100" b="1" spc="-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-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	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9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,</a:t>
            </a:r>
            <a:r>
              <a:rPr sz="1100" b="1" spc="-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0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00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/k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m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2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94996">
              <a:lnSpc>
                <a:spcPts val="1320"/>
              </a:lnSpc>
              <a:spcBef>
                <a:spcPts val="66"/>
              </a:spcBef>
            </a:pPr>
            <a:r>
              <a:rPr sz="1100" b="1" spc="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De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nsi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ty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831841" y="3807714"/>
            <a:ext cx="861060" cy="50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5692902" y="3807714"/>
            <a:ext cx="3066288" cy="50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4831841" y="3858005"/>
            <a:ext cx="861060" cy="1604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932" marR="173125" algn="just">
              <a:lnSpc>
                <a:spcPts val="1320"/>
              </a:lnSpc>
              <a:spcBef>
                <a:spcPts val="3415"/>
              </a:spcBef>
            </a:pPr>
            <a:r>
              <a:rPr sz="1100" b="1" spc="1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In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us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100" b="1" spc="-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al </a:t>
            </a:r>
            <a:r>
              <a:rPr sz="1100" b="1" spc="1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</a:t>
            </a:r>
            <a:r>
              <a:rPr sz="1100" b="1" spc="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ev</a:t>
            </a:r>
            <a:r>
              <a:rPr sz="1100" b="1" spc="-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el</a:t>
            </a:r>
            <a:r>
              <a:rPr sz="1100" b="1" spc="-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- 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m</a:t>
            </a:r>
            <a:r>
              <a:rPr sz="1100" b="1" spc="9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10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10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ts</a:t>
            </a:r>
            <a:endParaRPr sz="11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692902" y="3858005"/>
            <a:ext cx="3078988" cy="1604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500"/>
              </a:lnSpc>
              <a:spcBef>
                <a:spcPts val="20"/>
              </a:spcBef>
            </a:pPr>
            <a:endParaRPr sz="500" dirty="0"/>
          </a:p>
          <a:p>
            <a:pPr marL="41275">
              <a:lnSpc>
                <a:spcPct val="110839"/>
              </a:lnSpc>
            </a:pP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Th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re</a:t>
            </a:r>
            <a:r>
              <a:rPr sz="1100" b="1" spc="-1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 3</a:t>
            </a:r>
            <a:r>
              <a:rPr sz="1100" b="1" spc="-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ypes</a:t>
            </a:r>
            <a:r>
              <a:rPr sz="1100" b="1" spc="-1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of</a:t>
            </a:r>
            <a:r>
              <a:rPr sz="1100" b="1" spc="-1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in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al</a:t>
            </a:r>
            <a:r>
              <a:rPr sz="1100" b="1" spc="-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devel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pm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100" b="1" spc="-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100" b="1" spc="-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: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41275">
              <a:lnSpc>
                <a:spcPts val="1645"/>
              </a:lnSpc>
              <a:spcBef>
                <a:spcPts val="82"/>
              </a:spcBef>
            </a:pPr>
            <a:r>
              <a:rPr sz="135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1) </a:t>
            </a:r>
            <a:r>
              <a:rPr sz="1350" b="1" spc="157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x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pa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on</a:t>
            </a:r>
            <a:r>
              <a:rPr sz="1100" b="1" spc="-4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of</a:t>
            </a:r>
            <a:r>
              <a:rPr sz="1100" b="1" spc="-1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xi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ti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g 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m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anufactur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-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g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269875">
              <a:lnSpc>
                <a:spcPts val="1255"/>
              </a:lnSpc>
            </a:pPr>
            <a:r>
              <a:rPr sz="1650" b="1" spc="0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ope</a:t>
            </a:r>
            <a:r>
              <a:rPr sz="1650" b="1" spc="-4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650" b="1" spc="0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1650" b="1" spc="-4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650" b="1" spc="4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650" b="1" spc="0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650" b="1" spc="-4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ns</a:t>
            </a:r>
            <a:r>
              <a:rPr sz="1650" b="1" spc="0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,</a:t>
            </a:r>
            <a:r>
              <a:rPr sz="1650" b="1" spc="-39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650" b="1" spc="-4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650" b="1" spc="0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.g</a:t>
            </a:r>
            <a:r>
              <a:rPr sz="1650" b="1" spc="-4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.</a:t>
            </a:r>
            <a:r>
              <a:rPr sz="1650" b="1" spc="0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,</a:t>
            </a:r>
            <a:r>
              <a:rPr sz="1650" b="1" spc="-4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650" b="1" spc="0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ce</a:t>
            </a:r>
            <a:r>
              <a:rPr sz="1650" b="1" spc="-9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m</a:t>
            </a:r>
            <a:r>
              <a:rPr sz="1650" b="1" spc="-4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650" b="1" spc="0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650" b="1" spc="-4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650" b="1" spc="0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,</a:t>
            </a:r>
            <a:r>
              <a:rPr sz="1650" b="1" spc="-29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650" b="1" spc="-4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stee</a:t>
            </a:r>
            <a:r>
              <a:rPr sz="1650" b="1" spc="0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l</a:t>
            </a:r>
            <a:r>
              <a:rPr sz="1650" b="1" spc="14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650" b="1" spc="-4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m</a:t>
            </a:r>
            <a:r>
              <a:rPr sz="1650" b="1" spc="0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anuf</a:t>
            </a:r>
            <a:r>
              <a:rPr sz="1650" b="1" spc="-4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1650" b="1" spc="0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ct</a:t>
            </a:r>
            <a:r>
              <a:rPr sz="1650" b="1" spc="-9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</a:t>
            </a:r>
            <a:r>
              <a:rPr sz="1650" b="1" spc="0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ri</a:t>
            </a:r>
            <a:r>
              <a:rPr sz="1650" b="1" spc="-9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650" b="1" spc="0" baseline="2278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g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269875" marR="381988" indent="-228600" algn="just">
              <a:lnSpc>
                <a:spcPts val="1795"/>
              </a:lnSpc>
              <a:spcBef>
                <a:spcPts val="1264"/>
              </a:spcBef>
            </a:pPr>
            <a:r>
              <a:rPr sz="135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2</a:t>
            </a:r>
            <a:r>
              <a:rPr sz="135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)</a:t>
            </a:r>
            <a:r>
              <a:rPr sz="1350" b="1" spc="316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w 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re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g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n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ll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y</a:t>
            </a:r>
            <a:r>
              <a:rPr sz="1100" b="1" spc="-3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and</a:t>
            </a:r>
            <a:r>
              <a:rPr sz="1100" b="1" spc="-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pr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vat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l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y</a:t>
            </a:r>
            <a:r>
              <a:rPr sz="1100" b="1" spc="-1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devel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ped 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269875" marR="381988" algn="just">
              <a:lnSpc>
                <a:spcPts val="1272"/>
              </a:lnSpc>
            </a:pP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in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al</a:t>
            </a:r>
            <a:r>
              <a:rPr sz="1100" b="1" spc="-2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par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ks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: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DB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L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,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Ve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l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ci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y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,</a:t>
            </a:r>
            <a:r>
              <a:rPr sz="1100" b="1" spc="-2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C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h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em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ic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al 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269875" marR="381988" algn="just">
              <a:lnSpc>
                <a:spcPts val="1307"/>
              </a:lnSpc>
            </a:pP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factory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  <a:p>
            <a:pPr marL="41275">
              <a:lnSpc>
                <a:spcPts val="1675"/>
              </a:lnSpc>
            </a:pPr>
            <a:r>
              <a:rPr sz="1350" b="1" spc="4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3</a:t>
            </a:r>
            <a:r>
              <a:rPr sz="1350" b="1" spc="0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)</a:t>
            </a:r>
            <a:r>
              <a:rPr sz="1350" b="1" spc="316" dirty="0" smtClean="0">
                <a:solidFill>
                  <a:srgbClr val="0A3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IPDC</a:t>
            </a:r>
            <a:r>
              <a:rPr sz="1100" b="1" spc="9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– devel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o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ped</a:t>
            </a:r>
            <a:r>
              <a:rPr sz="1100" b="1" spc="-3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 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in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d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u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t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r</a:t>
            </a:r>
            <a:r>
              <a:rPr sz="1100" b="1" spc="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i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al par</a:t>
            </a:r>
            <a:r>
              <a:rPr sz="1100" b="1" spc="-4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k</a:t>
            </a:r>
            <a:r>
              <a:rPr sz="1100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/>
                <a:cs typeface="Segoe UI Semilight"/>
              </a:rPr>
              <a:t>s</a:t>
            </a:r>
            <a:endParaRPr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/>
              <a:cs typeface="Segoe UI Semiligh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831841" y="5462778"/>
            <a:ext cx="861060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5692902" y="5462778"/>
            <a:ext cx="3066288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4831841" y="5511546"/>
            <a:ext cx="861060" cy="573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3"/>
              </a:spcBef>
            </a:pPr>
            <a:endParaRPr sz="950" dirty="0"/>
          </a:p>
          <a:p>
            <a:pPr marL="90932" marR="193233">
              <a:lnSpc>
                <a:spcPts val="1320"/>
              </a:lnSpc>
              <a:spcBef>
                <a:spcPts val="66"/>
              </a:spcBef>
            </a:pPr>
            <a:r>
              <a:rPr sz="1100" b="1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</a:t>
            </a:r>
            <a:r>
              <a:rPr sz="1100" b="1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fra-</a:t>
            </a:r>
            <a:r>
              <a:rPr sz="11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00" b="1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100" b="1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tr</a:t>
            </a:r>
            <a:r>
              <a:rPr sz="1100" b="1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100" b="1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100" b="1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ture</a:t>
            </a:r>
            <a:endParaRPr sz="1100" b="1" dirty="0">
              <a:latin typeface="Segoe UI Semilight"/>
              <a:cs typeface="Segoe UI Semiligh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692902" y="5511546"/>
            <a:ext cx="3078988" cy="573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639">
              <a:lnSpc>
                <a:spcPts val="1535"/>
              </a:lnSpc>
              <a:spcBef>
                <a:spcPts val="76"/>
              </a:spcBef>
              <a:tabLst>
                <a:tab pos="228600" algn="l"/>
              </a:tabLst>
            </a:pPr>
            <a:r>
              <a:rPr sz="1350" b="1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350" b="1" spc="-36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350" b="1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1100" b="1" spc="0" dirty="0" smtClean="0">
                <a:latin typeface="Segoe UI Semilight"/>
                <a:cs typeface="Segoe UI Semilight"/>
              </a:rPr>
              <a:t>Curr</a:t>
            </a:r>
            <a:r>
              <a:rPr sz="1100" b="1" spc="-4" dirty="0" smtClean="0">
                <a:latin typeface="Segoe UI Semilight"/>
                <a:cs typeface="Segoe UI Semilight"/>
              </a:rPr>
              <a:t>e</a:t>
            </a:r>
            <a:r>
              <a:rPr sz="1100" b="1" spc="4" dirty="0" smtClean="0">
                <a:latin typeface="Segoe UI Semilight"/>
                <a:cs typeface="Segoe UI Semilight"/>
              </a:rPr>
              <a:t>n</a:t>
            </a:r>
            <a:r>
              <a:rPr sz="1100" b="1" spc="0" dirty="0" smtClean="0">
                <a:latin typeface="Segoe UI Semilight"/>
                <a:cs typeface="Segoe UI Semilight"/>
              </a:rPr>
              <a:t>tly</a:t>
            </a:r>
            <a:r>
              <a:rPr sz="1100" b="1" spc="-24" dirty="0" smtClean="0"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latin typeface="Segoe UI Semilight"/>
                <a:cs typeface="Segoe UI Semilight"/>
              </a:rPr>
              <a:t>o</a:t>
            </a:r>
            <a:r>
              <a:rPr sz="1100" b="1" spc="4" dirty="0" smtClean="0">
                <a:latin typeface="Segoe UI Semilight"/>
                <a:cs typeface="Segoe UI Semilight"/>
              </a:rPr>
              <a:t>nl</a:t>
            </a:r>
            <a:r>
              <a:rPr sz="1100" b="1" spc="0" dirty="0" smtClean="0">
                <a:latin typeface="Segoe UI Semilight"/>
                <a:cs typeface="Segoe UI Semilight"/>
              </a:rPr>
              <a:t>y</a:t>
            </a:r>
            <a:r>
              <a:rPr sz="1100" b="1" spc="-25" dirty="0" smtClean="0">
                <a:latin typeface="Segoe UI Semilight"/>
                <a:cs typeface="Segoe UI Semilight"/>
              </a:rPr>
              <a:t> </a:t>
            </a:r>
            <a:r>
              <a:rPr sz="1100" b="1" spc="-4" dirty="0" smtClean="0">
                <a:latin typeface="Segoe UI Semilight"/>
                <a:cs typeface="Segoe UI Semilight"/>
              </a:rPr>
              <a:t>~60</a:t>
            </a:r>
            <a:r>
              <a:rPr sz="1100" b="1" spc="0" dirty="0" smtClean="0">
                <a:latin typeface="Segoe UI Semilight"/>
                <a:cs typeface="Segoe UI Semilight"/>
              </a:rPr>
              <a:t>% of</a:t>
            </a:r>
            <a:r>
              <a:rPr sz="1100" b="1" spc="-14" dirty="0" smtClean="0">
                <a:latin typeface="Segoe UI Semilight"/>
                <a:cs typeface="Segoe UI Semilight"/>
              </a:rPr>
              <a:t> </a:t>
            </a:r>
            <a:r>
              <a:rPr sz="1100" b="1" spc="-4" dirty="0" smtClean="0">
                <a:latin typeface="Segoe UI Semilight"/>
                <a:cs typeface="Segoe UI Semilight"/>
              </a:rPr>
              <a:t>w</a:t>
            </a:r>
            <a:r>
              <a:rPr sz="1100" b="1" spc="0" dirty="0" smtClean="0">
                <a:latin typeface="Segoe UI Semilight"/>
                <a:cs typeface="Segoe UI Semilight"/>
              </a:rPr>
              <a:t>a</a:t>
            </a:r>
            <a:r>
              <a:rPr sz="1100" b="1" spc="-4" dirty="0" smtClean="0">
                <a:latin typeface="Segoe UI Semilight"/>
                <a:cs typeface="Segoe UI Semilight"/>
              </a:rPr>
              <a:t>te</a:t>
            </a:r>
            <a:r>
              <a:rPr sz="1100" b="1" spc="0" dirty="0" smtClean="0">
                <a:latin typeface="Segoe UI Semilight"/>
                <a:cs typeface="Segoe UI Semilight"/>
              </a:rPr>
              <a:t>r</a:t>
            </a:r>
            <a:r>
              <a:rPr sz="1100" b="1" spc="9" dirty="0" smtClean="0">
                <a:latin typeface="Segoe UI Semilight"/>
                <a:cs typeface="Segoe UI Semilight"/>
              </a:rPr>
              <a:t> </a:t>
            </a:r>
            <a:r>
              <a:rPr sz="1100" b="1" spc="0" dirty="0" smtClean="0">
                <a:latin typeface="Segoe UI Semilight"/>
                <a:cs typeface="Segoe UI Semilight"/>
              </a:rPr>
              <a:t>de</a:t>
            </a:r>
            <a:r>
              <a:rPr sz="1100" b="1" spc="-4" dirty="0" smtClean="0">
                <a:latin typeface="Segoe UI Semilight"/>
                <a:cs typeface="Segoe UI Semilight"/>
              </a:rPr>
              <a:t>m</a:t>
            </a:r>
            <a:r>
              <a:rPr sz="1100" b="1" spc="0" dirty="0" smtClean="0">
                <a:latin typeface="Segoe UI Semilight"/>
                <a:cs typeface="Segoe UI Semilight"/>
              </a:rPr>
              <a:t>and</a:t>
            </a:r>
            <a:r>
              <a:rPr sz="1100" b="1" spc="-9" dirty="0" smtClean="0">
                <a:latin typeface="Segoe UI Semilight"/>
                <a:cs typeface="Segoe UI Semilight"/>
              </a:rPr>
              <a:t> </a:t>
            </a:r>
            <a:r>
              <a:rPr sz="1100" b="1" spc="4" dirty="0" smtClean="0">
                <a:latin typeface="Segoe UI Semilight"/>
                <a:cs typeface="Segoe UI Semilight"/>
              </a:rPr>
              <a:t>i</a:t>
            </a:r>
            <a:r>
              <a:rPr sz="1100" b="1" spc="0" dirty="0" smtClean="0">
                <a:latin typeface="Segoe UI Semilight"/>
                <a:cs typeface="Segoe UI Semilight"/>
              </a:rPr>
              <a:t>s</a:t>
            </a:r>
            <a:r>
              <a:rPr sz="1100" b="1" spc="4" dirty="0" smtClean="0">
                <a:latin typeface="Segoe UI Semilight"/>
                <a:cs typeface="Segoe UI Semilight"/>
              </a:rPr>
              <a:t> </a:t>
            </a:r>
            <a:r>
              <a:rPr sz="1100" b="1" spc="-4" dirty="0" smtClean="0">
                <a:latin typeface="Segoe UI Semilight"/>
                <a:cs typeface="Segoe UI Semilight"/>
              </a:rPr>
              <a:t>me</a:t>
            </a:r>
            <a:r>
              <a:rPr sz="1100" b="1" spc="0" dirty="0" smtClean="0">
                <a:latin typeface="Segoe UI Semilight"/>
                <a:cs typeface="Segoe UI Semilight"/>
              </a:rPr>
              <a:t>t</a:t>
            </a:r>
            <a:endParaRPr sz="1100" b="1" dirty="0">
              <a:latin typeface="Segoe UI Semilight"/>
              <a:cs typeface="Segoe UI Semilight"/>
            </a:endParaRPr>
          </a:p>
          <a:p>
            <a:pPr marL="232663">
              <a:lnSpc>
                <a:spcPct val="110839"/>
              </a:lnSpc>
              <a:spcBef>
                <a:spcPts val="1090"/>
              </a:spcBef>
            </a:pPr>
            <a:r>
              <a:rPr sz="1100" b="1" spc="-4" dirty="0" smtClean="0">
                <a:latin typeface="Segoe UI Semilight"/>
                <a:cs typeface="Segoe UI Semilight"/>
              </a:rPr>
              <a:t>s</a:t>
            </a:r>
            <a:r>
              <a:rPr sz="1100" b="1" spc="0" dirty="0" smtClean="0">
                <a:latin typeface="Segoe UI Semilight"/>
                <a:cs typeface="Segoe UI Semilight"/>
              </a:rPr>
              <a:t>af</a:t>
            </a:r>
            <a:r>
              <a:rPr sz="1100" b="1" spc="-4" dirty="0" smtClean="0">
                <a:latin typeface="Segoe UI Semilight"/>
                <a:cs typeface="Segoe UI Semilight"/>
              </a:rPr>
              <a:t>e</a:t>
            </a:r>
            <a:r>
              <a:rPr sz="1100" b="1" spc="0" dirty="0" smtClean="0">
                <a:latin typeface="Segoe UI Semilight"/>
                <a:cs typeface="Segoe UI Semilight"/>
              </a:rPr>
              <a:t>ty</a:t>
            </a:r>
            <a:endParaRPr sz="1100" b="1" dirty="0">
              <a:latin typeface="Segoe UI Semilight"/>
              <a:cs typeface="Segoe UI Semilight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786628" y="1093216"/>
            <a:ext cx="28779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1" name="object 121"/>
          <p:cNvSpPr txBox="1"/>
          <p:nvPr/>
        </p:nvSpPr>
        <p:spPr>
          <a:xfrm>
            <a:off x="5786628" y="1385824"/>
            <a:ext cx="28779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2" name="object 122"/>
          <p:cNvSpPr txBox="1"/>
          <p:nvPr/>
        </p:nvSpPr>
        <p:spPr>
          <a:xfrm>
            <a:off x="5786628" y="1847596"/>
            <a:ext cx="28779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3" name="object 123"/>
          <p:cNvSpPr txBox="1"/>
          <p:nvPr/>
        </p:nvSpPr>
        <p:spPr>
          <a:xfrm>
            <a:off x="5786628" y="2140204"/>
            <a:ext cx="28779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4" name="object 124"/>
          <p:cNvSpPr txBox="1"/>
          <p:nvPr/>
        </p:nvSpPr>
        <p:spPr>
          <a:xfrm>
            <a:off x="5786628" y="2601976"/>
            <a:ext cx="28779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5" name="object 125"/>
          <p:cNvSpPr txBox="1"/>
          <p:nvPr/>
        </p:nvSpPr>
        <p:spPr>
          <a:xfrm>
            <a:off x="5786628" y="2894584"/>
            <a:ext cx="28779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6" name="object 126"/>
          <p:cNvSpPr txBox="1"/>
          <p:nvPr/>
        </p:nvSpPr>
        <p:spPr>
          <a:xfrm>
            <a:off x="5786628" y="3187192"/>
            <a:ext cx="28779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6329172"/>
            <a:ext cx="8961119" cy="391666"/>
          </a:xfrm>
          <a:custGeom>
            <a:avLst/>
            <a:gdLst/>
            <a:ahLst/>
            <a:cxnLst/>
            <a:rect l="l" t="t" r="r" b="b"/>
            <a:pathLst>
              <a:path w="8961119" h="391666">
                <a:moveTo>
                  <a:pt x="8961119" y="391666"/>
                </a:moveTo>
                <a:lnTo>
                  <a:pt x="8961119" y="0"/>
                </a:lnTo>
                <a:lnTo>
                  <a:pt x="0" y="0"/>
                </a:lnTo>
                <a:lnTo>
                  <a:pt x="0" y="391666"/>
                </a:lnTo>
                <a:lnTo>
                  <a:pt x="8961119" y="391666"/>
                </a:lnTo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343" y="880872"/>
            <a:ext cx="8791956" cy="5167884"/>
          </a:xfrm>
          <a:custGeom>
            <a:avLst/>
            <a:gdLst/>
            <a:ahLst/>
            <a:cxnLst/>
            <a:rect l="l" t="t" r="r" b="b"/>
            <a:pathLst>
              <a:path w="8791956" h="5167884">
                <a:moveTo>
                  <a:pt x="0" y="5167884"/>
                </a:moveTo>
                <a:lnTo>
                  <a:pt x="8791956" y="5167884"/>
                </a:lnTo>
                <a:lnTo>
                  <a:pt x="8791956" y="0"/>
                </a:lnTo>
                <a:lnTo>
                  <a:pt x="0" y="0"/>
                </a:lnTo>
                <a:lnTo>
                  <a:pt x="0" y="5167884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343" y="880872"/>
            <a:ext cx="8791956" cy="5167884"/>
          </a:xfrm>
          <a:custGeom>
            <a:avLst/>
            <a:gdLst/>
            <a:ahLst/>
            <a:cxnLst/>
            <a:rect l="l" t="t" r="r" b="b"/>
            <a:pathLst>
              <a:path w="8791956" h="5167884">
                <a:moveTo>
                  <a:pt x="0" y="5167884"/>
                </a:moveTo>
                <a:lnTo>
                  <a:pt x="8791956" y="5167884"/>
                </a:lnTo>
                <a:lnTo>
                  <a:pt x="8791956" y="0"/>
                </a:lnTo>
                <a:lnTo>
                  <a:pt x="0" y="0"/>
                </a:lnTo>
                <a:lnTo>
                  <a:pt x="0" y="5167884"/>
                </a:lnTo>
                <a:close/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06411" y="6010656"/>
            <a:ext cx="1688592" cy="341376"/>
          </a:xfrm>
          <a:custGeom>
            <a:avLst/>
            <a:gdLst/>
            <a:ahLst/>
            <a:cxnLst/>
            <a:rect l="l" t="t" r="r" b="b"/>
            <a:pathLst>
              <a:path w="1688592" h="341375">
                <a:moveTo>
                  <a:pt x="0" y="341376"/>
                </a:moveTo>
                <a:lnTo>
                  <a:pt x="1688592" y="341376"/>
                </a:lnTo>
                <a:lnTo>
                  <a:pt x="1688592" y="0"/>
                </a:lnTo>
                <a:lnTo>
                  <a:pt x="0" y="0"/>
                </a:lnTo>
                <a:lnTo>
                  <a:pt x="0" y="341376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06411" y="6010656"/>
            <a:ext cx="1688592" cy="341376"/>
          </a:xfrm>
          <a:custGeom>
            <a:avLst/>
            <a:gdLst/>
            <a:ahLst/>
            <a:cxnLst/>
            <a:rect l="l" t="t" r="r" b="b"/>
            <a:pathLst>
              <a:path w="1688592" h="341375">
                <a:moveTo>
                  <a:pt x="0" y="341376"/>
                </a:moveTo>
                <a:lnTo>
                  <a:pt x="1688592" y="341376"/>
                </a:lnTo>
                <a:lnTo>
                  <a:pt x="1688592" y="0"/>
                </a:lnTo>
                <a:lnTo>
                  <a:pt x="0" y="0"/>
                </a:lnTo>
                <a:lnTo>
                  <a:pt x="0" y="341376"/>
                </a:lnTo>
                <a:close/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40207" y="611128"/>
            <a:ext cx="234642" cy="234665"/>
          </a:xfrm>
          <a:custGeom>
            <a:avLst/>
            <a:gdLst/>
            <a:ahLst/>
            <a:cxnLst/>
            <a:rect l="l" t="t" r="r" b="b"/>
            <a:pathLst>
              <a:path w="234642" h="234665">
                <a:moveTo>
                  <a:pt x="116308" y="0"/>
                </a:moveTo>
                <a:lnTo>
                  <a:pt x="74235" y="8164"/>
                </a:lnTo>
                <a:lnTo>
                  <a:pt x="39015" y="29958"/>
                </a:lnTo>
                <a:lnTo>
                  <a:pt x="13582" y="62449"/>
                </a:lnTo>
                <a:lnTo>
                  <a:pt x="866" y="102706"/>
                </a:lnTo>
                <a:lnTo>
                  <a:pt x="0" y="120406"/>
                </a:lnTo>
                <a:lnTo>
                  <a:pt x="1252" y="134789"/>
                </a:lnTo>
                <a:lnTo>
                  <a:pt x="14749" y="174237"/>
                </a:lnTo>
                <a:lnTo>
                  <a:pt x="40783" y="205926"/>
                </a:lnTo>
                <a:lnTo>
                  <a:pt x="76692" y="227016"/>
                </a:lnTo>
                <a:lnTo>
                  <a:pt x="119811" y="234665"/>
                </a:lnTo>
                <a:lnTo>
                  <a:pt x="134254" y="233473"/>
                </a:lnTo>
                <a:lnTo>
                  <a:pt x="173883" y="220102"/>
                </a:lnTo>
                <a:lnTo>
                  <a:pt x="205735" y="194163"/>
                </a:lnTo>
                <a:lnTo>
                  <a:pt x="226943" y="158390"/>
                </a:lnTo>
                <a:lnTo>
                  <a:pt x="234642" y="115520"/>
                </a:lnTo>
                <a:lnTo>
                  <a:pt x="233525" y="101004"/>
                </a:lnTo>
                <a:lnTo>
                  <a:pt x="220306" y="61155"/>
                </a:lnTo>
                <a:lnTo>
                  <a:pt x="194481" y="29108"/>
                </a:lnTo>
                <a:lnTo>
                  <a:pt x="158874" y="7758"/>
                </a:lnTo>
                <a:lnTo>
                  <a:pt x="116308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40168" y="611128"/>
            <a:ext cx="234682" cy="234665"/>
          </a:xfrm>
          <a:custGeom>
            <a:avLst/>
            <a:gdLst/>
            <a:ahLst/>
            <a:cxnLst/>
            <a:rect l="l" t="t" r="r" b="b"/>
            <a:pathLst>
              <a:path w="234682" h="234665">
                <a:moveTo>
                  <a:pt x="0" y="117343"/>
                </a:moveTo>
                <a:lnTo>
                  <a:pt x="7825" y="75150"/>
                </a:lnTo>
                <a:lnTo>
                  <a:pt x="29345" y="39745"/>
                </a:lnTo>
                <a:lnTo>
                  <a:pt x="61628" y="14059"/>
                </a:lnTo>
                <a:lnTo>
                  <a:pt x="101742" y="1026"/>
                </a:lnTo>
                <a:lnTo>
                  <a:pt x="116347" y="0"/>
                </a:lnTo>
                <a:lnTo>
                  <a:pt x="131135" y="897"/>
                </a:lnTo>
                <a:lnTo>
                  <a:pt x="171695" y="13507"/>
                </a:lnTo>
                <a:lnTo>
                  <a:pt x="204355" y="38744"/>
                </a:lnTo>
                <a:lnTo>
                  <a:pt x="226292" y="73714"/>
                </a:lnTo>
                <a:lnTo>
                  <a:pt x="234682" y="115520"/>
                </a:lnTo>
                <a:lnTo>
                  <a:pt x="233793" y="130430"/>
                </a:lnTo>
                <a:lnTo>
                  <a:pt x="221272" y="171238"/>
                </a:lnTo>
                <a:lnTo>
                  <a:pt x="196198" y="204037"/>
                </a:lnTo>
                <a:lnTo>
                  <a:pt x="161435" y="226091"/>
                </a:lnTo>
                <a:lnTo>
                  <a:pt x="119850" y="234665"/>
                </a:lnTo>
                <a:lnTo>
                  <a:pt x="104840" y="233784"/>
                </a:lnTo>
                <a:lnTo>
                  <a:pt x="63829" y="221339"/>
                </a:lnTo>
                <a:lnTo>
                  <a:pt x="30916" y="196401"/>
                </a:lnTo>
                <a:lnTo>
                  <a:pt x="8765" y="161809"/>
                </a:lnTo>
                <a:lnTo>
                  <a:pt x="39" y="120406"/>
                </a:lnTo>
                <a:lnTo>
                  <a:pt x="0" y="11734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2212" y="1325880"/>
            <a:ext cx="4265676" cy="3162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11224" y="1382268"/>
            <a:ext cx="1303020" cy="822960"/>
          </a:xfrm>
          <a:custGeom>
            <a:avLst/>
            <a:gdLst/>
            <a:ahLst/>
            <a:cxnLst/>
            <a:rect l="l" t="t" r="r" b="b"/>
            <a:pathLst>
              <a:path w="1303020" h="822960">
                <a:moveTo>
                  <a:pt x="0" y="822960"/>
                </a:moveTo>
                <a:lnTo>
                  <a:pt x="1303020" y="822960"/>
                </a:lnTo>
                <a:lnTo>
                  <a:pt x="1303020" y="0"/>
                </a:lnTo>
                <a:lnTo>
                  <a:pt x="0" y="0"/>
                </a:lnTo>
                <a:lnTo>
                  <a:pt x="0" y="822960"/>
                </a:lnTo>
              </a:path>
            </a:pathLst>
          </a:custGeom>
          <a:solidFill>
            <a:srgbClr val="BAD1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6288" y="2983992"/>
            <a:ext cx="1303019" cy="822960"/>
          </a:xfrm>
          <a:custGeom>
            <a:avLst/>
            <a:gdLst/>
            <a:ahLst/>
            <a:cxnLst/>
            <a:rect l="l" t="t" r="r" b="b"/>
            <a:pathLst>
              <a:path w="1303019" h="822960">
                <a:moveTo>
                  <a:pt x="0" y="822960"/>
                </a:moveTo>
                <a:lnTo>
                  <a:pt x="1303019" y="822960"/>
                </a:lnTo>
                <a:lnTo>
                  <a:pt x="1303019" y="0"/>
                </a:lnTo>
                <a:lnTo>
                  <a:pt x="0" y="0"/>
                </a:lnTo>
                <a:lnTo>
                  <a:pt x="0" y="822960"/>
                </a:lnTo>
              </a:path>
            </a:pathLst>
          </a:custGeom>
          <a:solidFill>
            <a:srgbClr val="F4B8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1480" y="2977896"/>
            <a:ext cx="999744" cy="1136903"/>
          </a:xfrm>
          <a:custGeom>
            <a:avLst/>
            <a:gdLst/>
            <a:ahLst/>
            <a:cxnLst/>
            <a:rect l="l" t="t" r="r" b="b"/>
            <a:pathLst>
              <a:path w="999744" h="1136903">
                <a:moveTo>
                  <a:pt x="0" y="1136903"/>
                </a:moveTo>
                <a:lnTo>
                  <a:pt x="999744" y="1136903"/>
                </a:lnTo>
                <a:lnTo>
                  <a:pt x="999744" y="0"/>
                </a:lnTo>
                <a:lnTo>
                  <a:pt x="0" y="0"/>
                </a:lnTo>
                <a:lnTo>
                  <a:pt x="0" y="1136903"/>
                </a:lnTo>
              </a:path>
            </a:pathLst>
          </a:custGeom>
          <a:solidFill>
            <a:srgbClr val="FFF5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40002" y="1492758"/>
            <a:ext cx="164591" cy="172212"/>
          </a:xfrm>
          <a:custGeom>
            <a:avLst/>
            <a:gdLst/>
            <a:ahLst/>
            <a:cxnLst/>
            <a:rect l="l" t="t" r="r" b="b"/>
            <a:pathLst>
              <a:path w="164591" h="172212">
                <a:moveTo>
                  <a:pt x="0" y="172212"/>
                </a:moveTo>
                <a:lnTo>
                  <a:pt x="164591" y="172212"/>
                </a:lnTo>
                <a:lnTo>
                  <a:pt x="164591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1509" y="3126486"/>
            <a:ext cx="243840" cy="262127"/>
          </a:xfrm>
          <a:custGeom>
            <a:avLst/>
            <a:gdLst/>
            <a:ahLst/>
            <a:cxnLst/>
            <a:rect l="l" t="t" r="r" b="b"/>
            <a:pathLst>
              <a:path w="243840" h="262127">
                <a:moveTo>
                  <a:pt x="0" y="262127"/>
                </a:moveTo>
                <a:lnTo>
                  <a:pt x="243840" y="262127"/>
                </a:lnTo>
                <a:lnTo>
                  <a:pt x="243840" y="0"/>
                </a:lnTo>
                <a:lnTo>
                  <a:pt x="0" y="0"/>
                </a:lnTo>
                <a:lnTo>
                  <a:pt x="0" y="262127"/>
                </a:lnTo>
                <a:close/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73017" y="3525774"/>
            <a:ext cx="114300" cy="120395"/>
          </a:xfrm>
          <a:custGeom>
            <a:avLst/>
            <a:gdLst/>
            <a:ahLst/>
            <a:cxnLst/>
            <a:rect l="l" t="t" r="r" b="b"/>
            <a:pathLst>
              <a:path w="114300" h="120396">
                <a:moveTo>
                  <a:pt x="0" y="120395"/>
                </a:moveTo>
                <a:lnTo>
                  <a:pt x="114300" y="120395"/>
                </a:lnTo>
                <a:lnTo>
                  <a:pt x="114300" y="0"/>
                </a:lnTo>
                <a:lnTo>
                  <a:pt x="0" y="0"/>
                </a:lnTo>
                <a:lnTo>
                  <a:pt x="0" y="120395"/>
                </a:lnTo>
                <a:close/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37332" y="4250436"/>
            <a:ext cx="1388364" cy="227075"/>
          </a:xfrm>
          <a:custGeom>
            <a:avLst/>
            <a:gdLst/>
            <a:ahLst/>
            <a:cxnLst/>
            <a:rect l="l" t="t" r="r" b="b"/>
            <a:pathLst>
              <a:path w="1388364" h="227075">
                <a:moveTo>
                  <a:pt x="0" y="227075"/>
                </a:moveTo>
                <a:lnTo>
                  <a:pt x="1388364" y="227075"/>
                </a:lnTo>
                <a:lnTo>
                  <a:pt x="1388364" y="0"/>
                </a:lnTo>
                <a:lnTo>
                  <a:pt x="0" y="0"/>
                </a:lnTo>
                <a:lnTo>
                  <a:pt x="0" y="227075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37332" y="4250436"/>
            <a:ext cx="1388364" cy="227075"/>
          </a:xfrm>
          <a:custGeom>
            <a:avLst/>
            <a:gdLst/>
            <a:ahLst/>
            <a:cxnLst/>
            <a:rect l="l" t="t" r="r" b="b"/>
            <a:pathLst>
              <a:path w="1388364" h="227075">
                <a:moveTo>
                  <a:pt x="0" y="227075"/>
                </a:moveTo>
                <a:lnTo>
                  <a:pt x="1388364" y="227075"/>
                </a:lnTo>
                <a:lnTo>
                  <a:pt x="1388364" y="0"/>
                </a:lnTo>
                <a:lnTo>
                  <a:pt x="0" y="0"/>
                </a:lnTo>
                <a:lnTo>
                  <a:pt x="0" y="227075"/>
                </a:lnTo>
                <a:close/>
              </a:path>
            </a:pathLst>
          </a:custGeom>
          <a:ln w="30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31057" y="4382262"/>
            <a:ext cx="1188339" cy="76200"/>
          </a:xfrm>
          <a:custGeom>
            <a:avLst/>
            <a:gdLst/>
            <a:ahLst/>
            <a:cxnLst/>
            <a:rect l="l" t="t" r="r" b="b"/>
            <a:pathLst>
              <a:path w="118833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8005"/>
                </a:lnTo>
                <a:lnTo>
                  <a:pt x="63500" y="48005"/>
                </a:lnTo>
                <a:lnTo>
                  <a:pt x="63500" y="28193"/>
                </a:lnTo>
                <a:lnTo>
                  <a:pt x="76200" y="28193"/>
                </a:lnTo>
                <a:lnTo>
                  <a:pt x="76200" y="0"/>
                </a:lnTo>
              </a:path>
              <a:path w="1188339" h="76200">
                <a:moveTo>
                  <a:pt x="1112139" y="0"/>
                </a:moveTo>
                <a:lnTo>
                  <a:pt x="1112139" y="76200"/>
                </a:lnTo>
                <a:lnTo>
                  <a:pt x="1168527" y="48005"/>
                </a:lnTo>
                <a:lnTo>
                  <a:pt x="1124839" y="48005"/>
                </a:lnTo>
                <a:lnTo>
                  <a:pt x="1124839" y="28193"/>
                </a:lnTo>
                <a:lnTo>
                  <a:pt x="1168527" y="28193"/>
                </a:lnTo>
                <a:lnTo>
                  <a:pt x="1112139" y="0"/>
                </a:lnTo>
              </a:path>
              <a:path w="1188339" h="76200">
                <a:moveTo>
                  <a:pt x="76200" y="28193"/>
                </a:moveTo>
                <a:lnTo>
                  <a:pt x="63500" y="28193"/>
                </a:lnTo>
                <a:lnTo>
                  <a:pt x="63500" y="48005"/>
                </a:lnTo>
                <a:lnTo>
                  <a:pt x="76200" y="48005"/>
                </a:lnTo>
                <a:lnTo>
                  <a:pt x="76200" y="28193"/>
                </a:lnTo>
              </a:path>
              <a:path w="1188339" h="76200">
                <a:moveTo>
                  <a:pt x="1112139" y="28193"/>
                </a:moveTo>
                <a:lnTo>
                  <a:pt x="76200" y="28193"/>
                </a:lnTo>
                <a:lnTo>
                  <a:pt x="76200" y="48005"/>
                </a:lnTo>
                <a:lnTo>
                  <a:pt x="1112139" y="48005"/>
                </a:lnTo>
                <a:lnTo>
                  <a:pt x="1112139" y="28193"/>
                </a:lnTo>
              </a:path>
              <a:path w="1188339" h="76200">
                <a:moveTo>
                  <a:pt x="1168527" y="28193"/>
                </a:moveTo>
                <a:lnTo>
                  <a:pt x="1124839" y="28193"/>
                </a:lnTo>
                <a:lnTo>
                  <a:pt x="1124839" y="48005"/>
                </a:lnTo>
                <a:lnTo>
                  <a:pt x="1168527" y="48005"/>
                </a:lnTo>
                <a:lnTo>
                  <a:pt x="1188339" y="38100"/>
                </a:lnTo>
                <a:lnTo>
                  <a:pt x="1168527" y="28193"/>
                </a:lnTo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67378" y="3376422"/>
            <a:ext cx="160020" cy="175259"/>
          </a:xfrm>
          <a:custGeom>
            <a:avLst/>
            <a:gdLst/>
            <a:ahLst/>
            <a:cxnLst/>
            <a:rect l="l" t="t" r="r" b="b"/>
            <a:pathLst>
              <a:path w="160020" h="175259">
                <a:moveTo>
                  <a:pt x="0" y="175259"/>
                </a:moveTo>
                <a:lnTo>
                  <a:pt x="160020" y="175259"/>
                </a:lnTo>
                <a:lnTo>
                  <a:pt x="160020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65896" y="1540651"/>
            <a:ext cx="75095" cy="75677"/>
          </a:xfrm>
          <a:custGeom>
            <a:avLst/>
            <a:gdLst/>
            <a:ahLst/>
            <a:cxnLst/>
            <a:rect l="l" t="t" r="r" b="b"/>
            <a:pathLst>
              <a:path w="75095" h="75677">
                <a:moveTo>
                  <a:pt x="31618" y="0"/>
                </a:moveTo>
                <a:lnTo>
                  <a:pt x="19037" y="4596"/>
                </a:lnTo>
                <a:lnTo>
                  <a:pt x="8980" y="13411"/>
                </a:lnTo>
                <a:lnTo>
                  <a:pt x="2338" y="25808"/>
                </a:lnTo>
                <a:lnTo>
                  <a:pt x="0" y="41152"/>
                </a:lnTo>
                <a:lnTo>
                  <a:pt x="3889" y="54730"/>
                </a:lnTo>
                <a:lnTo>
                  <a:pt x="12187" y="65689"/>
                </a:lnTo>
                <a:lnTo>
                  <a:pt x="23875" y="73010"/>
                </a:lnTo>
                <a:lnTo>
                  <a:pt x="37935" y="75677"/>
                </a:lnTo>
                <a:lnTo>
                  <a:pt x="47877" y="74336"/>
                </a:lnTo>
                <a:lnTo>
                  <a:pt x="59083" y="68830"/>
                </a:lnTo>
                <a:lnTo>
                  <a:pt x="67863" y="59302"/>
                </a:lnTo>
                <a:lnTo>
                  <a:pt x="73455" y="46001"/>
                </a:lnTo>
                <a:lnTo>
                  <a:pt x="73657" y="43927"/>
                </a:lnTo>
                <a:lnTo>
                  <a:pt x="37935" y="43927"/>
                </a:lnTo>
                <a:lnTo>
                  <a:pt x="37935" y="31227"/>
                </a:lnTo>
                <a:lnTo>
                  <a:pt x="74895" y="31227"/>
                </a:lnTo>
                <a:lnTo>
                  <a:pt x="75095" y="29179"/>
                </a:lnTo>
                <a:lnTo>
                  <a:pt x="69975" y="17378"/>
                </a:lnTo>
                <a:lnTo>
                  <a:pt x="60756" y="8039"/>
                </a:lnTo>
                <a:lnTo>
                  <a:pt x="47837" y="1976"/>
                </a:lnTo>
                <a:lnTo>
                  <a:pt x="31618" y="0"/>
                </a:lnTo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03832" y="1571879"/>
            <a:ext cx="36959" cy="12700"/>
          </a:xfrm>
          <a:custGeom>
            <a:avLst/>
            <a:gdLst/>
            <a:ahLst/>
            <a:cxnLst/>
            <a:rect l="l" t="t" r="r" b="b"/>
            <a:pathLst>
              <a:path w="36959" h="12700">
                <a:moveTo>
                  <a:pt x="36959" y="0"/>
                </a:moveTo>
                <a:lnTo>
                  <a:pt x="0" y="0"/>
                </a:lnTo>
                <a:lnTo>
                  <a:pt x="0" y="12700"/>
                </a:lnTo>
                <a:lnTo>
                  <a:pt x="35721" y="12700"/>
                </a:lnTo>
                <a:lnTo>
                  <a:pt x="36959" y="0"/>
                </a:lnTo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39553" y="1571879"/>
            <a:ext cx="572227" cy="12700"/>
          </a:xfrm>
          <a:custGeom>
            <a:avLst/>
            <a:gdLst/>
            <a:ahLst/>
            <a:cxnLst/>
            <a:rect l="l" t="t" r="r" b="b"/>
            <a:pathLst>
              <a:path w="572227" h="12700">
                <a:moveTo>
                  <a:pt x="559527" y="0"/>
                </a:moveTo>
                <a:lnTo>
                  <a:pt x="1238" y="0"/>
                </a:lnTo>
                <a:lnTo>
                  <a:pt x="0" y="12700"/>
                </a:lnTo>
                <a:lnTo>
                  <a:pt x="569433" y="12700"/>
                </a:lnTo>
                <a:lnTo>
                  <a:pt x="572208" y="9924"/>
                </a:lnTo>
                <a:lnTo>
                  <a:pt x="572227" y="6350"/>
                </a:lnTo>
                <a:lnTo>
                  <a:pt x="559527" y="6350"/>
                </a:lnTo>
                <a:lnTo>
                  <a:pt x="559527" y="0"/>
                </a:lnTo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99080" y="1295400"/>
            <a:ext cx="12700" cy="282828"/>
          </a:xfrm>
          <a:custGeom>
            <a:avLst/>
            <a:gdLst/>
            <a:ahLst/>
            <a:cxnLst/>
            <a:rect l="l" t="t" r="r" b="b"/>
            <a:pathLst>
              <a:path w="12700" h="282828">
                <a:moveTo>
                  <a:pt x="12700" y="0"/>
                </a:moveTo>
                <a:lnTo>
                  <a:pt x="0" y="0"/>
                </a:lnTo>
                <a:lnTo>
                  <a:pt x="0" y="282828"/>
                </a:lnTo>
                <a:lnTo>
                  <a:pt x="6350" y="276478"/>
                </a:lnTo>
                <a:lnTo>
                  <a:pt x="12700" y="276478"/>
                </a:lnTo>
                <a:lnTo>
                  <a:pt x="12700" y="0"/>
                </a:lnTo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99080" y="1571879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12700" y="0"/>
                </a:moveTo>
                <a:lnTo>
                  <a:pt x="6350" y="0"/>
                </a:lnTo>
                <a:lnTo>
                  <a:pt x="0" y="6350"/>
                </a:lnTo>
                <a:lnTo>
                  <a:pt x="12700" y="6350"/>
                </a:lnTo>
                <a:lnTo>
                  <a:pt x="12700" y="0"/>
                </a:lnTo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05250" y="3013710"/>
            <a:ext cx="167639" cy="173736"/>
          </a:xfrm>
          <a:custGeom>
            <a:avLst/>
            <a:gdLst/>
            <a:ahLst/>
            <a:cxnLst/>
            <a:rect l="l" t="t" r="r" b="b"/>
            <a:pathLst>
              <a:path w="167639" h="173736">
                <a:moveTo>
                  <a:pt x="0" y="173736"/>
                </a:moveTo>
                <a:lnTo>
                  <a:pt x="167639" y="173736"/>
                </a:lnTo>
                <a:lnTo>
                  <a:pt x="167639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5895" y="1680468"/>
            <a:ext cx="177715" cy="176967"/>
          </a:xfrm>
          <a:custGeom>
            <a:avLst/>
            <a:gdLst/>
            <a:ahLst/>
            <a:cxnLst/>
            <a:rect l="l" t="t" r="r" b="b"/>
            <a:pathLst>
              <a:path w="177715" h="176967">
                <a:moveTo>
                  <a:pt x="75610" y="0"/>
                </a:moveTo>
                <a:lnTo>
                  <a:pt x="36968" y="15818"/>
                </a:lnTo>
                <a:lnTo>
                  <a:pt x="10083" y="46878"/>
                </a:lnTo>
                <a:lnTo>
                  <a:pt x="0" y="88134"/>
                </a:lnTo>
                <a:lnTo>
                  <a:pt x="156" y="93465"/>
                </a:lnTo>
                <a:lnTo>
                  <a:pt x="11881" y="132194"/>
                </a:lnTo>
                <a:lnTo>
                  <a:pt x="39871" y="161183"/>
                </a:lnTo>
                <a:lnTo>
                  <a:pt x="80809" y="175967"/>
                </a:lnTo>
                <a:lnTo>
                  <a:pt x="96759" y="176967"/>
                </a:lnTo>
                <a:lnTo>
                  <a:pt x="110148" y="174773"/>
                </a:lnTo>
                <a:lnTo>
                  <a:pt x="145163" y="156662"/>
                </a:lnTo>
                <a:lnTo>
                  <a:pt x="169115" y="123418"/>
                </a:lnTo>
                <a:lnTo>
                  <a:pt x="177715" y="77828"/>
                </a:lnTo>
                <a:lnTo>
                  <a:pt x="175177" y="64832"/>
                </a:lnTo>
                <a:lnTo>
                  <a:pt x="156355" y="30975"/>
                </a:lnTo>
                <a:lnTo>
                  <a:pt x="122432" y="7999"/>
                </a:lnTo>
                <a:lnTo>
                  <a:pt x="75610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5895" y="1680468"/>
            <a:ext cx="177715" cy="176967"/>
          </a:xfrm>
          <a:custGeom>
            <a:avLst/>
            <a:gdLst/>
            <a:ahLst/>
            <a:cxnLst/>
            <a:rect l="l" t="t" r="r" b="b"/>
            <a:pathLst>
              <a:path w="177715" h="176967">
                <a:moveTo>
                  <a:pt x="0" y="88134"/>
                </a:moveTo>
                <a:lnTo>
                  <a:pt x="10083" y="46878"/>
                </a:lnTo>
                <a:lnTo>
                  <a:pt x="36968" y="15818"/>
                </a:lnTo>
                <a:lnTo>
                  <a:pt x="75610" y="0"/>
                </a:lnTo>
                <a:lnTo>
                  <a:pt x="92515" y="749"/>
                </a:lnTo>
                <a:lnTo>
                  <a:pt x="135282" y="14196"/>
                </a:lnTo>
                <a:lnTo>
                  <a:pt x="164416" y="41254"/>
                </a:lnTo>
                <a:lnTo>
                  <a:pt x="177715" y="77828"/>
                </a:lnTo>
                <a:lnTo>
                  <a:pt x="176819" y="94225"/>
                </a:lnTo>
                <a:lnTo>
                  <a:pt x="162625" y="136009"/>
                </a:lnTo>
                <a:lnTo>
                  <a:pt x="134509" y="164518"/>
                </a:lnTo>
                <a:lnTo>
                  <a:pt x="96759" y="176967"/>
                </a:lnTo>
                <a:lnTo>
                  <a:pt x="80809" y="175967"/>
                </a:lnTo>
                <a:lnTo>
                  <a:pt x="39871" y="161183"/>
                </a:lnTo>
                <a:lnTo>
                  <a:pt x="11881" y="132194"/>
                </a:lnTo>
                <a:lnTo>
                  <a:pt x="156" y="93465"/>
                </a:lnTo>
                <a:lnTo>
                  <a:pt x="0" y="8813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05711" y="1599696"/>
            <a:ext cx="177715" cy="176967"/>
          </a:xfrm>
          <a:custGeom>
            <a:avLst/>
            <a:gdLst/>
            <a:ahLst/>
            <a:cxnLst/>
            <a:rect l="l" t="t" r="r" b="b"/>
            <a:pathLst>
              <a:path w="177715" h="176967">
                <a:moveTo>
                  <a:pt x="75610" y="0"/>
                </a:moveTo>
                <a:lnTo>
                  <a:pt x="36968" y="15818"/>
                </a:lnTo>
                <a:lnTo>
                  <a:pt x="10083" y="46878"/>
                </a:lnTo>
                <a:lnTo>
                  <a:pt x="0" y="88134"/>
                </a:lnTo>
                <a:lnTo>
                  <a:pt x="156" y="93465"/>
                </a:lnTo>
                <a:lnTo>
                  <a:pt x="11881" y="132194"/>
                </a:lnTo>
                <a:lnTo>
                  <a:pt x="39871" y="161183"/>
                </a:lnTo>
                <a:lnTo>
                  <a:pt x="80809" y="175967"/>
                </a:lnTo>
                <a:lnTo>
                  <a:pt x="96759" y="176967"/>
                </a:lnTo>
                <a:lnTo>
                  <a:pt x="110148" y="174773"/>
                </a:lnTo>
                <a:lnTo>
                  <a:pt x="145163" y="156662"/>
                </a:lnTo>
                <a:lnTo>
                  <a:pt x="169115" y="123418"/>
                </a:lnTo>
                <a:lnTo>
                  <a:pt x="177715" y="77828"/>
                </a:lnTo>
                <a:lnTo>
                  <a:pt x="175177" y="64832"/>
                </a:lnTo>
                <a:lnTo>
                  <a:pt x="156355" y="30975"/>
                </a:lnTo>
                <a:lnTo>
                  <a:pt x="122432" y="7999"/>
                </a:lnTo>
                <a:lnTo>
                  <a:pt x="75610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505711" y="1599696"/>
            <a:ext cx="177715" cy="176967"/>
          </a:xfrm>
          <a:custGeom>
            <a:avLst/>
            <a:gdLst/>
            <a:ahLst/>
            <a:cxnLst/>
            <a:rect l="l" t="t" r="r" b="b"/>
            <a:pathLst>
              <a:path w="177715" h="176967">
                <a:moveTo>
                  <a:pt x="0" y="88134"/>
                </a:moveTo>
                <a:lnTo>
                  <a:pt x="10083" y="46878"/>
                </a:lnTo>
                <a:lnTo>
                  <a:pt x="36968" y="15818"/>
                </a:lnTo>
                <a:lnTo>
                  <a:pt x="75610" y="0"/>
                </a:lnTo>
                <a:lnTo>
                  <a:pt x="92515" y="749"/>
                </a:lnTo>
                <a:lnTo>
                  <a:pt x="135282" y="14196"/>
                </a:lnTo>
                <a:lnTo>
                  <a:pt x="164416" y="41254"/>
                </a:lnTo>
                <a:lnTo>
                  <a:pt x="177715" y="77828"/>
                </a:lnTo>
                <a:lnTo>
                  <a:pt x="176819" y="94225"/>
                </a:lnTo>
                <a:lnTo>
                  <a:pt x="162625" y="136009"/>
                </a:lnTo>
                <a:lnTo>
                  <a:pt x="134509" y="164518"/>
                </a:lnTo>
                <a:lnTo>
                  <a:pt x="96759" y="176967"/>
                </a:lnTo>
                <a:lnTo>
                  <a:pt x="80809" y="175967"/>
                </a:lnTo>
                <a:lnTo>
                  <a:pt x="39871" y="161183"/>
                </a:lnTo>
                <a:lnTo>
                  <a:pt x="11881" y="132194"/>
                </a:lnTo>
                <a:lnTo>
                  <a:pt x="156" y="93465"/>
                </a:lnTo>
                <a:lnTo>
                  <a:pt x="0" y="8813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66388" y="3065701"/>
            <a:ext cx="176317" cy="177162"/>
          </a:xfrm>
          <a:custGeom>
            <a:avLst/>
            <a:gdLst/>
            <a:ahLst/>
            <a:cxnLst/>
            <a:rect l="l" t="t" r="r" b="b"/>
            <a:pathLst>
              <a:path w="176317" h="177162">
                <a:moveTo>
                  <a:pt x="75529" y="0"/>
                </a:moveTo>
                <a:lnTo>
                  <a:pt x="36976" y="15693"/>
                </a:lnTo>
                <a:lnTo>
                  <a:pt x="10095" y="46802"/>
                </a:lnTo>
                <a:lnTo>
                  <a:pt x="0" y="88216"/>
                </a:lnTo>
                <a:lnTo>
                  <a:pt x="64" y="91644"/>
                </a:lnTo>
                <a:lnTo>
                  <a:pt x="11120" y="131183"/>
                </a:lnTo>
                <a:lnTo>
                  <a:pt x="38610" y="160880"/>
                </a:lnTo>
                <a:lnTo>
                  <a:pt x="78848" y="176104"/>
                </a:lnTo>
                <a:lnTo>
                  <a:pt x="94456" y="177162"/>
                </a:lnTo>
                <a:lnTo>
                  <a:pt x="107925" y="175159"/>
                </a:lnTo>
                <a:lnTo>
                  <a:pt x="143248" y="157388"/>
                </a:lnTo>
                <a:lnTo>
                  <a:pt x="167516" y="124333"/>
                </a:lnTo>
                <a:lnTo>
                  <a:pt x="176317" y="79029"/>
                </a:lnTo>
                <a:lnTo>
                  <a:pt x="173934" y="65870"/>
                </a:lnTo>
                <a:lnTo>
                  <a:pt x="155480" y="31540"/>
                </a:lnTo>
                <a:lnTo>
                  <a:pt x="121896" y="8187"/>
                </a:lnTo>
                <a:lnTo>
                  <a:pt x="75529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66388" y="3065701"/>
            <a:ext cx="176317" cy="177162"/>
          </a:xfrm>
          <a:custGeom>
            <a:avLst/>
            <a:gdLst/>
            <a:ahLst/>
            <a:cxnLst/>
            <a:rect l="l" t="t" r="r" b="b"/>
            <a:pathLst>
              <a:path w="176317" h="177162">
                <a:moveTo>
                  <a:pt x="0" y="88216"/>
                </a:moveTo>
                <a:lnTo>
                  <a:pt x="10095" y="46802"/>
                </a:lnTo>
                <a:lnTo>
                  <a:pt x="36976" y="15693"/>
                </a:lnTo>
                <a:lnTo>
                  <a:pt x="75529" y="0"/>
                </a:lnTo>
                <a:lnTo>
                  <a:pt x="92260" y="785"/>
                </a:lnTo>
                <a:lnTo>
                  <a:pt x="134627" y="14493"/>
                </a:lnTo>
                <a:lnTo>
                  <a:pt x="163429" y="41970"/>
                </a:lnTo>
                <a:lnTo>
                  <a:pt x="176317" y="79029"/>
                </a:lnTo>
                <a:lnTo>
                  <a:pt x="175374" y="95304"/>
                </a:lnTo>
                <a:lnTo>
                  <a:pt x="160927" y="136862"/>
                </a:lnTo>
                <a:lnTo>
                  <a:pt x="132485" y="165160"/>
                </a:lnTo>
                <a:lnTo>
                  <a:pt x="94456" y="177162"/>
                </a:lnTo>
                <a:lnTo>
                  <a:pt x="78848" y="176104"/>
                </a:lnTo>
                <a:lnTo>
                  <a:pt x="38610" y="160880"/>
                </a:lnTo>
                <a:lnTo>
                  <a:pt x="11120" y="131183"/>
                </a:lnTo>
                <a:lnTo>
                  <a:pt x="64" y="91644"/>
                </a:lnTo>
                <a:lnTo>
                  <a:pt x="0" y="88216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74235" y="3478408"/>
            <a:ext cx="170572" cy="176510"/>
          </a:xfrm>
          <a:custGeom>
            <a:avLst/>
            <a:gdLst/>
            <a:ahLst/>
            <a:cxnLst/>
            <a:rect l="l" t="t" r="r" b="b"/>
            <a:pathLst>
              <a:path w="170572" h="176510">
                <a:moveTo>
                  <a:pt x="75058" y="0"/>
                </a:moveTo>
                <a:lnTo>
                  <a:pt x="36811" y="15163"/>
                </a:lnTo>
                <a:lnTo>
                  <a:pt x="10065" y="46461"/>
                </a:lnTo>
                <a:lnTo>
                  <a:pt x="0" y="88513"/>
                </a:lnTo>
                <a:lnTo>
                  <a:pt x="317" y="96237"/>
                </a:lnTo>
                <a:lnTo>
                  <a:pt x="12425" y="133915"/>
                </a:lnTo>
                <a:lnTo>
                  <a:pt x="40511" y="161874"/>
                </a:lnTo>
                <a:lnTo>
                  <a:pt x="82428" y="175761"/>
                </a:lnTo>
                <a:lnTo>
                  <a:pt x="99104" y="176510"/>
                </a:lnTo>
                <a:lnTo>
                  <a:pt x="112246" y="173111"/>
                </a:lnTo>
                <a:lnTo>
                  <a:pt x="145640" y="151015"/>
                </a:lnTo>
                <a:lnTo>
                  <a:pt x="166270" y="114329"/>
                </a:lnTo>
                <a:lnTo>
                  <a:pt x="170572" y="83832"/>
                </a:lnTo>
                <a:lnTo>
                  <a:pt x="168829" y="70024"/>
                </a:lnTo>
                <a:lnTo>
                  <a:pt x="151945" y="33799"/>
                </a:lnTo>
                <a:lnTo>
                  <a:pt x="119755" y="8933"/>
                </a:lnTo>
                <a:lnTo>
                  <a:pt x="75058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74235" y="3478408"/>
            <a:ext cx="170572" cy="176510"/>
          </a:xfrm>
          <a:custGeom>
            <a:avLst/>
            <a:gdLst/>
            <a:ahLst/>
            <a:cxnLst/>
            <a:rect l="l" t="t" r="r" b="b"/>
            <a:pathLst>
              <a:path w="170572" h="176510">
                <a:moveTo>
                  <a:pt x="0" y="88513"/>
                </a:moveTo>
                <a:lnTo>
                  <a:pt x="10065" y="46461"/>
                </a:lnTo>
                <a:lnTo>
                  <a:pt x="36811" y="15163"/>
                </a:lnTo>
                <a:lnTo>
                  <a:pt x="75058" y="0"/>
                </a:lnTo>
                <a:lnTo>
                  <a:pt x="91174" y="925"/>
                </a:lnTo>
                <a:lnTo>
                  <a:pt x="132013" y="15677"/>
                </a:lnTo>
                <a:lnTo>
                  <a:pt x="159412" y="44838"/>
                </a:lnTo>
                <a:lnTo>
                  <a:pt x="170572" y="83832"/>
                </a:lnTo>
                <a:lnTo>
                  <a:pt x="169484" y="99581"/>
                </a:lnTo>
                <a:lnTo>
                  <a:pt x="154171" y="140201"/>
                </a:lnTo>
                <a:lnTo>
                  <a:pt x="124500" y="167625"/>
                </a:lnTo>
                <a:lnTo>
                  <a:pt x="99104" y="176510"/>
                </a:lnTo>
                <a:lnTo>
                  <a:pt x="82428" y="175761"/>
                </a:lnTo>
                <a:lnTo>
                  <a:pt x="40511" y="161874"/>
                </a:lnTo>
                <a:lnTo>
                  <a:pt x="12425" y="133915"/>
                </a:lnTo>
                <a:lnTo>
                  <a:pt x="317" y="96237"/>
                </a:lnTo>
                <a:lnTo>
                  <a:pt x="0" y="8851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29000" y="3478788"/>
            <a:ext cx="177715" cy="176967"/>
          </a:xfrm>
          <a:custGeom>
            <a:avLst/>
            <a:gdLst/>
            <a:ahLst/>
            <a:cxnLst/>
            <a:rect l="l" t="t" r="r" b="b"/>
            <a:pathLst>
              <a:path w="177715" h="176967">
                <a:moveTo>
                  <a:pt x="75610" y="0"/>
                </a:moveTo>
                <a:lnTo>
                  <a:pt x="36968" y="15818"/>
                </a:lnTo>
                <a:lnTo>
                  <a:pt x="10083" y="46878"/>
                </a:lnTo>
                <a:lnTo>
                  <a:pt x="0" y="88134"/>
                </a:lnTo>
                <a:lnTo>
                  <a:pt x="156" y="93465"/>
                </a:lnTo>
                <a:lnTo>
                  <a:pt x="11881" y="132194"/>
                </a:lnTo>
                <a:lnTo>
                  <a:pt x="39871" y="161183"/>
                </a:lnTo>
                <a:lnTo>
                  <a:pt x="80809" y="175967"/>
                </a:lnTo>
                <a:lnTo>
                  <a:pt x="96759" y="176967"/>
                </a:lnTo>
                <a:lnTo>
                  <a:pt x="110148" y="174773"/>
                </a:lnTo>
                <a:lnTo>
                  <a:pt x="145163" y="156662"/>
                </a:lnTo>
                <a:lnTo>
                  <a:pt x="169115" y="123418"/>
                </a:lnTo>
                <a:lnTo>
                  <a:pt x="177715" y="77828"/>
                </a:lnTo>
                <a:lnTo>
                  <a:pt x="175177" y="64832"/>
                </a:lnTo>
                <a:lnTo>
                  <a:pt x="156355" y="30975"/>
                </a:lnTo>
                <a:lnTo>
                  <a:pt x="122432" y="7999"/>
                </a:lnTo>
                <a:lnTo>
                  <a:pt x="75610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29000" y="3478788"/>
            <a:ext cx="177715" cy="176967"/>
          </a:xfrm>
          <a:custGeom>
            <a:avLst/>
            <a:gdLst/>
            <a:ahLst/>
            <a:cxnLst/>
            <a:rect l="l" t="t" r="r" b="b"/>
            <a:pathLst>
              <a:path w="177715" h="176967">
                <a:moveTo>
                  <a:pt x="0" y="88134"/>
                </a:moveTo>
                <a:lnTo>
                  <a:pt x="10083" y="46878"/>
                </a:lnTo>
                <a:lnTo>
                  <a:pt x="36968" y="15818"/>
                </a:lnTo>
                <a:lnTo>
                  <a:pt x="75610" y="0"/>
                </a:lnTo>
                <a:lnTo>
                  <a:pt x="92515" y="749"/>
                </a:lnTo>
                <a:lnTo>
                  <a:pt x="135282" y="14196"/>
                </a:lnTo>
                <a:lnTo>
                  <a:pt x="164416" y="41254"/>
                </a:lnTo>
                <a:lnTo>
                  <a:pt x="177715" y="77828"/>
                </a:lnTo>
                <a:lnTo>
                  <a:pt x="176819" y="94225"/>
                </a:lnTo>
                <a:lnTo>
                  <a:pt x="162625" y="136009"/>
                </a:lnTo>
                <a:lnTo>
                  <a:pt x="134509" y="164518"/>
                </a:lnTo>
                <a:lnTo>
                  <a:pt x="96759" y="176967"/>
                </a:lnTo>
                <a:lnTo>
                  <a:pt x="80809" y="175967"/>
                </a:lnTo>
                <a:lnTo>
                  <a:pt x="39871" y="161183"/>
                </a:lnTo>
                <a:lnTo>
                  <a:pt x="11881" y="132194"/>
                </a:lnTo>
                <a:lnTo>
                  <a:pt x="156" y="93465"/>
                </a:lnTo>
                <a:lnTo>
                  <a:pt x="0" y="8813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4276" y="3141901"/>
            <a:ext cx="176316" cy="177162"/>
          </a:xfrm>
          <a:custGeom>
            <a:avLst/>
            <a:gdLst/>
            <a:ahLst/>
            <a:cxnLst/>
            <a:rect l="l" t="t" r="r" b="b"/>
            <a:pathLst>
              <a:path w="176316" h="177162">
                <a:moveTo>
                  <a:pt x="75518" y="0"/>
                </a:moveTo>
                <a:lnTo>
                  <a:pt x="36954" y="15693"/>
                </a:lnTo>
                <a:lnTo>
                  <a:pt x="10086" y="46802"/>
                </a:lnTo>
                <a:lnTo>
                  <a:pt x="0" y="88216"/>
                </a:lnTo>
                <a:lnTo>
                  <a:pt x="64" y="91654"/>
                </a:lnTo>
                <a:lnTo>
                  <a:pt x="11113" y="131189"/>
                </a:lnTo>
                <a:lnTo>
                  <a:pt x="38594" y="160882"/>
                </a:lnTo>
                <a:lnTo>
                  <a:pt x="78846" y="176104"/>
                </a:lnTo>
                <a:lnTo>
                  <a:pt x="94469" y="177162"/>
                </a:lnTo>
                <a:lnTo>
                  <a:pt x="107947" y="175158"/>
                </a:lnTo>
                <a:lnTo>
                  <a:pt x="143273" y="157385"/>
                </a:lnTo>
                <a:lnTo>
                  <a:pt x="167526" y="124328"/>
                </a:lnTo>
                <a:lnTo>
                  <a:pt x="176316" y="79020"/>
                </a:lnTo>
                <a:lnTo>
                  <a:pt x="173935" y="65863"/>
                </a:lnTo>
                <a:lnTo>
                  <a:pt x="155493" y="31536"/>
                </a:lnTo>
                <a:lnTo>
                  <a:pt x="121911" y="8186"/>
                </a:lnTo>
                <a:lnTo>
                  <a:pt x="75518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84276" y="3141901"/>
            <a:ext cx="176316" cy="177162"/>
          </a:xfrm>
          <a:custGeom>
            <a:avLst/>
            <a:gdLst/>
            <a:ahLst/>
            <a:cxnLst/>
            <a:rect l="l" t="t" r="r" b="b"/>
            <a:pathLst>
              <a:path w="176316" h="177162">
                <a:moveTo>
                  <a:pt x="0" y="88216"/>
                </a:moveTo>
                <a:lnTo>
                  <a:pt x="10086" y="46802"/>
                </a:lnTo>
                <a:lnTo>
                  <a:pt x="36954" y="15693"/>
                </a:lnTo>
                <a:lnTo>
                  <a:pt x="75518" y="0"/>
                </a:lnTo>
                <a:lnTo>
                  <a:pt x="92262" y="785"/>
                </a:lnTo>
                <a:lnTo>
                  <a:pt x="134644" y="14491"/>
                </a:lnTo>
                <a:lnTo>
                  <a:pt x="163437" y="41965"/>
                </a:lnTo>
                <a:lnTo>
                  <a:pt x="176316" y="79020"/>
                </a:lnTo>
                <a:lnTo>
                  <a:pt x="175375" y="95297"/>
                </a:lnTo>
                <a:lnTo>
                  <a:pt x="160943" y="136858"/>
                </a:lnTo>
                <a:lnTo>
                  <a:pt x="132511" y="165157"/>
                </a:lnTo>
                <a:lnTo>
                  <a:pt x="94469" y="177162"/>
                </a:lnTo>
                <a:lnTo>
                  <a:pt x="78846" y="176104"/>
                </a:lnTo>
                <a:lnTo>
                  <a:pt x="38594" y="160882"/>
                </a:lnTo>
                <a:lnTo>
                  <a:pt x="11113" y="131189"/>
                </a:lnTo>
                <a:lnTo>
                  <a:pt x="64" y="91654"/>
                </a:lnTo>
                <a:lnTo>
                  <a:pt x="0" y="88216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2212" y="1210056"/>
            <a:ext cx="4265930" cy="0"/>
          </a:xfrm>
          <a:custGeom>
            <a:avLst/>
            <a:gdLst/>
            <a:ahLst/>
            <a:cxnLst/>
            <a:rect l="l" t="t" r="r" b="b"/>
            <a:pathLst>
              <a:path w="4265930">
                <a:moveTo>
                  <a:pt x="0" y="0"/>
                </a:moveTo>
                <a:lnTo>
                  <a:pt x="4265930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5112" y="3425952"/>
            <a:ext cx="557784" cy="492251"/>
          </a:xfrm>
          <a:custGeom>
            <a:avLst/>
            <a:gdLst/>
            <a:ahLst/>
            <a:cxnLst/>
            <a:rect l="l" t="t" r="r" b="b"/>
            <a:pathLst>
              <a:path w="557784" h="492251">
                <a:moveTo>
                  <a:pt x="0" y="492251"/>
                </a:moveTo>
                <a:lnTo>
                  <a:pt x="557784" y="492251"/>
                </a:lnTo>
                <a:lnTo>
                  <a:pt x="557784" y="0"/>
                </a:lnTo>
                <a:lnTo>
                  <a:pt x="0" y="0"/>
                </a:lnTo>
                <a:lnTo>
                  <a:pt x="0" y="49225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53439" y="1572768"/>
            <a:ext cx="557784" cy="630936"/>
          </a:xfrm>
          <a:custGeom>
            <a:avLst/>
            <a:gdLst/>
            <a:ahLst/>
            <a:cxnLst/>
            <a:rect l="l" t="t" r="r" b="b"/>
            <a:pathLst>
              <a:path w="557784" h="630936">
                <a:moveTo>
                  <a:pt x="0" y="630936"/>
                </a:moveTo>
                <a:lnTo>
                  <a:pt x="557784" y="630936"/>
                </a:lnTo>
                <a:lnTo>
                  <a:pt x="557784" y="0"/>
                </a:lnTo>
                <a:lnTo>
                  <a:pt x="0" y="0"/>
                </a:lnTo>
                <a:lnTo>
                  <a:pt x="0" y="630936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18588" y="1633728"/>
            <a:ext cx="853439" cy="492251"/>
          </a:xfrm>
          <a:custGeom>
            <a:avLst/>
            <a:gdLst/>
            <a:ahLst/>
            <a:cxnLst/>
            <a:rect l="l" t="t" r="r" b="b"/>
            <a:pathLst>
              <a:path w="853439" h="492251">
                <a:moveTo>
                  <a:pt x="0" y="492251"/>
                </a:moveTo>
                <a:lnTo>
                  <a:pt x="853439" y="492251"/>
                </a:lnTo>
                <a:lnTo>
                  <a:pt x="853439" y="0"/>
                </a:lnTo>
                <a:lnTo>
                  <a:pt x="0" y="0"/>
                </a:lnTo>
                <a:lnTo>
                  <a:pt x="0" y="49225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78123" y="2634996"/>
            <a:ext cx="1107948" cy="353567"/>
          </a:xfrm>
          <a:custGeom>
            <a:avLst/>
            <a:gdLst/>
            <a:ahLst/>
            <a:cxnLst/>
            <a:rect l="l" t="t" r="r" b="b"/>
            <a:pathLst>
              <a:path w="1107948" h="353567">
                <a:moveTo>
                  <a:pt x="0" y="353567"/>
                </a:moveTo>
                <a:lnTo>
                  <a:pt x="1107948" y="353567"/>
                </a:lnTo>
                <a:lnTo>
                  <a:pt x="1107948" y="0"/>
                </a:lnTo>
                <a:lnTo>
                  <a:pt x="0" y="0"/>
                </a:lnTo>
                <a:lnTo>
                  <a:pt x="0" y="353567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25267" y="3425952"/>
            <a:ext cx="824483" cy="630936"/>
          </a:xfrm>
          <a:custGeom>
            <a:avLst/>
            <a:gdLst/>
            <a:ahLst/>
            <a:cxnLst/>
            <a:rect l="l" t="t" r="r" b="b"/>
            <a:pathLst>
              <a:path w="824483" h="630936">
                <a:moveTo>
                  <a:pt x="0" y="630936"/>
                </a:moveTo>
                <a:lnTo>
                  <a:pt x="824483" y="630936"/>
                </a:lnTo>
                <a:lnTo>
                  <a:pt x="824483" y="0"/>
                </a:lnTo>
                <a:lnTo>
                  <a:pt x="0" y="0"/>
                </a:lnTo>
                <a:lnTo>
                  <a:pt x="0" y="630936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761232" y="3715512"/>
            <a:ext cx="640079" cy="214883"/>
          </a:xfrm>
          <a:custGeom>
            <a:avLst/>
            <a:gdLst/>
            <a:ahLst/>
            <a:cxnLst/>
            <a:rect l="l" t="t" r="r" b="b"/>
            <a:pathLst>
              <a:path w="640079" h="214883">
                <a:moveTo>
                  <a:pt x="0" y="214883"/>
                </a:moveTo>
                <a:lnTo>
                  <a:pt x="640079" y="214883"/>
                </a:lnTo>
                <a:lnTo>
                  <a:pt x="640079" y="0"/>
                </a:lnTo>
                <a:lnTo>
                  <a:pt x="0" y="0"/>
                </a:lnTo>
                <a:lnTo>
                  <a:pt x="0" y="214883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22120" y="2785872"/>
            <a:ext cx="961644" cy="353567"/>
          </a:xfrm>
          <a:custGeom>
            <a:avLst/>
            <a:gdLst/>
            <a:ahLst/>
            <a:cxnLst/>
            <a:rect l="l" t="t" r="r" b="b"/>
            <a:pathLst>
              <a:path w="961644" h="353567">
                <a:moveTo>
                  <a:pt x="0" y="353567"/>
                </a:moveTo>
                <a:lnTo>
                  <a:pt x="961644" y="353567"/>
                </a:lnTo>
                <a:lnTo>
                  <a:pt x="961644" y="0"/>
                </a:lnTo>
                <a:lnTo>
                  <a:pt x="0" y="0"/>
                </a:lnTo>
                <a:lnTo>
                  <a:pt x="0" y="353567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00883" y="2787473"/>
            <a:ext cx="149091" cy="145768"/>
          </a:xfrm>
          <a:custGeom>
            <a:avLst/>
            <a:gdLst/>
            <a:ahLst/>
            <a:cxnLst/>
            <a:rect l="l" t="t" r="r" b="b"/>
            <a:pathLst>
              <a:path w="149091" h="145768">
                <a:moveTo>
                  <a:pt x="71217" y="0"/>
                </a:moveTo>
                <a:lnTo>
                  <a:pt x="31252" y="13549"/>
                </a:lnTo>
                <a:lnTo>
                  <a:pt x="5549" y="45346"/>
                </a:lnTo>
                <a:lnTo>
                  <a:pt x="0" y="73075"/>
                </a:lnTo>
                <a:lnTo>
                  <a:pt x="707" y="83147"/>
                </a:lnTo>
                <a:lnTo>
                  <a:pt x="17003" y="118725"/>
                </a:lnTo>
                <a:lnTo>
                  <a:pt x="51731" y="141170"/>
                </a:lnTo>
                <a:lnTo>
                  <a:pt x="83070" y="145768"/>
                </a:lnTo>
                <a:lnTo>
                  <a:pt x="96630" y="142977"/>
                </a:lnTo>
                <a:lnTo>
                  <a:pt x="130164" y="121056"/>
                </a:lnTo>
                <a:lnTo>
                  <a:pt x="147855" y="82590"/>
                </a:lnTo>
                <a:lnTo>
                  <a:pt x="149091" y="66931"/>
                </a:lnTo>
                <a:lnTo>
                  <a:pt x="146570" y="53281"/>
                </a:lnTo>
                <a:lnTo>
                  <a:pt x="124873" y="19370"/>
                </a:lnTo>
                <a:lnTo>
                  <a:pt x="86618" y="1316"/>
                </a:lnTo>
                <a:lnTo>
                  <a:pt x="71217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11040" y="1252728"/>
            <a:ext cx="457200" cy="1176527"/>
          </a:xfrm>
          <a:custGeom>
            <a:avLst/>
            <a:gdLst/>
            <a:ahLst/>
            <a:cxnLst/>
            <a:rect l="l" t="t" r="r" b="b"/>
            <a:pathLst>
              <a:path w="457200" h="1176527">
                <a:moveTo>
                  <a:pt x="0" y="1176527"/>
                </a:moveTo>
                <a:lnTo>
                  <a:pt x="457200" y="1176527"/>
                </a:lnTo>
                <a:lnTo>
                  <a:pt x="457200" y="0"/>
                </a:lnTo>
                <a:lnTo>
                  <a:pt x="0" y="0"/>
                </a:lnTo>
                <a:lnTo>
                  <a:pt x="0" y="1176527"/>
                </a:lnTo>
              </a:path>
            </a:pathLst>
          </a:custGeom>
          <a:solidFill>
            <a:srgbClr val="BAD1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11040" y="2455164"/>
            <a:ext cx="457200" cy="2368296"/>
          </a:xfrm>
          <a:custGeom>
            <a:avLst/>
            <a:gdLst/>
            <a:ahLst/>
            <a:cxnLst/>
            <a:rect l="l" t="t" r="r" b="b"/>
            <a:pathLst>
              <a:path w="457200" h="2368296">
                <a:moveTo>
                  <a:pt x="0" y="2368296"/>
                </a:moveTo>
                <a:lnTo>
                  <a:pt x="457200" y="2368296"/>
                </a:lnTo>
                <a:lnTo>
                  <a:pt x="457200" y="0"/>
                </a:lnTo>
                <a:lnTo>
                  <a:pt x="0" y="0"/>
                </a:lnTo>
                <a:lnTo>
                  <a:pt x="0" y="2368296"/>
                </a:lnTo>
              </a:path>
            </a:pathLst>
          </a:custGeom>
          <a:solidFill>
            <a:srgbClr val="F4B8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11040" y="4850892"/>
            <a:ext cx="457200" cy="705612"/>
          </a:xfrm>
          <a:custGeom>
            <a:avLst/>
            <a:gdLst/>
            <a:ahLst/>
            <a:cxnLst/>
            <a:rect l="l" t="t" r="r" b="b"/>
            <a:pathLst>
              <a:path w="457200" h="705612">
                <a:moveTo>
                  <a:pt x="0" y="705612"/>
                </a:moveTo>
                <a:lnTo>
                  <a:pt x="457200" y="705612"/>
                </a:lnTo>
                <a:lnTo>
                  <a:pt x="457200" y="0"/>
                </a:lnTo>
                <a:lnTo>
                  <a:pt x="0" y="0"/>
                </a:lnTo>
                <a:lnTo>
                  <a:pt x="0" y="705612"/>
                </a:lnTo>
              </a:path>
            </a:pathLst>
          </a:custGeom>
          <a:solidFill>
            <a:srgbClr val="FFF5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001767" y="1210056"/>
            <a:ext cx="2766822" cy="0"/>
          </a:xfrm>
          <a:custGeom>
            <a:avLst/>
            <a:gdLst/>
            <a:ahLst/>
            <a:cxnLst/>
            <a:rect l="l" t="t" r="r" b="b"/>
            <a:pathLst>
              <a:path w="2766822">
                <a:moveTo>
                  <a:pt x="0" y="0"/>
                </a:moveTo>
                <a:lnTo>
                  <a:pt x="2766822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001767" y="2276856"/>
            <a:ext cx="2766822" cy="0"/>
          </a:xfrm>
          <a:custGeom>
            <a:avLst/>
            <a:gdLst/>
            <a:ahLst/>
            <a:cxnLst/>
            <a:rect l="l" t="t" r="r" b="b"/>
            <a:pathLst>
              <a:path w="2766822">
                <a:moveTo>
                  <a:pt x="0" y="0"/>
                </a:moveTo>
                <a:lnTo>
                  <a:pt x="2766822" y="0"/>
                </a:lnTo>
              </a:path>
            </a:pathLst>
          </a:custGeom>
          <a:ln w="12192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001767" y="3328416"/>
            <a:ext cx="2766822" cy="0"/>
          </a:xfrm>
          <a:custGeom>
            <a:avLst/>
            <a:gdLst/>
            <a:ahLst/>
            <a:cxnLst/>
            <a:rect l="l" t="t" r="r" b="b"/>
            <a:pathLst>
              <a:path w="2766822">
                <a:moveTo>
                  <a:pt x="0" y="0"/>
                </a:moveTo>
                <a:lnTo>
                  <a:pt x="2766822" y="0"/>
                </a:lnTo>
              </a:path>
            </a:pathLst>
          </a:custGeom>
          <a:ln w="12192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001767" y="4088892"/>
            <a:ext cx="2766822" cy="0"/>
          </a:xfrm>
          <a:custGeom>
            <a:avLst/>
            <a:gdLst/>
            <a:ahLst/>
            <a:cxnLst/>
            <a:rect l="l" t="t" r="r" b="b"/>
            <a:pathLst>
              <a:path w="2766822">
                <a:moveTo>
                  <a:pt x="0" y="0"/>
                </a:moveTo>
                <a:lnTo>
                  <a:pt x="2766822" y="0"/>
                </a:lnTo>
              </a:path>
            </a:pathLst>
          </a:custGeom>
          <a:ln w="12192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854695" y="1210056"/>
            <a:ext cx="936625" cy="0"/>
          </a:xfrm>
          <a:custGeom>
            <a:avLst/>
            <a:gdLst/>
            <a:ahLst/>
            <a:cxnLst/>
            <a:rect l="l" t="t" r="r" b="b"/>
            <a:pathLst>
              <a:path w="936625">
                <a:moveTo>
                  <a:pt x="0" y="0"/>
                </a:moveTo>
                <a:lnTo>
                  <a:pt x="936625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01767" y="1253676"/>
            <a:ext cx="148795" cy="130013"/>
          </a:xfrm>
          <a:custGeom>
            <a:avLst/>
            <a:gdLst/>
            <a:ahLst/>
            <a:cxnLst/>
            <a:rect l="l" t="t" r="r" b="b"/>
            <a:pathLst>
              <a:path w="148795" h="130013">
                <a:moveTo>
                  <a:pt x="61939" y="0"/>
                </a:moveTo>
                <a:lnTo>
                  <a:pt x="22784" y="17447"/>
                </a:lnTo>
                <a:lnTo>
                  <a:pt x="1583" y="51086"/>
                </a:lnTo>
                <a:lnTo>
                  <a:pt x="0" y="64584"/>
                </a:lnTo>
                <a:lnTo>
                  <a:pt x="9" y="65660"/>
                </a:lnTo>
                <a:lnTo>
                  <a:pt x="13380" y="101736"/>
                </a:lnTo>
                <a:lnTo>
                  <a:pt x="47655" y="125021"/>
                </a:lnTo>
                <a:lnTo>
                  <a:pt x="78885" y="130013"/>
                </a:lnTo>
                <a:lnTo>
                  <a:pt x="93198" y="128056"/>
                </a:lnTo>
                <a:lnTo>
                  <a:pt x="128784" y="108583"/>
                </a:lnTo>
                <a:lnTo>
                  <a:pt x="147558" y="71913"/>
                </a:lnTo>
                <a:lnTo>
                  <a:pt x="148795" y="56581"/>
                </a:lnTo>
                <a:lnTo>
                  <a:pt x="145804" y="44807"/>
                </a:lnTo>
                <a:lnTo>
                  <a:pt x="110178" y="8970"/>
                </a:lnTo>
                <a:lnTo>
                  <a:pt x="61939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01767" y="2291520"/>
            <a:ext cx="148795" cy="130013"/>
          </a:xfrm>
          <a:custGeom>
            <a:avLst/>
            <a:gdLst/>
            <a:ahLst/>
            <a:cxnLst/>
            <a:rect l="l" t="t" r="r" b="b"/>
            <a:pathLst>
              <a:path w="148795" h="130013">
                <a:moveTo>
                  <a:pt x="61939" y="0"/>
                </a:moveTo>
                <a:lnTo>
                  <a:pt x="22784" y="17447"/>
                </a:lnTo>
                <a:lnTo>
                  <a:pt x="1583" y="51086"/>
                </a:lnTo>
                <a:lnTo>
                  <a:pt x="0" y="64584"/>
                </a:lnTo>
                <a:lnTo>
                  <a:pt x="9" y="65660"/>
                </a:lnTo>
                <a:lnTo>
                  <a:pt x="13380" y="101736"/>
                </a:lnTo>
                <a:lnTo>
                  <a:pt x="47655" y="125021"/>
                </a:lnTo>
                <a:lnTo>
                  <a:pt x="78885" y="130013"/>
                </a:lnTo>
                <a:lnTo>
                  <a:pt x="93198" y="128056"/>
                </a:lnTo>
                <a:lnTo>
                  <a:pt x="128784" y="108583"/>
                </a:lnTo>
                <a:lnTo>
                  <a:pt x="147558" y="71913"/>
                </a:lnTo>
                <a:lnTo>
                  <a:pt x="148795" y="56581"/>
                </a:lnTo>
                <a:lnTo>
                  <a:pt x="145804" y="44807"/>
                </a:lnTo>
                <a:lnTo>
                  <a:pt x="110178" y="8970"/>
                </a:lnTo>
                <a:lnTo>
                  <a:pt x="61939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01767" y="2456112"/>
            <a:ext cx="148795" cy="130013"/>
          </a:xfrm>
          <a:custGeom>
            <a:avLst/>
            <a:gdLst/>
            <a:ahLst/>
            <a:cxnLst/>
            <a:rect l="l" t="t" r="r" b="b"/>
            <a:pathLst>
              <a:path w="148795" h="130013">
                <a:moveTo>
                  <a:pt x="61939" y="0"/>
                </a:moveTo>
                <a:lnTo>
                  <a:pt x="22784" y="17447"/>
                </a:lnTo>
                <a:lnTo>
                  <a:pt x="1583" y="51086"/>
                </a:lnTo>
                <a:lnTo>
                  <a:pt x="0" y="64584"/>
                </a:lnTo>
                <a:lnTo>
                  <a:pt x="9" y="65660"/>
                </a:lnTo>
                <a:lnTo>
                  <a:pt x="13380" y="101736"/>
                </a:lnTo>
                <a:lnTo>
                  <a:pt x="47655" y="125021"/>
                </a:lnTo>
                <a:lnTo>
                  <a:pt x="78885" y="130013"/>
                </a:lnTo>
                <a:lnTo>
                  <a:pt x="93198" y="128056"/>
                </a:lnTo>
                <a:lnTo>
                  <a:pt x="128784" y="108583"/>
                </a:lnTo>
                <a:lnTo>
                  <a:pt x="147558" y="71913"/>
                </a:lnTo>
                <a:lnTo>
                  <a:pt x="148795" y="56581"/>
                </a:lnTo>
                <a:lnTo>
                  <a:pt x="145804" y="44807"/>
                </a:lnTo>
                <a:lnTo>
                  <a:pt x="110178" y="8970"/>
                </a:lnTo>
                <a:lnTo>
                  <a:pt x="61939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01767" y="4103556"/>
            <a:ext cx="148795" cy="130013"/>
          </a:xfrm>
          <a:custGeom>
            <a:avLst/>
            <a:gdLst/>
            <a:ahLst/>
            <a:cxnLst/>
            <a:rect l="l" t="t" r="r" b="b"/>
            <a:pathLst>
              <a:path w="148795" h="130013">
                <a:moveTo>
                  <a:pt x="61939" y="0"/>
                </a:moveTo>
                <a:lnTo>
                  <a:pt x="22784" y="17447"/>
                </a:lnTo>
                <a:lnTo>
                  <a:pt x="1583" y="51086"/>
                </a:lnTo>
                <a:lnTo>
                  <a:pt x="0" y="64584"/>
                </a:lnTo>
                <a:lnTo>
                  <a:pt x="9" y="65660"/>
                </a:lnTo>
                <a:lnTo>
                  <a:pt x="13380" y="101736"/>
                </a:lnTo>
                <a:lnTo>
                  <a:pt x="47655" y="125021"/>
                </a:lnTo>
                <a:lnTo>
                  <a:pt x="78885" y="130013"/>
                </a:lnTo>
                <a:lnTo>
                  <a:pt x="93198" y="128056"/>
                </a:lnTo>
                <a:lnTo>
                  <a:pt x="128784" y="108583"/>
                </a:lnTo>
                <a:lnTo>
                  <a:pt x="147558" y="71913"/>
                </a:lnTo>
                <a:lnTo>
                  <a:pt x="148795" y="56581"/>
                </a:lnTo>
                <a:lnTo>
                  <a:pt x="145804" y="44807"/>
                </a:lnTo>
                <a:lnTo>
                  <a:pt x="110178" y="8970"/>
                </a:lnTo>
                <a:lnTo>
                  <a:pt x="61939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001767" y="3343080"/>
            <a:ext cx="148795" cy="130013"/>
          </a:xfrm>
          <a:custGeom>
            <a:avLst/>
            <a:gdLst/>
            <a:ahLst/>
            <a:cxnLst/>
            <a:rect l="l" t="t" r="r" b="b"/>
            <a:pathLst>
              <a:path w="148795" h="130013">
                <a:moveTo>
                  <a:pt x="61939" y="0"/>
                </a:moveTo>
                <a:lnTo>
                  <a:pt x="22784" y="17447"/>
                </a:lnTo>
                <a:lnTo>
                  <a:pt x="1583" y="51086"/>
                </a:lnTo>
                <a:lnTo>
                  <a:pt x="0" y="64584"/>
                </a:lnTo>
                <a:lnTo>
                  <a:pt x="9" y="65660"/>
                </a:lnTo>
                <a:lnTo>
                  <a:pt x="13380" y="101736"/>
                </a:lnTo>
                <a:lnTo>
                  <a:pt x="47655" y="125021"/>
                </a:lnTo>
                <a:lnTo>
                  <a:pt x="78885" y="130013"/>
                </a:lnTo>
                <a:lnTo>
                  <a:pt x="93198" y="128056"/>
                </a:lnTo>
                <a:lnTo>
                  <a:pt x="128784" y="108583"/>
                </a:lnTo>
                <a:lnTo>
                  <a:pt x="147558" y="71913"/>
                </a:lnTo>
                <a:lnTo>
                  <a:pt x="148795" y="56581"/>
                </a:lnTo>
                <a:lnTo>
                  <a:pt x="145804" y="44807"/>
                </a:lnTo>
                <a:lnTo>
                  <a:pt x="110178" y="8970"/>
                </a:lnTo>
                <a:lnTo>
                  <a:pt x="61939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179307" y="1263396"/>
            <a:ext cx="181356" cy="1153668"/>
          </a:xfrm>
          <a:custGeom>
            <a:avLst/>
            <a:gdLst/>
            <a:ahLst/>
            <a:cxnLst/>
            <a:rect l="l" t="t" r="r" b="b"/>
            <a:pathLst>
              <a:path w="181356" h="1153668">
                <a:moveTo>
                  <a:pt x="0" y="0"/>
                </a:moveTo>
                <a:lnTo>
                  <a:pt x="102489" y="0"/>
                </a:lnTo>
                <a:lnTo>
                  <a:pt x="102489" y="502285"/>
                </a:lnTo>
                <a:lnTo>
                  <a:pt x="181356" y="576834"/>
                </a:lnTo>
                <a:lnTo>
                  <a:pt x="102489" y="651383"/>
                </a:lnTo>
                <a:lnTo>
                  <a:pt x="102489" y="1153668"/>
                </a:lnTo>
                <a:lnTo>
                  <a:pt x="0" y="1153668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179307" y="2479548"/>
            <a:ext cx="181356" cy="2319528"/>
          </a:xfrm>
          <a:custGeom>
            <a:avLst/>
            <a:gdLst/>
            <a:ahLst/>
            <a:cxnLst/>
            <a:rect l="l" t="t" r="r" b="b"/>
            <a:pathLst>
              <a:path w="181356" h="2319528">
                <a:moveTo>
                  <a:pt x="0" y="0"/>
                </a:moveTo>
                <a:lnTo>
                  <a:pt x="102489" y="0"/>
                </a:lnTo>
                <a:lnTo>
                  <a:pt x="102489" y="1084706"/>
                </a:lnTo>
                <a:lnTo>
                  <a:pt x="181356" y="1159764"/>
                </a:lnTo>
                <a:lnTo>
                  <a:pt x="102489" y="1234820"/>
                </a:lnTo>
                <a:lnTo>
                  <a:pt x="102489" y="2319528"/>
                </a:lnTo>
                <a:lnTo>
                  <a:pt x="0" y="2319528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511040" y="5583936"/>
            <a:ext cx="457200" cy="429768"/>
          </a:xfrm>
          <a:custGeom>
            <a:avLst/>
            <a:gdLst/>
            <a:ahLst/>
            <a:cxnLst/>
            <a:rect l="l" t="t" r="r" b="b"/>
            <a:pathLst>
              <a:path w="457200" h="429768">
                <a:moveTo>
                  <a:pt x="0" y="429767"/>
                </a:moveTo>
                <a:lnTo>
                  <a:pt x="457200" y="429767"/>
                </a:lnTo>
                <a:lnTo>
                  <a:pt x="457200" y="0"/>
                </a:lnTo>
                <a:lnTo>
                  <a:pt x="0" y="0"/>
                </a:lnTo>
                <a:lnTo>
                  <a:pt x="0" y="429767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01767" y="4851840"/>
            <a:ext cx="148795" cy="130013"/>
          </a:xfrm>
          <a:custGeom>
            <a:avLst/>
            <a:gdLst/>
            <a:ahLst/>
            <a:cxnLst/>
            <a:rect l="l" t="t" r="r" b="b"/>
            <a:pathLst>
              <a:path w="148795" h="130013">
                <a:moveTo>
                  <a:pt x="61939" y="0"/>
                </a:moveTo>
                <a:lnTo>
                  <a:pt x="22784" y="17447"/>
                </a:lnTo>
                <a:lnTo>
                  <a:pt x="1583" y="51086"/>
                </a:lnTo>
                <a:lnTo>
                  <a:pt x="0" y="64584"/>
                </a:lnTo>
                <a:lnTo>
                  <a:pt x="9" y="65660"/>
                </a:lnTo>
                <a:lnTo>
                  <a:pt x="13380" y="101736"/>
                </a:lnTo>
                <a:lnTo>
                  <a:pt x="47655" y="125021"/>
                </a:lnTo>
                <a:lnTo>
                  <a:pt x="78885" y="130013"/>
                </a:lnTo>
                <a:lnTo>
                  <a:pt x="93198" y="128056"/>
                </a:lnTo>
                <a:lnTo>
                  <a:pt x="128784" y="108583"/>
                </a:lnTo>
                <a:lnTo>
                  <a:pt x="147558" y="71913"/>
                </a:lnTo>
                <a:lnTo>
                  <a:pt x="148795" y="56581"/>
                </a:lnTo>
                <a:lnTo>
                  <a:pt x="145804" y="44807"/>
                </a:lnTo>
                <a:lnTo>
                  <a:pt x="110178" y="8970"/>
                </a:lnTo>
                <a:lnTo>
                  <a:pt x="61939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01767" y="5584884"/>
            <a:ext cx="148795" cy="130013"/>
          </a:xfrm>
          <a:custGeom>
            <a:avLst/>
            <a:gdLst/>
            <a:ahLst/>
            <a:cxnLst/>
            <a:rect l="l" t="t" r="r" b="b"/>
            <a:pathLst>
              <a:path w="148795" h="130013">
                <a:moveTo>
                  <a:pt x="61939" y="0"/>
                </a:moveTo>
                <a:lnTo>
                  <a:pt x="22784" y="17447"/>
                </a:lnTo>
                <a:lnTo>
                  <a:pt x="1583" y="51086"/>
                </a:lnTo>
                <a:lnTo>
                  <a:pt x="0" y="64584"/>
                </a:lnTo>
                <a:lnTo>
                  <a:pt x="9" y="65660"/>
                </a:lnTo>
                <a:lnTo>
                  <a:pt x="13380" y="101736"/>
                </a:lnTo>
                <a:lnTo>
                  <a:pt x="47655" y="125021"/>
                </a:lnTo>
                <a:lnTo>
                  <a:pt x="78885" y="130013"/>
                </a:lnTo>
                <a:lnTo>
                  <a:pt x="93198" y="128056"/>
                </a:lnTo>
                <a:lnTo>
                  <a:pt x="128784" y="108583"/>
                </a:lnTo>
                <a:lnTo>
                  <a:pt x="147558" y="71913"/>
                </a:lnTo>
                <a:lnTo>
                  <a:pt x="148795" y="56581"/>
                </a:lnTo>
                <a:lnTo>
                  <a:pt x="145804" y="44807"/>
                </a:lnTo>
                <a:lnTo>
                  <a:pt x="110178" y="8970"/>
                </a:lnTo>
                <a:lnTo>
                  <a:pt x="61939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512564" y="4837176"/>
            <a:ext cx="4276852" cy="0"/>
          </a:xfrm>
          <a:custGeom>
            <a:avLst/>
            <a:gdLst/>
            <a:ahLst/>
            <a:cxnLst/>
            <a:rect l="l" t="t" r="r" b="b"/>
            <a:pathLst>
              <a:path w="4276852">
                <a:moveTo>
                  <a:pt x="0" y="0"/>
                </a:moveTo>
                <a:lnTo>
                  <a:pt x="4276852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512564" y="2442972"/>
            <a:ext cx="4276852" cy="0"/>
          </a:xfrm>
          <a:custGeom>
            <a:avLst/>
            <a:gdLst/>
            <a:ahLst/>
            <a:cxnLst/>
            <a:rect l="l" t="t" r="r" b="b"/>
            <a:pathLst>
              <a:path w="4276852">
                <a:moveTo>
                  <a:pt x="0" y="0"/>
                </a:moveTo>
                <a:lnTo>
                  <a:pt x="4276852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512564" y="5570220"/>
            <a:ext cx="4276852" cy="0"/>
          </a:xfrm>
          <a:custGeom>
            <a:avLst/>
            <a:gdLst/>
            <a:ahLst/>
            <a:cxnLst/>
            <a:rect l="l" t="t" r="r" b="b"/>
            <a:pathLst>
              <a:path w="4276852">
                <a:moveTo>
                  <a:pt x="0" y="0"/>
                </a:moveTo>
                <a:lnTo>
                  <a:pt x="4276852" y="0"/>
                </a:lnTo>
              </a:path>
            </a:pathLst>
          </a:custGeom>
          <a:ln w="9144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179307" y="6063996"/>
            <a:ext cx="609600" cy="234695"/>
          </a:xfrm>
          <a:custGeom>
            <a:avLst/>
            <a:gdLst/>
            <a:ahLst/>
            <a:cxnLst/>
            <a:rect l="l" t="t" r="r" b="b"/>
            <a:pathLst>
              <a:path w="609600" h="234696">
                <a:moveTo>
                  <a:pt x="304800" y="0"/>
                </a:moveTo>
                <a:lnTo>
                  <a:pt x="255374" y="1535"/>
                </a:lnTo>
                <a:lnTo>
                  <a:pt x="208483" y="5982"/>
                </a:lnTo>
                <a:lnTo>
                  <a:pt x="164753" y="13098"/>
                </a:lnTo>
                <a:lnTo>
                  <a:pt x="124815" y="22641"/>
                </a:lnTo>
                <a:lnTo>
                  <a:pt x="73391" y="40979"/>
                </a:lnTo>
                <a:lnTo>
                  <a:pt x="34032" y="63420"/>
                </a:lnTo>
                <a:lnTo>
                  <a:pt x="3990" y="98313"/>
                </a:lnTo>
                <a:lnTo>
                  <a:pt x="0" y="117348"/>
                </a:lnTo>
                <a:lnTo>
                  <a:pt x="1010" y="126972"/>
                </a:lnTo>
                <a:lnTo>
                  <a:pt x="23961" y="163024"/>
                </a:lnTo>
                <a:lnTo>
                  <a:pt x="58826" y="186651"/>
                </a:lnTo>
                <a:lnTo>
                  <a:pt x="106464" y="206447"/>
                </a:lnTo>
                <a:lnTo>
                  <a:pt x="144271" y="217114"/>
                </a:lnTo>
                <a:lnTo>
                  <a:pt x="186183" y="225474"/>
                </a:lnTo>
                <a:lnTo>
                  <a:pt x="231572" y="231285"/>
                </a:lnTo>
                <a:lnTo>
                  <a:pt x="279809" y="234306"/>
                </a:lnTo>
                <a:lnTo>
                  <a:pt x="304800" y="234696"/>
                </a:lnTo>
                <a:lnTo>
                  <a:pt x="329790" y="234306"/>
                </a:lnTo>
                <a:lnTo>
                  <a:pt x="378027" y="231285"/>
                </a:lnTo>
                <a:lnTo>
                  <a:pt x="423416" y="225474"/>
                </a:lnTo>
                <a:lnTo>
                  <a:pt x="465328" y="217114"/>
                </a:lnTo>
                <a:lnTo>
                  <a:pt x="503135" y="206447"/>
                </a:lnTo>
                <a:lnTo>
                  <a:pt x="550773" y="186651"/>
                </a:lnTo>
                <a:lnTo>
                  <a:pt x="585638" y="163024"/>
                </a:lnTo>
                <a:lnTo>
                  <a:pt x="608589" y="126972"/>
                </a:lnTo>
                <a:lnTo>
                  <a:pt x="609600" y="117348"/>
                </a:lnTo>
                <a:lnTo>
                  <a:pt x="608589" y="107723"/>
                </a:lnTo>
                <a:lnTo>
                  <a:pt x="585638" y="71671"/>
                </a:lnTo>
                <a:lnTo>
                  <a:pt x="550773" y="48044"/>
                </a:lnTo>
                <a:lnTo>
                  <a:pt x="503135" y="28248"/>
                </a:lnTo>
                <a:lnTo>
                  <a:pt x="465328" y="17581"/>
                </a:lnTo>
                <a:lnTo>
                  <a:pt x="423416" y="9221"/>
                </a:lnTo>
                <a:lnTo>
                  <a:pt x="378027" y="3410"/>
                </a:lnTo>
                <a:lnTo>
                  <a:pt x="329790" y="389"/>
                </a:lnTo>
                <a:lnTo>
                  <a:pt x="304800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078471" y="6063997"/>
            <a:ext cx="710436" cy="265174"/>
          </a:xfrm>
          <a:custGeom>
            <a:avLst/>
            <a:gdLst/>
            <a:ahLst/>
            <a:cxnLst/>
            <a:rect l="l" t="t" r="r" b="b"/>
            <a:pathLst>
              <a:path w="609600" h="234696">
                <a:moveTo>
                  <a:pt x="0" y="117348"/>
                </a:moveTo>
                <a:lnTo>
                  <a:pt x="15544" y="80257"/>
                </a:lnTo>
                <a:lnTo>
                  <a:pt x="45680" y="55534"/>
                </a:lnTo>
                <a:lnTo>
                  <a:pt x="89296" y="34370"/>
                </a:lnTo>
                <a:lnTo>
                  <a:pt x="144271" y="17581"/>
                </a:lnTo>
                <a:lnTo>
                  <a:pt x="186183" y="9221"/>
                </a:lnTo>
                <a:lnTo>
                  <a:pt x="231572" y="3410"/>
                </a:lnTo>
                <a:lnTo>
                  <a:pt x="279809" y="389"/>
                </a:lnTo>
                <a:lnTo>
                  <a:pt x="304800" y="0"/>
                </a:lnTo>
                <a:lnTo>
                  <a:pt x="329790" y="389"/>
                </a:lnTo>
                <a:lnTo>
                  <a:pt x="378027" y="3410"/>
                </a:lnTo>
                <a:lnTo>
                  <a:pt x="423416" y="9221"/>
                </a:lnTo>
                <a:lnTo>
                  <a:pt x="465328" y="17581"/>
                </a:lnTo>
                <a:lnTo>
                  <a:pt x="503135" y="28248"/>
                </a:lnTo>
                <a:lnTo>
                  <a:pt x="550773" y="48044"/>
                </a:lnTo>
                <a:lnTo>
                  <a:pt x="585638" y="71671"/>
                </a:lnTo>
                <a:lnTo>
                  <a:pt x="608589" y="107723"/>
                </a:lnTo>
                <a:lnTo>
                  <a:pt x="609600" y="117348"/>
                </a:lnTo>
                <a:lnTo>
                  <a:pt x="608589" y="126972"/>
                </a:lnTo>
                <a:lnTo>
                  <a:pt x="585638" y="163024"/>
                </a:lnTo>
                <a:lnTo>
                  <a:pt x="550773" y="186651"/>
                </a:lnTo>
                <a:lnTo>
                  <a:pt x="503135" y="206447"/>
                </a:lnTo>
                <a:lnTo>
                  <a:pt x="465328" y="217114"/>
                </a:lnTo>
                <a:lnTo>
                  <a:pt x="423416" y="225474"/>
                </a:lnTo>
                <a:lnTo>
                  <a:pt x="378027" y="231285"/>
                </a:lnTo>
                <a:lnTo>
                  <a:pt x="329790" y="234306"/>
                </a:lnTo>
                <a:lnTo>
                  <a:pt x="304800" y="234696"/>
                </a:lnTo>
                <a:lnTo>
                  <a:pt x="279809" y="234306"/>
                </a:lnTo>
                <a:lnTo>
                  <a:pt x="231572" y="231285"/>
                </a:lnTo>
                <a:lnTo>
                  <a:pt x="186183" y="225474"/>
                </a:lnTo>
                <a:lnTo>
                  <a:pt x="144271" y="217114"/>
                </a:lnTo>
                <a:lnTo>
                  <a:pt x="106464" y="206447"/>
                </a:lnTo>
                <a:lnTo>
                  <a:pt x="58826" y="186651"/>
                </a:lnTo>
                <a:lnTo>
                  <a:pt x="23961" y="163024"/>
                </a:lnTo>
                <a:lnTo>
                  <a:pt x="1010" y="126972"/>
                </a:lnTo>
                <a:lnTo>
                  <a:pt x="0" y="117348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58902" y="258082"/>
            <a:ext cx="556613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Mekele</a:t>
            </a:r>
            <a:r>
              <a:rPr sz="3000" spc="-2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has e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ist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ng 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anuf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ctur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ng</a:t>
            </a:r>
            <a:r>
              <a:rPr sz="3000" spc="-2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op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ons</a:t>
            </a:r>
            <a:r>
              <a:rPr sz="3000" spc="-2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and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58902" y="562882"/>
            <a:ext cx="320659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pe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ts</a:t>
            </a:r>
            <a:r>
              <a:rPr sz="3000" spc="-4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larg</a:t>
            </a:r>
            <a:r>
              <a:rPr sz="3000" spc="1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-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</a:t>
            </a:r>
            <a:r>
              <a:rPr sz="3000" spc="-3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industrial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357896" y="562882"/>
            <a:ext cx="66069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pa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008164" y="562882"/>
            <a:ext cx="27324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274888" y="562882"/>
            <a:ext cx="82874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095931" y="562882"/>
            <a:ext cx="48997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and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577206" y="562882"/>
            <a:ext cx="113678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ch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521956" y="671031"/>
            <a:ext cx="98387" cy="127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55"/>
              </a:lnSpc>
              <a:spcBef>
                <a:spcPts val="47"/>
              </a:spcBef>
            </a:pPr>
            <a:r>
              <a:rPr sz="8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endParaRPr sz="800">
              <a:latin typeface="Segoe UI Semilight"/>
              <a:cs typeface="Segoe UI Semiligh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736840" y="670396"/>
            <a:ext cx="1052968" cy="127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55"/>
              </a:lnSpc>
              <a:spcBef>
                <a:spcPts val="47"/>
              </a:spcBef>
            </a:pPr>
            <a:r>
              <a:rPr sz="800" spc="4" dirty="0" smtClean="0">
                <a:latin typeface="Segoe UI Semilight"/>
                <a:cs typeface="Segoe UI Semilight"/>
              </a:rPr>
              <a:t>I</a:t>
            </a:r>
            <a:r>
              <a:rPr sz="800" spc="0" dirty="0" smtClean="0">
                <a:latin typeface="Segoe UI Semilight"/>
                <a:cs typeface="Segoe UI Semilight"/>
              </a:rPr>
              <a:t>n</a:t>
            </a:r>
            <a:r>
              <a:rPr sz="800" spc="-4" dirty="0" smtClean="0">
                <a:latin typeface="Segoe UI Semilight"/>
                <a:cs typeface="Segoe UI Semilight"/>
              </a:rPr>
              <a:t>d</a:t>
            </a:r>
            <a:r>
              <a:rPr sz="800" spc="0" dirty="0" smtClean="0">
                <a:latin typeface="Segoe UI Semilight"/>
                <a:cs typeface="Segoe UI Semilight"/>
              </a:rPr>
              <a:t>us</a:t>
            </a:r>
            <a:r>
              <a:rPr sz="800" spc="-4" dirty="0" smtClean="0">
                <a:latin typeface="Segoe UI Semilight"/>
                <a:cs typeface="Segoe UI Semilight"/>
              </a:rPr>
              <a:t>t</a:t>
            </a:r>
            <a:r>
              <a:rPr sz="800" spc="4" dirty="0" smtClean="0">
                <a:latin typeface="Segoe UI Semilight"/>
                <a:cs typeface="Segoe UI Semilight"/>
              </a:rPr>
              <a:t>r</a:t>
            </a:r>
            <a:r>
              <a:rPr sz="800" spc="0" dirty="0" smtClean="0">
                <a:latin typeface="Segoe UI Semilight"/>
                <a:cs typeface="Segoe UI Semilight"/>
              </a:rPr>
              <a:t>i</a:t>
            </a:r>
            <a:r>
              <a:rPr sz="800" spc="4" dirty="0" smtClean="0">
                <a:latin typeface="Segoe UI Semilight"/>
                <a:cs typeface="Segoe UI Semilight"/>
              </a:rPr>
              <a:t>a</a:t>
            </a:r>
            <a:r>
              <a:rPr sz="800" spc="0" dirty="0" smtClean="0">
                <a:latin typeface="Segoe UI Semilight"/>
                <a:cs typeface="Segoe UI Semilight"/>
              </a:rPr>
              <a:t>l</a:t>
            </a:r>
            <a:r>
              <a:rPr sz="800" spc="-25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de</a:t>
            </a:r>
            <a:r>
              <a:rPr sz="800" spc="0" dirty="0" smtClean="0">
                <a:latin typeface="Segoe UI Semilight"/>
                <a:cs typeface="Segoe UI Semilight"/>
              </a:rPr>
              <a:t>v</a:t>
            </a:r>
            <a:r>
              <a:rPr sz="800" spc="-4" dirty="0" smtClean="0">
                <a:latin typeface="Segoe UI Semilight"/>
                <a:cs typeface="Segoe UI Semilight"/>
              </a:rPr>
              <a:t>e</a:t>
            </a:r>
            <a:r>
              <a:rPr sz="800" spc="0" dirty="0" smtClean="0">
                <a:latin typeface="Segoe UI Semilight"/>
                <a:cs typeface="Segoe UI Semilight"/>
              </a:rPr>
              <a:t>l</a:t>
            </a:r>
            <a:r>
              <a:rPr sz="800" spc="-4" dirty="0" smtClean="0">
                <a:latin typeface="Segoe UI Semilight"/>
                <a:cs typeface="Segoe UI Semilight"/>
              </a:rPr>
              <a:t>opme</a:t>
            </a:r>
            <a:r>
              <a:rPr sz="800" spc="0" dirty="0" smtClean="0">
                <a:latin typeface="Segoe UI Semilight"/>
                <a:cs typeface="Segoe UI Semilight"/>
              </a:rPr>
              <a:t>nt</a:t>
            </a:r>
            <a:endParaRPr sz="800">
              <a:latin typeface="Segoe UI Semilight"/>
              <a:cs typeface="Segoe UI Semiligh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577833" y="1678282"/>
            <a:ext cx="310805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55"/>
              </a:lnSpc>
              <a:spcBef>
                <a:spcPts val="52"/>
              </a:spcBef>
            </a:pP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79754" y="1754482"/>
            <a:ext cx="505545" cy="2771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55"/>
              </a:lnSpc>
              <a:spcBef>
                <a:spcPts val="52"/>
              </a:spcBef>
            </a:pP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nd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endParaRPr sz="900">
              <a:latin typeface="Segoe UI Semilight"/>
              <a:cs typeface="Segoe UI Semilight"/>
            </a:endParaRPr>
          </a:p>
          <a:p>
            <a:pPr marL="12700" marR="17144">
              <a:lnSpc>
                <a:spcPts val="1080"/>
              </a:lnSpc>
              <a:spcBef>
                <a:spcPts val="1"/>
              </a:spcBef>
            </a:pP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666187" y="1952602"/>
            <a:ext cx="149427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55"/>
              </a:lnSpc>
              <a:spcBef>
                <a:spcPts val="52"/>
              </a:spcBef>
            </a:pP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0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)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748154" y="2798422"/>
            <a:ext cx="912772" cy="1719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0"/>
              </a:lnSpc>
              <a:spcBef>
                <a:spcPts val="65"/>
              </a:spcBef>
            </a:pPr>
            <a:r>
              <a:rPr sz="1350" spc="14" baseline="-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St</a:t>
            </a:r>
            <a:r>
              <a:rPr sz="1350" spc="4" baseline="-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ee</a:t>
            </a:r>
            <a:r>
              <a:rPr sz="1350" spc="0" baseline="-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350" spc="-54" baseline="-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50" spc="14" baseline="-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50" spc="9" baseline="-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50" spc="0" baseline="-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350" spc="-24" baseline="-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50" spc="14" baseline="-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50" spc="4" baseline="-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350" spc="14" baseline="-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350" spc="0" baseline="-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350" spc="229" baseline="-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50" spc="0" baseline="1113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304794" y="2816082"/>
            <a:ext cx="906974" cy="1400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60"/>
              </a:lnSpc>
              <a:spcBef>
                <a:spcPts val="53"/>
              </a:spcBef>
            </a:pP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9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9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(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0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)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551557" y="3607920"/>
            <a:ext cx="543378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55"/>
              </a:lnSpc>
              <a:spcBef>
                <a:spcPts val="52"/>
              </a:spcBef>
            </a:pP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-4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Q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551557" y="3882621"/>
            <a:ext cx="38980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55"/>
              </a:lnSpc>
              <a:spcBef>
                <a:spcPts val="52"/>
              </a:spcBef>
            </a:pP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(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3</a:t>
            </a:r>
            <a:r>
              <a:rPr sz="900" spc="-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,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000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)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173211" y="6158587"/>
            <a:ext cx="498086" cy="946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55"/>
              </a:lnSpc>
              <a:spcBef>
                <a:spcPts val="47"/>
              </a:spcBef>
            </a:pPr>
            <a:r>
              <a:rPr sz="105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7</a:t>
            </a:r>
            <a:r>
              <a:rPr sz="105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5,0</a:t>
            </a:r>
            <a:r>
              <a:rPr sz="105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</a:t>
            </a:r>
            <a:r>
              <a:rPr sz="105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</a:t>
            </a:r>
            <a:endParaRPr sz="800" dirty="0">
              <a:latin typeface="Segoe UI Semilight"/>
              <a:cs typeface="Segoe UI Semilight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164451" y="6183430"/>
            <a:ext cx="914020" cy="1295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69"/>
              </a:lnSpc>
              <a:spcBef>
                <a:spcPts val="48"/>
              </a:spcBef>
            </a:pPr>
            <a:r>
              <a:rPr sz="800" spc="0" dirty="0" smtClean="0">
                <a:latin typeface="Segoe UI Semilight"/>
                <a:cs typeface="Segoe UI Semilight"/>
              </a:rPr>
              <a:t>w</a:t>
            </a:r>
            <a:r>
              <a:rPr sz="800" spc="-4" dirty="0" smtClean="0">
                <a:latin typeface="Segoe UI Semilight"/>
                <a:cs typeface="Segoe UI Semilight"/>
              </a:rPr>
              <a:t>o</a:t>
            </a:r>
            <a:r>
              <a:rPr sz="800" spc="4" dirty="0" smtClean="0">
                <a:latin typeface="Segoe UI Semilight"/>
                <a:cs typeface="Segoe UI Semilight"/>
              </a:rPr>
              <a:t>rk</a:t>
            </a:r>
            <a:r>
              <a:rPr sz="800" spc="-4" dirty="0" smtClean="0">
                <a:latin typeface="Segoe UI Semilight"/>
                <a:cs typeface="Segoe UI Semilight"/>
              </a:rPr>
              <a:t>e</a:t>
            </a:r>
            <a:r>
              <a:rPr sz="800" spc="0" dirty="0" smtClean="0">
                <a:latin typeface="Segoe UI Semilight"/>
                <a:cs typeface="Segoe UI Semilight"/>
              </a:rPr>
              <a:t>r</a:t>
            </a:r>
            <a:r>
              <a:rPr sz="800" spc="9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e</a:t>
            </a:r>
            <a:r>
              <a:rPr sz="800" spc="4" dirty="0" smtClean="0">
                <a:latin typeface="Segoe UI Semilight"/>
                <a:cs typeface="Segoe UI Semilight"/>
              </a:rPr>
              <a:t>x</a:t>
            </a:r>
            <a:r>
              <a:rPr sz="800" spc="-4" dirty="0" smtClean="0">
                <a:latin typeface="Segoe UI Semilight"/>
                <a:cs typeface="Segoe UI Semilight"/>
              </a:rPr>
              <a:t>pect</a:t>
            </a:r>
            <a:r>
              <a:rPr sz="800" spc="4" dirty="0" smtClean="0">
                <a:latin typeface="Segoe UI Semilight"/>
                <a:cs typeface="Segoe UI Semilight"/>
              </a:rPr>
              <a:t>a</a:t>
            </a:r>
            <a:r>
              <a:rPr sz="800" spc="-4" dirty="0" smtClean="0">
                <a:latin typeface="Segoe UI Semilight"/>
                <a:cs typeface="Segoe UI Semilight"/>
              </a:rPr>
              <a:t>t</a:t>
            </a:r>
            <a:r>
              <a:rPr sz="800" spc="0" dirty="0" smtClean="0">
                <a:latin typeface="Segoe UI Semilight"/>
                <a:cs typeface="Segoe UI Semilight"/>
              </a:rPr>
              <a:t>i</a:t>
            </a:r>
            <a:r>
              <a:rPr sz="800" spc="-4" dirty="0" smtClean="0">
                <a:latin typeface="Segoe UI Semilight"/>
                <a:cs typeface="Segoe UI Semilight"/>
              </a:rPr>
              <a:t>o</a:t>
            </a:r>
            <a:r>
              <a:rPr sz="800" spc="9" dirty="0" smtClean="0">
                <a:latin typeface="Segoe UI Semilight"/>
                <a:cs typeface="Segoe UI Semilight"/>
              </a:rPr>
              <a:t>n</a:t>
            </a:r>
            <a:r>
              <a:rPr sz="750" spc="9" baseline="25061" dirty="0" smtClean="0">
                <a:latin typeface="Segoe UI Semilight"/>
                <a:cs typeface="Segoe UI Semilight"/>
              </a:rPr>
              <a:t>1</a:t>
            </a:r>
            <a:endParaRPr sz="500">
              <a:latin typeface="Segoe UI Semilight"/>
              <a:cs typeface="Segoe UI Semilight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5343" y="880872"/>
            <a:ext cx="8804656" cy="5129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6258">
              <a:lnSpc>
                <a:spcPct val="110839"/>
              </a:lnSpc>
              <a:spcBef>
                <a:spcPts val="195"/>
              </a:spcBef>
              <a:tabLst>
                <a:tab pos="4419600" algn="l"/>
                <a:tab pos="7759700" algn="l"/>
              </a:tabLst>
            </a:pP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90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9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</a:t>
            </a:r>
            <a:r>
              <a:rPr sz="900" spc="-5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it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900" spc="-4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900" spc="-2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surr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9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900" spc="-4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9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tu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ing</a:t>
            </a:r>
            <a:r>
              <a:rPr sz="900" spc="-5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com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	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-37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	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ct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900" spc="-6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#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endParaRPr sz="900">
              <a:latin typeface="Segoe UI Semilight"/>
              <a:cs typeface="Segoe UI Semilight"/>
            </a:endParaRPr>
          </a:p>
          <a:p>
            <a:pPr marL="86258">
              <a:lnSpc>
                <a:spcPts val="1080"/>
              </a:lnSpc>
              <a:spcBef>
                <a:spcPts val="54"/>
              </a:spcBef>
              <a:tabLst>
                <a:tab pos="4419600" algn="l"/>
                <a:tab pos="4914900" algn="l"/>
                <a:tab pos="7759700" algn="l"/>
              </a:tabLst>
            </a:pP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(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i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n</a:t>
            </a:r>
            <a:r>
              <a:rPr sz="900" spc="-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b</a:t>
            </a:r>
            <a:r>
              <a:rPr sz="900" spc="-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r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c</a:t>
            </a:r>
            <a:r>
              <a:rPr sz="900" spc="-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k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ts</a:t>
            </a:r>
            <a:r>
              <a:rPr sz="900" spc="-25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i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m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d</a:t>
            </a:r>
            <a:r>
              <a:rPr sz="900" spc="-36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nu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mb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r</a:t>
            </a:r>
            <a:r>
              <a:rPr sz="900" spc="-15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of</a:t>
            </a:r>
            <a:r>
              <a:rPr sz="900" spc="-9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w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o</a:t>
            </a:r>
            <a:r>
              <a:rPr sz="900" spc="-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rk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s</a:t>
            </a:r>
            <a:r>
              <a:rPr sz="900" spc="-13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in</a:t>
            </a:r>
            <a:r>
              <a:rPr sz="900" spc="-1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M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y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 20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17)	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	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ip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on	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rs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900" spc="-5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20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</a:t>
            </a:r>
            <a:r>
              <a:rPr sz="900" spc="0" baseline="2506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</a:t>
            </a:r>
            <a:endParaRPr sz="600">
              <a:latin typeface="Segoe UI Semilight"/>
              <a:cs typeface="Segoe UI Semilight"/>
            </a:endParaRPr>
          </a:p>
          <a:p>
            <a:pPr marL="807110">
              <a:lnSpc>
                <a:spcPct val="110839"/>
              </a:lnSpc>
              <a:spcBef>
                <a:spcPts val="3131"/>
              </a:spcBef>
            </a:pP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loci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endParaRPr sz="900">
              <a:latin typeface="Segoe UI Semilight"/>
              <a:cs typeface="Segoe UI Semilight"/>
            </a:endParaRPr>
          </a:p>
          <a:p>
            <a:pPr marL="807110" marR="2184342" indent="1784832">
              <a:lnSpc>
                <a:spcPts val="1347"/>
              </a:lnSpc>
              <a:spcBef>
                <a:spcPts val="360"/>
              </a:spcBef>
              <a:tabLst>
                <a:tab pos="5308600" algn="l"/>
              </a:tabLst>
            </a:pPr>
            <a:r>
              <a:rPr sz="1350" spc="4" baseline="83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350" spc="0" baseline="83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350" spc="4" baseline="83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50" spc="0" baseline="83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ct</a:t>
            </a:r>
            <a:r>
              <a:rPr sz="1350" spc="9" baseline="83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350" spc="-4" baseline="83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350" spc="-9" baseline="83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350" spc="9" baseline="83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350" spc="0" baseline="83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	</a:t>
            </a:r>
            <a:r>
              <a:rPr sz="900" spc="0" dirty="0" smtClean="0">
                <a:latin typeface="Segoe UI Semilight"/>
                <a:cs typeface="Segoe UI Semilight"/>
              </a:rPr>
              <a:t>(</a:t>
            </a:r>
            <a:r>
              <a:rPr sz="900" spc="4" dirty="0" smtClean="0">
                <a:latin typeface="Segoe UI Semilight"/>
                <a:cs typeface="Segoe UI Semilight"/>
              </a:rPr>
              <a:t>i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cluding</a:t>
            </a:r>
            <a:r>
              <a:rPr sz="900" spc="-32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oth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r</a:t>
            </a:r>
            <a:r>
              <a:rPr sz="900" spc="-3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inv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to</a:t>
            </a:r>
            <a:r>
              <a:rPr sz="900" spc="-4" dirty="0" smtClean="0">
                <a:latin typeface="Segoe UI Semilight"/>
                <a:cs typeface="Segoe UI Semilight"/>
              </a:rPr>
              <a:t>rs</a:t>
            </a:r>
            <a:r>
              <a:rPr sz="900" spc="0" dirty="0" smtClean="0">
                <a:latin typeface="Segoe UI Semilight"/>
                <a:cs typeface="Segoe UI Semilight"/>
              </a:rPr>
              <a:t>) </a:t>
            </a:r>
            <a:endParaRPr sz="900">
              <a:latin typeface="Segoe UI Semilight"/>
              <a:cs typeface="Segoe UI Semilight"/>
            </a:endParaRPr>
          </a:p>
          <a:p>
            <a:pPr marL="807110" marR="2184342">
              <a:lnSpc>
                <a:spcPts val="1197"/>
              </a:lnSpc>
              <a:spcBef>
                <a:spcPts val="335"/>
              </a:spcBef>
              <a:tabLst>
                <a:tab pos="5308600" algn="l"/>
              </a:tabLst>
            </a:pP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(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3</a:t>
            </a:r>
            <a:r>
              <a:rPr sz="900" spc="-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,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000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)</a:t>
            </a:r>
            <a:endParaRPr sz="900">
              <a:latin typeface="Segoe UI Semilight"/>
              <a:cs typeface="Segoe UI Semilight"/>
            </a:endParaRPr>
          </a:p>
          <a:p>
            <a:pPr marL="1675511" marR="4500443" indent="1556639">
              <a:lnSpc>
                <a:spcPts val="1197"/>
              </a:lnSpc>
              <a:spcBef>
                <a:spcPts val="3921"/>
              </a:spcBef>
            </a:pP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Ti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900" spc="-3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</a:t>
            </a:r>
            <a:r>
              <a:rPr sz="90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mic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 </a:t>
            </a:r>
            <a:endParaRPr sz="900">
              <a:latin typeface="Segoe UI Semilight"/>
              <a:cs typeface="Segoe UI Semilight"/>
            </a:endParaRPr>
          </a:p>
          <a:p>
            <a:pPr marL="1675511" marR="4500443">
              <a:lnSpc>
                <a:spcPts val="1197"/>
              </a:lnSpc>
              <a:spcBef>
                <a:spcPts val="1076"/>
              </a:spcBef>
            </a:pP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9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900" spc="-3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(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8</a:t>
            </a:r>
            <a:r>
              <a:rPr sz="900" spc="-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,</a:t>
            </a:r>
            <a:r>
              <a:rPr sz="900" spc="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000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)</a:t>
            </a:r>
            <a:endParaRPr sz="900">
              <a:latin typeface="Segoe UI Semilight"/>
              <a:cs typeface="Segoe UI Semilight"/>
            </a:endParaRPr>
          </a:p>
          <a:p>
            <a:pPr marL="2478913">
              <a:lnSpc>
                <a:spcPct val="110839"/>
              </a:lnSpc>
              <a:spcBef>
                <a:spcPts val="2762"/>
              </a:spcBef>
            </a:pP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endParaRPr sz="900">
              <a:latin typeface="Segoe UI Semilight"/>
              <a:cs typeface="Segoe UI Semilight"/>
            </a:endParaRPr>
          </a:p>
          <a:p>
            <a:pPr marL="2478913">
              <a:lnSpc>
                <a:spcPts val="1197"/>
              </a:lnSpc>
              <a:spcBef>
                <a:spcPts val="962"/>
              </a:spcBef>
              <a:tabLst>
                <a:tab pos="3708400" algn="l"/>
              </a:tabLst>
            </a:pP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ct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	</a:t>
            </a:r>
            <a:r>
              <a:rPr sz="1350" spc="14" baseline="-556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350" spc="9" baseline="-556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1350" spc="0" baseline="-556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350" spc="-36" baseline="-556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50" spc="14" baseline="-5569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(0</a:t>
            </a:r>
            <a:r>
              <a:rPr sz="1350" spc="0" baseline="-5569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)</a:t>
            </a:r>
            <a:endParaRPr sz="900">
              <a:latin typeface="Segoe UI Semilight"/>
              <a:cs typeface="Segoe UI Semilight"/>
            </a:endParaRPr>
          </a:p>
          <a:p>
            <a:pPr marL="5285730" marR="1555790" algn="ctr">
              <a:lnSpc>
                <a:spcPct val="110839"/>
              </a:lnSpc>
              <a:spcBef>
                <a:spcPts val="8640"/>
              </a:spcBef>
            </a:pPr>
            <a:r>
              <a:rPr sz="900" spc="4" dirty="0" smtClean="0">
                <a:latin typeface="Segoe UI Semilight"/>
                <a:cs typeface="Segoe UI Semilight"/>
              </a:rPr>
              <a:t>98</a:t>
            </a:r>
            <a:r>
              <a:rPr sz="900" spc="0" dirty="0" smtClean="0">
                <a:latin typeface="Segoe UI Semilight"/>
                <a:cs typeface="Segoe UI Semilight"/>
              </a:rPr>
              <a:t>%</a:t>
            </a:r>
            <a:r>
              <a:rPr sz="900" spc="-14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compl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te</a:t>
            </a:r>
            <a:r>
              <a:rPr sz="900" spc="-36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w</a:t>
            </a:r>
            <a:r>
              <a:rPr sz="900" spc="0" dirty="0" smtClean="0">
                <a:latin typeface="Segoe UI Semilight"/>
                <a:cs typeface="Segoe UI Semilight"/>
              </a:rPr>
              <a:t>i</a:t>
            </a:r>
            <a:r>
              <a:rPr sz="900" spc="4" dirty="0" smtClean="0">
                <a:latin typeface="Segoe UI Semilight"/>
                <a:cs typeface="Segoe UI Semilight"/>
              </a:rPr>
              <a:t>t</a:t>
            </a:r>
            <a:r>
              <a:rPr sz="900" spc="0" dirty="0" smtClean="0">
                <a:latin typeface="Segoe UI Semilight"/>
                <a:cs typeface="Segoe UI Semilight"/>
              </a:rPr>
              <a:t>h</a:t>
            </a:r>
            <a:r>
              <a:rPr sz="900" spc="-11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op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i</a:t>
            </a:r>
            <a:r>
              <a:rPr sz="900" spc="0" dirty="0" smtClean="0">
                <a:latin typeface="Segoe UI Semilight"/>
                <a:cs typeface="Segoe UI Semilight"/>
              </a:rPr>
              <a:t>o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s</a:t>
            </a:r>
            <a:r>
              <a:rPr sz="900" spc="-37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4" dirty="0" smtClean="0">
                <a:latin typeface="Segoe UI Semilight"/>
                <a:cs typeface="Segoe UI Semilight"/>
              </a:rPr>
              <a:t>i</a:t>
            </a:r>
            <a:r>
              <a:rPr sz="900" spc="-4" dirty="0" smtClean="0">
                <a:latin typeface="Segoe UI Semilight"/>
                <a:cs typeface="Segoe UI Semilight"/>
              </a:rPr>
              <a:t>k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ly</a:t>
            </a:r>
            <a:r>
              <a:rPr sz="900" spc="-19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to</a:t>
            </a:r>
            <a:endParaRPr sz="900">
              <a:latin typeface="Segoe UI Semilight"/>
              <a:cs typeface="Segoe UI Semilight"/>
            </a:endParaRPr>
          </a:p>
          <a:p>
            <a:pPr marL="5092276" marR="1245179" algn="ctr">
              <a:lnSpc>
                <a:spcPct val="95825"/>
              </a:lnSpc>
              <a:spcBef>
                <a:spcPts val="1010"/>
              </a:spcBef>
              <a:tabLst>
                <a:tab pos="5283200" algn="l"/>
              </a:tabLst>
            </a:pP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100" spc="-297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900" spc="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o</a:t>
            </a:r>
            <a:r>
              <a:rPr sz="900" spc="-11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t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9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m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-37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in</a:t>
            </a:r>
            <a:r>
              <a:rPr sz="900" spc="-1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di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ct</a:t>
            </a:r>
            <a:r>
              <a:rPr sz="900" spc="-26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p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oximi</a:t>
            </a:r>
            <a:r>
              <a:rPr sz="900" spc="4" dirty="0" smtClean="0">
                <a:latin typeface="Segoe UI Semilight"/>
                <a:cs typeface="Segoe UI Semilight"/>
              </a:rPr>
              <a:t>t</a:t>
            </a:r>
            <a:r>
              <a:rPr sz="900" spc="0" dirty="0" smtClean="0">
                <a:latin typeface="Segoe UI Semilight"/>
                <a:cs typeface="Segoe UI Semilight"/>
              </a:rPr>
              <a:t>y,</a:t>
            </a:r>
            <a:r>
              <a:rPr sz="900" spc="-10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di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ce</a:t>
            </a:r>
            <a:r>
              <a:rPr sz="900" spc="-16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to</a:t>
            </a:r>
            <a:endParaRPr sz="900">
              <a:latin typeface="Segoe UI Semilight"/>
              <a:cs typeface="Segoe UI Semilight"/>
            </a:endParaRPr>
          </a:p>
          <a:p>
            <a:pPr marL="5092167" marR="1325323" algn="ctr">
              <a:lnSpc>
                <a:spcPct val="95825"/>
              </a:lnSpc>
              <a:spcBef>
                <a:spcPts val="2351"/>
              </a:spcBef>
              <a:tabLst>
                <a:tab pos="5283200" algn="l"/>
              </a:tabLst>
            </a:pP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100" spc="-297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xi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i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g</a:t>
            </a:r>
            <a:r>
              <a:rPr sz="900" spc="-4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m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-26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ind</a:t>
            </a:r>
            <a:r>
              <a:rPr sz="900" spc="-4" dirty="0" smtClean="0">
                <a:latin typeface="Segoe UI Semilight"/>
                <a:cs typeface="Segoe UI Semilight"/>
              </a:rPr>
              <a:t>us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y</a:t>
            </a:r>
            <a:r>
              <a:rPr sz="900" spc="-8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d</a:t>
            </a:r>
            <a:r>
              <a:rPr sz="900" spc="-9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c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r</a:t>
            </a:r>
            <a:r>
              <a:rPr sz="900" spc="-11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ss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mbly</a:t>
            </a:r>
            <a:r>
              <a:rPr sz="900" spc="-23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by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85343" y="6010655"/>
            <a:ext cx="7021067" cy="38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7106411" y="6010655"/>
            <a:ext cx="1688592" cy="38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8795004" y="6010655"/>
            <a:ext cx="82296" cy="38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85343" y="6048755"/>
            <a:ext cx="7033767" cy="303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38809">
              <a:lnSpc>
                <a:spcPct val="110839"/>
              </a:lnSpc>
              <a:spcBef>
                <a:spcPts val="30"/>
              </a:spcBef>
            </a:pPr>
            <a:r>
              <a:rPr sz="800" spc="0" dirty="0" smtClean="0">
                <a:latin typeface="Segoe UI Semilight"/>
                <a:cs typeface="Segoe UI Semilight"/>
              </a:rPr>
              <a:t>1</a:t>
            </a:r>
            <a:r>
              <a:rPr sz="800" spc="4" dirty="0" smtClean="0">
                <a:latin typeface="Segoe UI Semilight"/>
                <a:cs typeface="Segoe UI Semilight"/>
              </a:rPr>
              <a:t> </a:t>
            </a:r>
            <a:r>
              <a:rPr sz="800" spc="0" dirty="0" smtClean="0">
                <a:latin typeface="Segoe UI Semilight"/>
                <a:cs typeface="Segoe UI Semilight"/>
              </a:rPr>
              <a:t>L</a:t>
            </a:r>
            <a:r>
              <a:rPr sz="800" spc="-4" dirty="0" smtClean="0">
                <a:latin typeface="Segoe UI Semilight"/>
                <a:cs typeface="Segoe UI Semilight"/>
              </a:rPr>
              <a:t>o</a:t>
            </a:r>
            <a:r>
              <a:rPr sz="800" spc="0" dirty="0" smtClean="0">
                <a:latin typeface="Segoe UI Semilight"/>
                <a:cs typeface="Segoe UI Semilight"/>
              </a:rPr>
              <a:t>w</a:t>
            </a:r>
            <a:r>
              <a:rPr sz="800" spc="9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e</a:t>
            </a:r>
            <a:r>
              <a:rPr sz="800" spc="0" dirty="0" smtClean="0">
                <a:latin typeface="Segoe UI Semilight"/>
                <a:cs typeface="Segoe UI Semilight"/>
              </a:rPr>
              <a:t>nd</a:t>
            </a:r>
            <a:r>
              <a:rPr sz="800" spc="4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o</a:t>
            </a:r>
            <a:r>
              <a:rPr sz="800" spc="0" dirty="0" smtClean="0">
                <a:latin typeface="Segoe UI Semilight"/>
                <a:cs typeface="Segoe UI Semilight"/>
              </a:rPr>
              <a:t>f</a:t>
            </a:r>
            <a:r>
              <a:rPr sz="800" spc="9" dirty="0" smtClean="0">
                <a:latin typeface="Segoe UI Semilight"/>
                <a:cs typeface="Segoe UI Semilight"/>
              </a:rPr>
              <a:t> </a:t>
            </a:r>
            <a:r>
              <a:rPr sz="800" spc="4" dirty="0" smtClean="0">
                <a:latin typeface="Segoe UI Semilight"/>
                <a:cs typeface="Segoe UI Semilight"/>
              </a:rPr>
              <a:t>ra</a:t>
            </a:r>
            <a:r>
              <a:rPr sz="800" spc="0" dirty="0" smtClean="0">
                <a:latin typeface="Segoe UI Semilight"/>
                <a:cs typeface="Segoe UI Semilight"/>
              </a:rPr>
              <a:t>n</a:t>
            </a:r>
            <a:r>
              <a:rPr sz="800" spc="-4" dirty="0" smtClean="0">
                <a:latin typeface="Segoe UI Semilight"/>
                <a:cs typeface="Segoe UI Semilight"/>
              </a:rPr>
              <a:t>ge</a:t>
            </a:r>
            <a:r>
              <a:rPr sz="800" spc="0" dirty="0" smtClean="0">
                <a:latin typeface="Segoe UI Semilight"/>
                <a:cs typeface="Segoe UI Semilight"/>
              </a:rPr>
              <a:t>; </a:t>
            </a:r>
            <a:r>
              <a:rPr sz="800" spc="4" dirty="0" smtClean="0">
                <a:latin typeface="Segoe UI Semilight"/>
                <a:cs typeface="Segoe UI Semilight"/>
              </a:rPr>
              <a:t>a</a:t>
            </a:r>
            <a:r>
              <a:rPr sz="800" spc="-4" dirty="0" smtClean="0">
                <a:latin typeface="Segoe UI Semilight"/>
                <a:cs typeface="Segoe UI Semilight"/>
              </a:rPr>
              <a:t>ss</a:t>
            </a:r>
            <a:r>
              <a:rPr sz="800" spc="0" dirty="0" smtClean="0">
                <a:latin typeface="Segoe UI Semilight"/>
                <a:cs typeface="Segoe UI Semilight"/>
              </a:rPr>
              <a:t>u</a:t>
            </a:r>
            <a:r>
              <a:rPr sz="800" spc="-4" dirty="0" smtClean="0">
                <a:latin typeface="Segoe UI Semilight"/>
                <a:cs typeface="Segoe UI Semilight"/>
              </a:rPr>
              <a:t>mpt</a:t>
            </a:r>
            <a:r>
              <a:rPr sz="800" spc="0" dirty="0" smtClean="0">
                <a:latin typeface="Segoe UI Semilight"/>
                <a:cs typeface="Segoe UI Semilight"/>
              </a:rPr>
              <a:t>i</a:t>
            </a:r>
            <a:r>
              <a:rPr sz="800" spc="-4" dirty="0" smtClean="0">
                <a:latin typeface="Segoe UI Semilight"/>
                <a:cs typeface="Segoe UI Semilight"/>
              </a:rPr>
              <a:t>o</a:t>
            </a:r>
            <a:r>
              <a:rPr sz="800" spc="0" dirty="0" smtClean="0">
                <a:latin typeface="Segoe UI Semilight"/>
                <a:cs typeface="Segoe UI Semilight"/>
              </a:rPr>
              <a:t>ns</a:t>
            </a:r>
            <a:r>
              <a:rPr sz="800" spc="-4" dirty="0" smtClean="0">
                <a:latin typeface="Segoe UI Semilight"/>
                <a:cs typeface="Segoe UI Semilight"/>
              </a:rPr>
              <a:t> det</a:t>
            </a:r>
            <a:r>
              <a:rPr sz="800" spc="4" dirty="0" smtClean="0">
                <a:latin typeface="Segoe UI Semilight"/>
                <a:cs typeface="Segoe UI Semilight"/>
              </a:rPr>
              <a:t>a</a:t>
            </a:r>
            <a:r>
              <a:rPr sz="800" spc="0" dirty="0" smtClean="0">
                <a:latin typeface="Segoe UI Semilight"/>
                <a:cs typeface="Segoe UI Semilight"/>
              </a:rPr>
              <a:t>il</a:t>
            </a:r>
            <a:r>
              <a:rPr sz="800" spc="-4" dirty="0" smtClean="0">
                <a:latin typeface="Segoe UI Semilight"/>
                <a:cs typeface="Segoe UI Semilight"/>
              </a:rPr>
              <a:t>e</a:t>
            </a:r>
            <a:r>
              <a:rPr sz="800" spc="0" dirty="0" smtClean="0">
                <a:latin typeface="Segoe UI Semilight"/>
                <a:cs typeface="Segoe UI Semilight"/>
              </a:rPr>
              <a:t>d</a:t>
            </a:r>
            <a:r>
              <a:rPr sz="800" spc="4" dirty="0" smtClean="0">
                <a:latin typeface="Segoe UI Semilight"/>
                <a:cs typeface="Segoe UI Semilight"/>
              </a:rPr>
              <a:t> </a:t>
            </a:r>
            <a:r>
              <a:rPr sz="800" spc="0" dirty="0" smtClean="0">
                <a:latin typeface="Segoe UI Semilight"/>
                <a:cs typeface="Segoe UI Semilight"/>
              </a:rPr>
              <a:t>l</a:t>
            </a:r>
            <a:r>
              <a:rPr sz="800" spc="4" dirty="0" smtClean="0">
                <a:latin typeface="Segoe UI Semilight"/>
                <a:cs typeface="Segoe UI Semilight"/>
              </a:rPr>
              <a:t>a</a:t>
            </a:r>
            <a:r>
              <a:rPr sz="800" spc="-4" dirty="0" smtClean="0">
                <a:latin typeface="Segoe UI Semilight"/>
                <a:cs typeface="Segoe UI Semilight"/>
              </a:rPr>
              <a:t>te</a:t>
            </a:r>
            <a:r>
              <a:rPr sz="800" spc="0" dirty="0" smtClean="0">
                <a:latin typeface="Segoe UI Semilight"/>
                <a:cs typeface="Segoe UI Semilight"/>
              </a:rPr>
              <a:t>r in </a:t>
            </a:r>
            <a:r>
              <a:rPr sz="800" spc="-4" dirty="0" smtClean="0">
                <a:latin typeface="Segoe UI Semilight"/>
                <a:cs typeface="Segoe UI Semilight"/>
              </a:rPr>
              <a:t>doc</a:t>
            </a:r>
            <a:r>
              <a:rPr sz="800" spc="0" dirty="0" smtClean="0">
                <a:latin typeface="Segoe UI Semilight"/>
                <a:cs typeface="Segoe UI Semilight"/>
              </a:rPr>
              <a:t>u</a:t>
            </a:r>
            <a:r>
              <a:rPr sz="800" spc="-4" dirty="0" smtClean="0">
                <a:latin typeface="Segoe UI Semilight"/>
                <a:cs typeface="Segoe UI Semilight"/>
              </a:rPr>
              <a:t>me</a:t>
            </a:r>
            <a:r>
              <a:rPr sz="800" spc="0" dirty="0" smtClean="0">
                <a:latin typeface="Segoe UI Semilight"/>
                <a:cs typeface="Segoe UI Semilight"/>
              </a:rPr>
              <a:t>nt</a:t>
            </a:r>
            <a:endParaRPr sz="800">
              <a:latin typeface="Segoe UI Semilight"/>
              <a:cs typeface="Segoe UI Semilight"/>
            </a:endParaRPr>
          </a:p>
          <a:p>
            <a:pPr marL="838809">
              <a:lnSpc>
                <a:spcPts val="960"/>
              </a:lnSpc>
              <a:spcBef>
                <a:spcPts val="48"/>
              </a:spcBef>
            </a:pPr>
            <a:r>
              <a:rPr sz="800" spc="0" dirty="0" smtClean="0">
                <a:latin typeface="Segoe UI Semilight"/>
                <a:cs typeface="Segoe UI Semilight"/>
              </a:rPr>
              <a:t>2</a:t>
            </a:r>
            <a:r>
              <a:rPr sz="800" spc="4" dirty="0" smtClean="0">
                <a:latin typeface="Segoe UI Semilight"/>
                <a:cs typeface="Segoe UI Semilight"/>
              </a:rPr>
              <a:t> </a:t>
            </a:r>
            <a:r>
              <a:rPr sz="800" spc="0" dirty="0" smtClean="0">
                <a:latin typeface="Segoe UI Semilight"/>
                <a:cs typeface="Segoe UI Semilight"/>
              </a:rPr>
              <a:t>Not</a:t>
            </a:r>
            <a:r>
              <a:rPr sz="800" spc="4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co</a:t>
            </a:r>
            <a:r>
              <a:rPr sz="800" spc="0" dirty="0" smtClean="0">
                <a:latin typeface="Segoe UI Semilight"/>
                <a:cs typeface="Segoe UI Semilight"/>
              </a:rPr>
              <a:t>v</a:t>
            </a:r>
            <a:r>
              <a:rPr sz="800" spc="-4" dirty="0" smtClean="0">
                <a:latin typeface="Segoe UI Semilight"/>
                <a:cs typeface="Segoe UI Semilight"/>
              </a:rPr>
              <a:t>e</a:t>
            </a:r>
            <a:r>
              <a:rPr sz="800" spc="4" dirty="0" smtClean="0">
                <a:latin typeface="Segoe UI Semilight"/>
                <a:cs typeface="Segoe UI Semilight"/>
              </a:rPr>
              <a:t>r</a:t>
            </a:r>
            <a:r>
              <a:rPr sz="800" spc="-4" dirty="0" smtClean="0">
                <a:latin typeface="Segoe UI Semilight"/>
                <a:cs typeface="Segoe UI Semilight"/>
              </a:rPr>
              <a:t>e</a:t>
            </a:r>
            <a:r>
              <a:rPr sz="800" spc="0" dirty="0" smtClean="0">
                <a:latin typeface="Segoe UI Semilight"/>
                <a:cs typeface="Segoe UI Semilight"/>
              </a:rPr>
              <a:t>d</a:t>
            </a:r>
            <a:r>
              <a:rPr sz="800" spc="25" dirty="0" smtClean="0">
                <a:latin typeface="Segoe UI Semilight"/>
                <a:cs typeface="Segoe UI Semilight"/>
              </a:rPr>
              <a:t> </a:t>
            </a:r>
            <a:r>
              <a:rPr sz="800" spc="0" dirty="0" smtClean="0">
                <a:latin typeface="Segoe UI Semilight"/>
                <a:cs typeface="Segoe UI Semilight"/>
              </a:rPr>
              <a:t>in h</a:t>
            </a:r>
            <a:r>
              <a:rPr sz="800" spc="-4" dirty="0" smtClean="0">
                <a:latin typeface="Segoe UI Semilight"/>
                <a:cs typeface="Segoe UI Semilight"/>
              </a:rPr>
              <a:t>o</a:t>
            </a:r>
            <a:r>
              <a:rPr sz="800" spc="0" dirty="0" smtClean="0">
                <a:latin typeface="Segoe UI Semilight"/>
                <a:cs typeface="Segoe UI Semilight"/>
              </a:rPr>
              <a:t>using</a:t>
            </a:r>
            <a:r>
              <a:rPr sz="800" spc="-9" dirty="0" smtClean="0">
                <a:latin typeface="Segoe UI Semilight"/>
                <a:cs typeface="Segoe UI Semilight"/>
              </a:rPr>
              <a:t> </a:t>
            </a:r>
            <a:r>
              <a:rPr sz="800" spc="4" dirty="0" smtClean="0">
                <a:latin typeface="Segoe UI Semilight"/>
                <a:cs typeface="Segoe UI Semilight"/>
              </a:rPr>
              <a:t>r</a:t>
            </a:r>
            <a:r>
              <a:rPr sz="800" spc="-4" dirty="0" smtClean="0">
                <a:latin typeface="Segoe UI Semilight"/>
                <a:cs typeface="Segoe UI Semilight"/>
              </a:rPr>
              <a:t>e</a:t>
            </a:r>
            <a:r>
              <a:rPr sz="800" spc="0" dirty="0" smtClean="0">
                <a:latin typeface="Segoe UI Semilight"/>
                <a:cs typeface="Segoe UI Semilight"/>
              </a:rPr>
              <a:t>vi</a:t>
            </a:r>
            <a:r>
              <a:rPr sz="800" spc="-4" dirty="0" smtClean="0">
                <a:latin typeface="Segoe UI Semilight"/>
                <a:cs typeface="Segoe UI Semilight"/>
              </a:rPr>
              <a:t>e</a:t>
            </a:r>
            <a:r>
              <a:rPr sz="800" spc="0" dirty="0" smtClean="0">
                <a:latin typeface="Segoe UI Semilight"/>
                <a:cs typeface="Segoe UI Semilight"/>
              </a:rPr>
              <a:t>w</a:t>
            </a:r>
            <a:r>
              <a:rPr sz="800" spc="9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d</a:t>
            </a:r>
            <a:r>
              <a:rPr sz="800" spc="0" dirty="0" smtClean="0">
                <a:latin typeface="Segoe UI Semilight"/>
                <a:cs typeface="Segoe UI Semilight"/>
              </a:rPr>
              <a:t>ue</a:t>
            </a:r>
            <a:r>
              <a:rPr sz="800" spc="4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t</a:t>
            </a:r>
            <a:r>
              <a:rPr sz="800" spc="0" dirty="0" smtClean="0">
                <a:latin typeface="Segoe UI Semilight"/>
                <a:cs typeface="Segoe UI Semilight"/>
              </a:rPr>
              <a:t>o</a:t>
            </a:r>
            <a:r>
              <a:rPr sz="800" spc="4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e</a:t>
            </a:r>
            <a:r>
              <a:rPr sz="800" spc="4" dirty="0" smtClean="0">
                <a:latin typeface="Segoe UI Semilight"/>
                <a:cs typeface="Segoe UI Semilight"/>
              </a:rPr>
              <a:t>x</a:t>
            </a:r>
            <a:r>
              <a:rPr sz="800" spc="-4" dirty="0" smtClean="0">
                <a:latin typeface="Segoe UI Semilight"/>
                <a:cs typeface="Segoe UI Semilight"/>
              </a:rPr>
              <a:t>pecte</a:t>
            </a:r>
            <a:r>
              <a:rPr sz="800" spc="0" dirty="0" smtClean="0">
                <a:latin typeface="Segoe UI Semilight"/>
                <a:cs typeface="Segoe UI Semilight"/>
              </a:rPr>
              <a:t>d</a:t>
            </a:r>
            <a:r>
              <a:rPr sz="800" spc="14" dirty="0" smtClean="0">
                <a:latin typeface="Segoe UI Semilight"/>
                <a:cs typeface="Segoe UI Semilight"/>
              </a:rPr>
              <a:t> </a:t>
            </a:r>
            <a:r>
              <a:rPr sz="800" spc="0" dirty="0" smtClean="0">
                <a:latin typeface="Segoe UI Semilight"/>
                <a:cs typeface="Segoe UI Semilight"/>
              </a:rPr>
              <a:t>l</a:t>
            </a:r>
            <a:r>
              <a:rPr sz="800" spc="-4" dirty="0" smtClean="0">
                <a:latin typeface="Segoe UI Semilight"/>
                <a:cs typeface="Segoe UI Semilight"/>
              </a:rPr>
              <a:t>o</a:t>
            </a:r>
            <a:r>
              <a:rPr sz="800" spc="0" dirty="0" smtClean="0">
                <a:latin typeface="Segoe UI Semilight"/>
                <a:cs typeface="Segoe UI Semilight"/>
              </a:rPr>
              <a:t>w</a:t>
            </a:r>
            <a:r>
              <a:rPr sz="800" spc="9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g</a:t>
            </a:r>
            <a:r>
              <a:rPr sz="800" spc="4" dirty="0" smtClean="0">
                <a:latin typeface="Segoe UI Semilight"/>
                <a:cs typeface="Segoe UI Semilight"/>
              </a:rPr>
              <a:t>r</a:t>
            </a:r>
            <a:r>
              <a:rPr sz="800" spc="-4" dirty="0" smtClean="0">
                <a:latin typeface="Segoe UI Semilight"/>
                <a:cs typeface="Segoe UI Semilight"/>
              </a:rPr>
              <a:t>o</a:t>
            </a:r>
            <a:r>
              <a:rPr sz="800" spc="0" dirty="0" smtClean="0">
                <a:latin typeface="Segoe UI Semilight"/>
                <a:cs typeface="Segoe UI Semilight"/>
              </a:rPr>
              <a:t>wth</a:t>
            </a:r>
            <a:endParaRPr sz="800">
              <a:latin typeface="Segoe UI Semilight"/>
              <a:cs typeface="Segoe UI Semiligh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106411" y="6048755"/>
            <a:ext cx="1701292" cy="303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739">
              <a:lnSpc>
                <a:spcPct val="110839"/>
              </a:lnSpc>
              <a:spcBef>
                <a:spcPts val="5"/>
              </a:spcBef>
            </a:pPr>
            <a:r>
              <a:rPr sz="800" spc="4" dirty="0" smtClean="0">
                <a:latin typeface="Segoe UI Semilight"/>
                <a:cs typeface="Segoe UI Semilight"/>
              </a:rPr>
              <a:t>T</a:t>
            </a:r>
            <a:r>
              <a:rPr sz="800" spc="-4" dirty="0" smtClean="0">
                <a:latin typeface="Segoe UI Semilight"/>
                <a:cs typeface="Segoe UI Semilight"/>
              </a:rPr>
              <a:t>ot</a:t>
            </a:r>
            <a:r>
              <a:rPr sz="800" spc="4" dirty="0" smtClean="0">
                <a:latin typeface="Segoe UI Semilight"/>
                <a:cs typeface="Segoe UI Semilight"/>
              </a:rPr>
              <a:t>a</a:t>
            </a:r>
            <a:r>
              <a:rPr sz="800" spc="0" dirty="0" smtClean="0">
                <a:latin typeface="Segoe UI Semilight"/>
                <a:cs typeface="Segoe UI Semilight"/>
              </a:rPr>
              <a:t>l</a:t>
            </a:r>
            <a:r>
              <a:rPr sz="800" spc="-14" dirty="0" smtClean="0">
                <a:latin typeface="Segoe UI Semilight"/>
                <a:cs typeface="Segoe UI Semilight"/>
              </a:rPr>
              <a:t> </a:t>
            </a:r>
            <a:r>
              <a:rPr sz="800" spc="-4" dirty="0" smtClean="0">
                <a:latin typeface="Segoe UI Semilight"/>
                <a:cs typeface="Segoe UI Semilight"/>
              </a:rPr>
              <a:t>202</a:t>
            </a:r>
            <a:r>
              <a:rPr sz="800" spc="0" dirty="0" smtClean="0">
                <a:latin typeface="Segoe UI Semilight"/>
                <a:cs typeface="Segoe UI Semilight"/>
              </a:rPr>
              <a:t>1</a:t>
            </a:r>
            <a:endParaRPr sz="800">
              <a:latin typeface="Segoe UI Semilight"/>
              <a:cs typeface="Segoe UI Semiligh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795004" y="6048755"/>
            <a:ext cx="82296" cy="303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3037332" y="4250436"/>
            <a:ext cx="1388364" cy="227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8108" marR="587442" algn="ctr">
              <a:lnSpc>
                <a:spcPct val="110839"/>
              </a:lnSpc>
              <a:spcBef>
                <a:spcPts val="105"/>
              </a:spcBef>
            </a:pPr>
            <a:r>
              <a:rPr sz="900" spc="0" dirty="0" smtClean="0">
                <a:latin typeface="Segoe UI Semilight"/>
                <a:cs typeface="Segoe UI Semilight"/>
              </a:rPr>
              <a:t>5</a:t>
            </a:r>
            <a:r>
              <a:rPr sz="900" spc="-4" dirty="0" smtClean="0">
                <a:latin typeface="Segoe UI Semilight"/>
                <a:cs typeface="Segoe UI Semilight"/>
              </a:rPr>
              <a:t> k</a:t>
            </a:r>
            <a:r>
              <a:rPr sz="900" spc="0" dirty="0" smtClean="0">
                <a:latin typeface="Segoe UI Semilight"/>
                <a:cs typeface="Segoe UI Semilight"/>
              </a:rPr>
              <a:t>m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066288" y="2983992"/>
            <a:ext cx="838962" cy="203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1" name="object 101"/>
          <p:cNvSpPr txBox="1"/>
          <p:nvPr/>
        </p:nvSpPr>
        <p:spPr>
          <a:xfrm>
            <a:off x="3905250" y="2983992"/>
            <a:ext cx="180339" cy="203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00"/>
              </a:lnSpc>
              <a:spcBef>
                <a:spcPts val="8"/>
              </a:spcBef>
            </a:pPr>
            <a:endParaRPr sz="700"/>
          </a:p>
          <a:p>
            <a:pPr marL="9016">
              <a:lnSpc>
                <a:spcPts val="894"/>
              </a:lnSpc>
              <a:spcBef>
                <a:spcPts val="44"/>
              </a:spcBef>
            </a:pPr>
            <a:r>
              <a:rPr sz="1350" spc="0" baseline="-1392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072890" y="2983992"/>
            <a:ext cx="296417" cy="203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3" name="object 103"/>
          <p:cNvSpPr txBox="1"/>
          <p:nvPr/>
        </p:nvSpPr>
        <p:spPr>
          <a:xfrm>
            <a:off x="3066288" y="3187446"/>
            <a:ext cx="1315719" cy="6195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1000"/>
              </a:lnSpc>
            </a:pPr>
            <a:endParaRPr sz="1000"/>
          </a:p>
          <a:p>
            <a:pPr marL="415416">
              <a:lnSpc>
                <a:spcPts val="1225"/>
              </a:lnSpc>
              <a:spcBef>
                <a:spcPts val="1322"/>
              </a:spcBef>
              <a:tabLst>
                <a:tab pos="673100" algn="l"/>
                <a:tab pos="1155700" algn="l"/>
              </a:tabLst>
            </a:pPr>
            <a:r>
              <a:rPr sz="1350" spc="0" baseline="-556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	</a:t>
            </a:r>
            <a:r>
              <a:rPr sz="9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Q</a:t>
            </a:r>
            <a:r>
              <a:rPr sz="9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w</a:t>
            </a:r>
            <a:r>
              <a:rPr sz="9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9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h</a:t>
            </a:r>
            <a:r>
              <a:rPr sz="9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a	</a:t>
            </a:r>
            <a:r>
              <a:rPr sz="1350" spc="0" baseline="-556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endParaRPr sz="900">
              <a:latin typeface="Segoe UI Semilight"/>
              <a:cs typeface="Segoe UI Semilight"/>
            </a:endParaRPr>
          </a:p>
          <a:p>
            <a:pPr>
              <a:lnSpc>
                <a:spcPts val="885"/>
              </a:lnSpc>
            </a:pPr>
            <a:r>
              <a:rPr sz="1350" spc="-4" baseline="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350" spc="0" baseline="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573017" y="3525774"/>
            <a:ext cx="114300" cy="12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47"/>
              </a:spcBef>
            </a:pPr>
            <a:endParaRPr sz="900"/>
          </a:p>
        </p:txBody>
      </p:sp>
      <p:sp>
        <p:nvSpPr>
          <p:cNvPr id="105" name="object 105"/>
          <p:cNvSpPr txBox="1"/>
          <p:nvPr/>
        </p:nvSpPr>
        <p:spPr>
          <a:xfrm>
            <a:off x="4167378" y="3376422"/>
            <a:ext cx="160020" cy="175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6" name="object 106"/>
          <p:cNvSpPr txBox="1"/>
          <p:nvPr/>
        </p:nvSpPr>
        <p:spPr>
          <a:xfrm>
            <a:off x="411480" y="2977896"/>
            <a:ext cx="999744" cy="1136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7" name="object 107"/>
          <p:cNvSpPr txBox="1"/>
          <p:nvPr/>
        </p:nvSpPr>
        <p:spPr>
          <a:xfrm>
            <a:off x="515112" y="3425952"/>
            <a:ext cx="557784" cy="492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100" marR="33879">
              <a:lnSpc>
                <a:spcPts val="1080"/>
              </a:lnSpc>
              <a:spcBef>
                <a:spcPts val="369"/>
              </a:spcBef>
            </a:pP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nd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900" spc="-4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(</a:t>
            </a:r>
            <a:r>
              <a:rPr sz="900" spc="19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0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)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51509" y="3126486"/>
            <a:ext cx="243840" cy="2621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405" marR="62670" algn="ctr">
              <a:lnSpc>
                <a:spcPct val="110839"/>
              </a:lnSpc>
              <a:spcBef>
                <a:spcPts val="190"/>
              </a:spcBef>
            </a:pP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411224" y="1382268"/>
            <a:ext cx="1315720" cy="822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50"/>
              </a:lnSpc>
              <a:spcBef>
                <a:spcPts val="19"/>
              </a:spcBef>
            </a:pPr>
            <a:endParaRPr sz="750"/>
          </a:p>
          <a:p>
            <a:pPr marL="146050">
              <a:lnSpc>
                <a:spcPts val="930"/>
              </a:lnSpc>
              <a:spcBef>
                <a:spcPts val="1046"/>
              </a:spcBef>
            </a:pPr>
            <a:r>
              <a:rPr sz="1350" spc="0" baseline="-1392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endParaRPr sz="900">
              <a:latin typeface="Segoe UI Semilight"/>
              <a:cs typeface="Segoe UI Semilight"/>
            </a:endParaRPr>
          </a:p>
          <a:p>
            <a:pPr marL="860425">
              <a:lnSpc>
                <a:spcPts val="850"/>
              </a:lnSpc>
            </a:pP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  </a:t>
            </a:r>
            <a:r>
              <a:rPr sz="900" spc="21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350" spc="14" baseline="1113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350" spc="0" baseline="1113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endParaRPr sz="900">
              <a:latin typeface="Segoe UI Semilight"/>
              <a:cs typeface="Segoe UI Semilight"/>
            </a:endParaRPr>
          </a:p>
          <a:p>
            <a:pPr marR="37952" algn="r">
              <a:lnSpc>
                <a:spcPts val="919"/>
              </a:lnSpc>
              <a:spcBef>
                <a:spcPts val="3"/>
              </a:spcBef>
            </a:pPr>
            <a:r>
              <a:rPr sz="1350" spc="9" baseline="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350" spc="10" baseline="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350" spc="0" baseline="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endParaRPr sz="900">
              <a:latin typeface="Segoe UI Semilight"/>
              <a:cs typeface="Segoe UI Semilight"/>
            </a:endParaRPr>
          </a:p>
          <a:p>
            <a:pPr marR="35944" algn="r">
              <a:lnSpc>
                <a:spcPts val="1080"/>
              </a:lnSpc>
              <a:spcBef>
                <a:spcPts val="8"/>
              </a:spcBef>
            </a:pPr>
            <a:r>
              <a:rPr sz="90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(1</a:t>
            </a:r>
            <a:r>
              <a:rPr sz="900" spc="-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,</a:t>
            </a:r>
            <a:r>
              <a:rPr sz="900" spc="0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6</a:t>
            </a:r>
            <a:r>
              <a:rPr sz="900" spc="-4" dirty="0" smtClean="0">
                <a:solidFill>
                  <a:srgbClr val="7E7E7E"/>
                </a:solidFill>
                <a:latin typeface="Segoe UI Semilight"/>
                <a:cs typeface="Segoe UI Semilight"/>
              </a:rPr>
              <a:t>0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540002" y="1492758"/>
            <a:ext cx="164591" cy="172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1" name="object 111"/>
          <p:cNvSpPr txBox="1"/>
          <p:nvPr/>
        </p:nvSpPr>
        <p:spPr>
          <a:xfrm>
            <a:off x="4511040" y="1252728"/>
            <a:ext cx="469900" cy="1190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1000"/>
              </a:lnSpc>
            </a:pPr>
            <a:endParaRPr sz="1000"/>
          </a:p>
          <a:p>
            <a:pPr marL="37211">
              <a:lnSpc>
                <a:spcPct val="110839"/>
              </a:lnSpc>
              <a:spcBef>
                <a:spcPts val="2456"/>
              </a:spcBef>
            </a:pP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</a:t>
            </a:r>
            <a:endParaRPr sz="900">
              <a:latin typeface="Segoe UI Semilight"/>
              <a:cs typeface="Segoe UI Semilight"/>
            </a:endParaRPr>
          </a:p>
          <a:p>
            <a:pPr marL="37211">
              <a:lnSpc>
                <a:spcPts val="1080"/>
              </a:lnSpc>
              <a:spcBef>
                <a:spcPts val="54"/>
              </a:spcBef>
            </a:pP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968240" y="1252728"/>
            <a:ext cx="3833876" cy="1190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1374">
              <a:lnSpc>
                <a:spcPts val="1100"/>
              </a:lnSpc>
              <a:spcBef>
                <a:spcPts val="55"/>
              </a:spcBef>
              <a:tabLst>
                <a:tab pos="2882900" algn="l"/>
              </a:tabLst>
            </a:pPr>
            <a:r>
              <a:rPr sz="1350" spc="0" baseline="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 </a:t>
            </a:r>
            <a:r>
              <a:rPr sz="1350" spc="221" baseline="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Pr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te</a:t>
            </a:r>
            <a:r>
              <a:rPr sz="900" spc="-4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nd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us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900" spc="-6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900" spc="-37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900" spc="-1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9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ci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	1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8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00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</a:t>
            </a:r>
            <a:endParaRPr sz="900">
              <a:latin typeface="Segoe UI Semilight"/>
              <a:cs typeface="Segoe UI Semilight"/>
            </a:endParaRPr>
          </a:p>
          <a:p>
            <a:pPr marL="236474">
              <a:lnSpc>
                <a:spcPts val="1195"/>
              </a:lnSpc>
              <a:spcBef>
                <a:spcPts val="4"/>
              </a:spcBef>
              <a:tabLst>
                <a:tab pos="419100" algn="l"/>
              </a:tabLst>
            </a:pP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100" spc="-297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900" spc="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d</a:t>
            </a:r>
            <a:r>
              <a:rPr sz="900" spc="-37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op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i</a:t>
            </a:r>
            <a:r>
              <a:rPr sz="900" spc="0" dirty="0" smtClean="0">
                <a:latin typeface="Segoe UI Semilight"/>
                <a:cs typeface="Segoe UI Semilight"/>
              </a:rPr>
              <a:t>o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s</a:t>
            </a:r>
            <a:r>
              <a:rPr sz="900" spc="-37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w</a:t>
            </a:r>
            <a:r>
              <a:rPr sz="900" spc="0" dirty="0" smtClean="0">
                <a:latin typeface="Segoe UI Semilight"/>
                <a:cs typeface="Segoe UI Semilight"/>
              </a:rPr>
              <a:t>i</a:t>
            </a:r>
            <a:r>
              <a:rPr sz="900" spc="4" dirty="0" smtClean="0">
                <a:latin typeface="Segoe UI Semilight"/>
                <a:cs typeface="Segoe UI Semilight"/>
              </a:rPr>
              <a:t>t</a:t>
            </a:r>
            <a:r>
              <a:rPr sz="900" spc="0" dirty="0" smtClean="0">
                <a:latin typeface="Segoe UI Semilight"/>
                <a:cs typeface="Segoe UI Semilight"/>
              </a:rPr>
              <a:t>h</a:t>
            </a:r>
            <a:r>
              <a:rPr sz="900" spc="-11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~</a:t>
            </a:r>
            <a:r>
              <a:rPr sz="900" spc="4" dirty="0" smtClean="0">
                <a:latin typeface="Segoe UI Semilight"/>
                <a:cs typeface="Segoe UI Semilight"/>
              </a:rPr>
              <a:t>3</a:t>
            </a:r>
            <a:r>
              <a:rPr sz="900" spc="-4" dirty="0" smtClean="0">
                <a:latin typeface="Segoe UI Semilight"/>
                <a:cs typeface="Segoe UI Semilight"/>
              </a:rPr>
              <a:t>,</a:t>
            </a:r>
            <a:r>
              <a:rPr sz="900" spc="4" dirty="0" smtClean="0">
                <a:latin typeface="Segoe UI Semilight"/>
                <a:cs typeface="Segoe UI Semilight"/>
              </a:rPr>
              <a:t>00</a:t>
            </a:r>
            <a:r>
              <a:rPr sz="900" spc="0" dirty="0" smtClean="0">
                <a:latin typeface="Segoe UI Semilight"/>
                <a:cs typeface="Segoe UI Semilight"/>
              </a:rPr>
              <a:t>0</a:t>
            </a:r>
            <a:r>
              <a:rPr sz="900" spc="-24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w</a:t>
            </a:r>
            <a:r>
              <a:rPr sz="900" spc="0" dirty="0" smtClean="0">
                <a:latin typeface="Segoe UI Semilight"/>
                <a:cs typeface="Segoe UI Semilight"/>
              </a:rPr>
              <a:t>o</a:t>
            </a:r>
            <a:r>
              <a:rPr sz="900" spc="-4" dirty="0" smtClean="0">
                <a:latin typeface="Segoe UI Semilight"/>
                <a:cs typeface="Segoe UI Semilight"/>
              </a:rPr>
              <a:t>rk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s</a:t>
            </a:r>
            <a:r>
              <a:rPr sz="900" spc="-23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for</a:t>
            </a:r>
            <a:endParaRPr sz="900">
              <a:latin typeface="Segoe UI Semilight"/>
              <a:cs typeface="Segoe UI Semilight"/>
            </a:endParaRPr>
          </a:p>
          <a:p>
            <a:pPr marL="428498">
              <a:lnSpc>
                <a:spcPts val="1075"/>
              </a:lnSpc>
            </a:pPr>
            <a:r>
              <a:rPr sz="900" spc="0" dirty="0" smtClean="0">
                <a:latin typeface="Segoe UI Semilight"/>
                <a:cs typeface="Segoe UI Semilight"/>
              </a:rPr>
              <a:t>V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loci</a:t>
            </a:r>
            <a:r>
              <a:rPr sz="900" spc="4" dirty="0" smtClean="0">
                <a:latin typeface="Segoe UI Semilight"/>
                <a:cs typeface="Segoe UI Semilight"/>
              </a:rPr>
              <a:t>t</a:t>
            </a:r>
            <a:r>
              <a:rPr sz="900" spc="0" dirty="0" smtClean="0">
                <a:latin typeface="Segoe UI Semilight"/>
                <a:cs typeface="Segoe UI Semilight"/>
              </a:rPr>
              <a:t>y</a:t>
            </a:r>
            <a:endParaRPr sz="900">
              <a:latin typeface="Segoe UI Semilight"/>
              <a:cs typeface="Segoe UI Semilight"/>
            </a:endParaRPr>
          </a:p>
          <a:p>
            <a:pPr marL="236474">
              <a:lnSpc>
                <a:spcPts val="1030"/>
              </a:lnSpc>
              <a:tabLst>
                <a:tab pos="419100" algn="l"/>
              </a:tabLst>
            </a:pPr>
            <a:r>
              <a:rPr sz="1650" spc="0" baseline="-790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650" spc="-297" baseline="-790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1350" spc="-4" baseline="-8353" dirty="0" smtClean="0">
                <a:latin typeface="Segoe UI Semilight"/>
                <a:cs typeface="Segoe UI Semilight"/>
              </a:rPr>
              <a:t>P</a:t>
            </a:r>
            <a:r>
              <a:rPr sz="1350" spc="0" baseline="-8353" dirty="0" smtClean="0">
                <a:latin typeface="Segoe UI Semilight"/>
                <a:cs typeface="Segoe UI Semilight"/>
              </a:rPr>
              <a:t>l</a:t>
            </a:r>
            <a:r>
              <a:rPr sz="1350" spc="4" baseline="-8353" dirty="0" smtClean="0">
                <a:latin typeface="Segoe UI Semilight"/>
                <a:cs typeface="Segoe UI Semilight"/>
              </a:rPr>
              <a:t>a</a:t>
            </a:r>
            <a:r>
              <a:rPr sz="1350" spc="-4" baseline="-8353" dirty="0" smtClean="0">
                <a:latin typeface="Segoe UI Semilight"/>
                <a:cs typeface="Segoe UI Semilight"/>
              </a:rPr>
              <a:t>n</a:t>
            </a:r>
            <a:r>
              <a:rPr sz="1350" spc="0" baseline="-8353" dirty="0" smtClean="0">
                <a:latin typeface="Segoe UI Semilight"/>
                <a:cs typeface="Segoe UI Semilight"/>
              </a:rPr>
              <a:t>s</a:t>
            </a:r>
            <a:r>
              <a:rPr sz="1350" spc="-1" baseline="-8353" dirty="0" smtClean="0">
                <a:latin typeface="Segoe UI Semilight"/>
                <a:cs typeface="Segoe UI Semilight"/>
              </a:rPr>
              <a:t> </a:t>
            </a:r>
            <a:r>
              <a:rPr sz="1350" spc="0" baseline="-8353" dirty="0" smtClean="0">
                <a:latin typeface="Segoe UI Semilight"/>
                <a:cs typeface="Segoe UI Semilight"/>
              </a:rPr>
              <a:t>to</a:t>
            </a:r>
            <a:r>
              <a:rPr sz="1350" spc="-4" baseline="-8353" dirty="0" smtClean="0">
                <a:latin typeface="Segoe UI Semilight"/>
                <a:cs typeface="Segoe UI Semilight"/>
              </a:rPr>
              <a:t> </a:t>
            </a:r>
            <a:r>
              <a:rPr sz="1350" spc="4" baseline="-8353" dirty="0" smtClean="0">
                <a:latin typeface="Segoe UI Semilight"/>
                <a:cs typeface="Segoe UI Semilight"/>
              </a:rPr>
              <a:t>e</a:t>
            </a:r>
            <a:r>
              <a:rPr sz="1350" spc="0" baseline="-8353" dirty="0" smtClean="0">
                <a:latin typeface="Segoe UI Semilight"/>
                <a:cs typeface="Segoe UI Semilight"/>
              </a:rPr>
              <a:t>xp</a:t>
            </a:r>
            <a:r>
              <a:rPr sz="1350" spc="4" baseline="-8353" dirty="0" smtClean="0">
                <a:latin typeface="Segoe UI Semilight"/>
                <a:cs typeface="Segoe UI Semilight"/>
              </a:rPr>
              <a:t>a</a:t>
            </a:r>
            <a:r>
              <a:rPr sz="1350" spc="-4" baseline="-8353" dirty="0" smtClean="0">
                <a:latin typeface="Segoe UI Semilight"/>
                <a:cs typeface="Segoe UI Semilight"/>
              </a:rPr>
              <a:t>n</a:t>
            </a:r>
            <a:r>
              <a:rPr sz="1350" spc="0" baseline="-8353" dirty="0" smtClean="0">
                <a:latin typeface="Segoe UI Semilight"/>
                <a:cs typeface="Segoe UI Semilight"/>
              </a:rPr>
              <a:t>d</a:t>
            </a:r>
            <a:r>
              <a:rPr sz="1350" spc="-9" baseline="-8353" dirty="0" smtClean="0">
                <a:latin typeface="Segoe UI Semilight"/>
                <a:cs typeface="Segoe UI Semilight"/>
              </a:rPr>
              <a:t> </a:t>
            </a:r>
            <a:r>
              <a:rPr sz="1350" spc="0" baseline="-8353" dirty="0" smtClean="0">
                <a:latin typeface="Segoe UI Semilight"/>
                <a:cs typeface="Segoe UI Semilight"/>
              </a:rPr>
              <a:t>to</a:t>
            </a:r>
            <a:r>
              <a:rPr sz="1350" spc="4" baseline="-8353" dirty="0" smtClean="0">
                <a:latin typeface="Segoe UI Semilight"/>
                <a:cs typeface="Segoe UI Semilight"/>
              </a:rPr>
              <a:t> </a:t>
            </a:r>
            <a:r>
              <a:rPr sz="1350" spc="0" baseline="-8353" dirty="0" smtClean="0">
                <a:latin typeface="Segoe UI Semilight"/>
                <a:cs typeface="Segoe UI Semilight"/>
              </a:rPr>
              <a:t>~</a:t>
            </a:r>
            <a:r>
              <a:rPr sz="1350" spc="4" baseline="-8353" dirty="0" smtClean="0">
                <a:latin typeface="Segoe UI Semilight"/>
                <a:cs typeface="Segoe UI Semilight"/>
              </a:rPr>
              <a:t>20</a:t>
            </a:r>
            <a:r>
              <a:rPr sz="1350" spc="-4" baseline="-8353" dirty="0" smtClean="0">
                <a:latin typeface="Segoe UI Semilight"/>
                <a:cs typeface="Segoe UI Semilight"/>
              </a:rPr>
              <a:t>,</a:t>
            </a:r>
            <a:r>
              <a:rPr sz="1350" spc="4" baseline="-8353" dirty="0" smtClean="0">
                <a:latin typeface="Segoe UI Semilight"/>
                <a:cs typeface="Segoe UI Semilight"/>
              </a:rPr>
              <a:t>00</a:t>
            </a:r>
            <a:r>
              <a:rPr sz="1350" spc="0" baseline="-8353" dirty="0" smtClean="0">
                <a:latin typeface="Segoe UI Semilight"/>
                <a:cs typeface="Segoe UI Semilight"/>
              </a:rPr>
              <a:t>0</a:t>
            </a:r>
            <a:r>
              <a:rPr sz="1350" spc="-44" baseline="-8353" dirty="0" smtClean="0">
                <a:latin typeface="Segoe UI Semilight"/>
                <a:cs typeface="Segoe UI Semilight"/>
              </a:rPr>
              <a:t> </a:t>
            </a:r>
            <a:r>
              <a:rPr sz="1350" spc="-4" baseline="-8353" dirty="0" smtClean="0">
                <a:latin typeface="Segoe UI Semilight"/>
                <a:cs typeface="Segoe UI Semilight"/>
              </a:rPr>
              <a:t>w</a:t>
            </a:r>
            <a:r>
              <a:rPr sz="1350" spc="0" baseline="-8353" dirty="0" smtClean="0">
                <a:latin typeface="Segoe UI Semilight"/>
                <a:cs typeface="Segoe UI Semilight"/>
              </a:rPr>
              <a:t>o</a:t>
            </a:r>
            <a:r>
              <a:rPr sz="1350" spc="-4" baseline="-8353" dirty="0" smtClean="0">
                <a:latin typeface="Segoe UI Semilight"/>
                <a:cs typeface="Segoe UI Semilight"/>
              </a:rPr>
              <a:t>rk</a:t>
            </a:r>
            <a:r>
              <a:rPr sz="1350" spc="4" baseline="-8353" dirty="0" smtClean="0">
                <a:latin typeface="Segoe UI Semilight"/>
                <a:cs typeface="Segoe UI Semilight"/>
              </a:rPr>
              <a:t>e</a:t>
            </a:r>
            <a:r>
              <a:rPr sz="1350" spc="-4" baseline="-8353" dirty="0" smtClean="0">
                <a:latin typeface="Segoe UI Semilight"/>
                <a:cs typeface="Segoe UI Semilight"/>
              </a:rPr>
              <a:t>r</a:t>
            </a:r>
            <a:r>
              <a:rPr sz="1350" spc="0" baseline="-8353" dirty="0" smtClean="0">
                <a:latin typeface="Segoe UI Semilight"/>
                <a:cs typeface="Segoe UI Semilight"/>
              </a:rPr>
              <a:t>s</a:t>
            </a:r>
            <a:r>
              <a:rPr sz="1350" spc="-13" baseline="-8353" dirty="0" smtClean="0">
                <a:latin typeface="Segoe UI Semilight"/>
                <a:cs typeface="Segoe UI Semilight"/>
              </a:rPr>
              <a:t> </a:t>
            </a:r>
            <a:r>
              <a:rPr sz="1350" spc="0" baseline="-8353" dirty="0" smtClean="0">
                <a:latin typeface="Segoe UI Semilight"/>
                <a:cs typeface="Segoe UI Semilight"/>
              </a:rPr>
              <a:t>by</a:t>
            </a:r>
            <a:r>
              <a:rPr sz="1350" spc="-4" baseline="-8353" dirty="0" smtClean="0">
                <a:latin typeface="Segoe UI Semilight"/>
                <a:cs typeface="Segoe UI Semilight"/>
              </a:rPr>
              <a:t> </a:t>
            </a:r>
            <a:r>
              <a:rPr sz="1350" spc="4" baseline="-8353" dirty="0" smtClean="0">
                <a:latin typeface="Segoe UI Semilight"/>
                <a:cs typeface="Segoe UI Semilight"/>
              </a:rPr>
              <a:t>20</a:t>
            </a:r>
            <a:r>
              <a:rPr sz="1350" spc="0" baseline="-8353" dirty="0" smtClean="0">
                <a:latin typeface="Segoe UI Semilight"/>
                <a:cs typeface="Segoe UI Semilight"/>
              </a:rPr>
              <a:t>19</a:t>
            </a:r>
            <a:endParaRPr sz="900">
              <a:latin typeface="Segoe UI Semilight"/>
              <a:cs typeface="Segoe UI Semilight"/>
            </a:endParaRPr>
          </a:p>
          <a:p>
            <a:pPr marR="69841" algn="r">
              <a:lnSpc>
                <a:spcPts val="790"/>
              </a:lnSpc>
            </a:pPr>
            <a:r>
              <a:rPr sz="1350" spc="0" baseline="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20</a:t>
            </a:r>
            <a:r>
              <a:rPr sz="1350" spc="-4" baseline="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1350" spc="0" baseline="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00</a:t>
            </a:r>
            <a:r>
              <a:rPr sz="1350" spc="-4" baseline="27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</a:t>
            </a:r>
            <a:endParaRPr sz="900">
              <a:latin typeface="Segoe UI Semilight"/>
              <a:cs typeface="Segoe UI Semilight"/>
            </a:endParaRPr>
          </a:p>
          <a:p>
            <a:pPr marL="236474">
              <a:lnSpc>
                <a:spcPct val="95825"/>
              </a:lnSpc>
              <a:spcBef>
                <a:spcPts val="340"/>
              </a:spcBef>
              <a:tabLst>
                <a:tab pos="419100" algn="l"/>
              </a:tabLst>
            </a:pP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100" spc="-297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900" spc="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o</a:t>
            </a:r>
            <a:r>
              <a:rPr sz="900" spc="-11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t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9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m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-37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in</a:t>
            </a:r>
            <a:r>
              <a:rPr sz="900" spc="-1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di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ct</a:t>
            </a:r>
            <a:r>
              <a:rPr sz="900" spc="-26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p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oximi</a:t>
            </a:r>
            <a:r>
              <a:rPr sz="900" spc="4" dirty="0" smtClean="0">
                <a:latin typeface="Segoe UI Semilight"/>
                <a:cs typeface="Segoe UI Semilight"/>
              </a:rPr>
              <a:t>t</a:t>
            </a:r>
            <a:r>
              <a:rPr sz="900" spc="0" dirty="0" smtClean="0">
                <a:latin typeface="Segoe UI Semilight"/>
                <a:cs typeface="Segoe UI Semilight"/>
              </a:rPr>
              <a:t>y,</a:t>
            </a:r>
            <a:r>
              <a:rPr sz="900" spc="-10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di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ce</a:t>
            </a:r>
            <a:r>
              <a:rPr sz="900" spc="-16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to</a:t>
            </a:r>
            <a:endParaRPr sz="900">
              <a:latin typeface="Segoe UI Semilight"/>
              <a:cs typeface="Segoe UI Semilight"/>
            </a:endParaRPr>
          </a:p>
          <a:p>
            <a:pPr marL="428498">
              <a:lnSpc>
                <a:spcPts val="1075"/>
              </a:lnSpc>
              <a:spcBef>
                <a:spcPts val="53"/>
              </a:spcBef>
            </a:pPr>
            <a:r>
              <a:rPr sz="900" spc="0" dirty="0" smtClean="0">
                <a:latin typeface="Segoe UI Semilight"/>
                <a:cs typeface="Segoe UI Semilight"/>
              </a:rPr>
              <a:t>M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k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le</a:t>
            </a:r>
            <a:r>
              <a:rPr sz="900" spc="-33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is</a:t>
            </a:r>
            <a:r>
              <a:rPr sz="900" spc="-5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~</a:t>
            </a:r>
            <a:r>
              <a:rPr sz="900" spc="4" dirty="0" smtClean="0">
                <a:latin typeface="Segoe UI Semilight"/>
                <a:cs typeface="Segoe UI Semilight"/>
              </a:rPr>
              <a:t>5</a:t>
            </a:r>
            <a:r>
              <a:rPr sz="900" spc="-4" dirty="0" smtClean="0">
                <a:latin typeface="Segoe UI Semilight"/>
                <a:cs typeface="Segoe UI Semilight"/>
              </a:rPr>
              <a:t>k</a:t>
            </a:r>
            <a:r>
              <a:rPr sz="900" spc="0" dirty="0" smtClean="0">
                <a:latin typeface="Segoe UI Semilight"/>
                <a:cs typeface="Segoe UI Semilight"/>
              </a:rPr>
              <a:t>m</a:t>
            </a:r>
            <a:endParaRPr sz="900">
              <a:latin typeface="Segoe UI Semilight"/>
              <a:cs typeface="Segoe UI Semilight"/>
            </a:endParaRPr>
          </a:p>
          <a:p>
            <a:pPr marL="75946">
              <a:lnSpc>
                <a:spcPct val="110839"/>
              </a:lnSpc>
              <a:spcBef>
                <a:spcPts val="116"/>
              </a:spcBef>
              <a:tabLst>
                <a:tab pos="2882900" algn="l"/>
              </a:tabLst>
            </a:pP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 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Ce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-4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	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00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511040" y="2442972"/>
            <a:ext cx="469900" cy="2394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50"/>
              </a:lnSpc>
              <a:spcBef>
                <a:spcPts val="41"/>
              </a:spcBef>
            </a:pPr>
            <a:endParaRPr sz="750"/>
          </a:p>
          <a:p>
            <a:pPr marL="37211">
              <a:lnSpc>
                <a:spcPct val="110839"/>
              </a:lnSpc>
              <a:spcBef>
                <a:spcPts val="8000"/>
              </a:spcBef>
            </a:pP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Q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968240" y="2442972"/>
            <a:ext cx="3833876" cy="2394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2898">
              <a:lnSpc>
                <a:spcPct val="110839"/>
              </a:lnSpc>
              <a:spcBef>
                <a:spcPts val="10"/>
              </a:spcBef>
              <a:tabLst>
                <a:tab pos="2882900" algn="l"/>
              </a:tabLst>
            </a:pP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 </a:t>
            </a:r>
            <a:r>
              <a:rPr sz="900" spc="22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Q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-37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900" spc="-4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ct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g:	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7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00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</a:t>
            </a:r>
            <a:endParaRPr sz="900">
              <a:latin typeface="Segoe UI Semilight"/>
              <a:cs typeface="Segoe UI Semilight"/>
            </a:endParaRPr>
          </a:p>
          <a:p>
            <a:pPr marL="236474">
              <a:lnSpc>
                <a:spcPts val="1195"/>
              </a:lnSpc>
              <a:spcBef>
                <a:spcPts val="59"/>
              </a:spcBef>
              <a:tabLst>
                <a:tab pos="419100" algn="l"/>
              </a:tabLst>
            </a:pP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100" spc="-297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9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9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900" spc="0" dirty="0" smtClean="0">
                <a:latin typeface="Segoe UI Semilight"/>
                <a:cs typeface="Segoe UI Semilight"/>
              </a:rPr>
              <a:t>pe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ti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g</a:t>
            </a:r>
            <a:r>
              <a:rPr sz="900" spc="-19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in</a:t>
            </a:r>
            <a:r>
              <a:rPr sz="900" spc="-4" dirty="0" smtClean="0">
                <a:latin typeface="Segoe UI Semilight"/>
                <a:cs typeface="Segoe UI Semilight"/>
              </a:rPr>
              <a:t>c</a:t>
            </a:r>
            <a:r>
              <a:rPr sz="900" spc="0" dirty="0" smtClean="0">
                <a:latin typeface="Segoe UI Semilight"/>
                <a:cs typeface="Segoe UI Semilight"/>
              </a:rPr>
              <a:t>e</a:t>
            </a:r>
            <a:r>
              <a:rPr sz="900" spc="14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200</a:t>
            </a:r>
            <a:r>
              <a:rPr sz="900" spc="-4" dirty="0" smtClean="0">
                <a:latin typeface="Segoe UI Semilight"/>
                <a:cs typeface="Segoe UI Semilight"/>
              </a:rPr>
              <a:t>4</a:t>
            </a:r>
            <a:r>
              <a:rPr sz="900" spc="0" dirty="0" smtClean="0">
                <a:latin typeface="Segoe UI Semilight"/>
                <a:cs typeface="Segoe UI Semilight"/>
              </a:rPr>
              <a:t>,</a:t>
            </a:r>
            <a:endParaRPr sz="900">
              <a:latin typeface="Segoe UI Semilight"/>
              <a:cs typeface="Segoe UI Semilight"/>
            </a:endParaRPr>
          </a:p>
          <a:p>
            <a:pPr marL="428498">
              <a:lnSpc>
                <a:spcPts val="1075"/>
              </a:lnSpc>
            </a:pP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ow</a:t>
            </a:r>
            <a:r>
              <a:rPr sz="900" spc="-11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h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s</a:t>
            </a:r>
            <a:r>
              <a:rPr sz="900" spc="-4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~1</a:t>
            </a:r>
            <a:r>
              <a:rPr sz="900" spc="-4" dirty="0" smtClean="0">
                <a:latin typeface="Segoe UI Semilight"/>
                <a:cs typeface="Segoe UI Semilight"/>
              </a:rPr>
              <a:t>,</a:t>
            </a:r>
            <a:r>
              <a:rPr sz="900" spc="4" dirty="0" smtClean="0">
                <a:latin typeface="Segoe UI Semilight"/>
                <a:cs typeface="Segoe UI Semilight"/>
              </a:rPr>
              <a:t>50</a:t>
            </a:r>
            <a:r>
              <a:rPr sz="900" spc="0" dirty="0" smtClean="0">
                <a:latin typeface="Segoe UI Semilight"/>
                <a:cs typeface="Segoe UI Semilight"/>
              </a:rPr>
              <a:t>0</a:t>
            </a:r>
            <a:r>
              <a:rPr sz="900" spc="-4" dirty="0" smtClean="0">
                <a:latin typeface="Segoe UI Semilight"/>
                <a:cs typeface="Segoe UI Semilight"/>
              </a:rPr>
              <a:t> w</a:t>
            </a:r>
            <a:r>
              <a:rPr sz="900" spc="0" dirty="0" smtClean="0">
                <a:latin typeface="Segoe UI Semilight"/>
                <a:cs typeface="Segoe UI Semilight"/>
              </a:rPr>
              <a:t>o</a:t>
            </a:r>
            <a:r>
              <a:rPr sz="900" spc="-4" dirty="0" smtClean="0">
                <a:latin typeface="Segoe UI Semilight"/>
                <a:cs typeface="Segoe UI Semilight"/>
              </a:rPr>
              <a:t>rk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rs</a:t>
            </a:r>
            <a:r>
              <a:rPr sz="900" spc="0" dirty="0" smtClean="0">
                <a:latin typeface="Segoe UI Semilight"/>
                <a:cs typeface="Segoe UI Semilight"/>
              </a:rPr>
              <a:t>,</a:t>
            </a:r>
            <a:r>
              <a:rPr sz="900" spc="-13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d pl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s</a:t>
            </a:r>
            <a:r>
              <a:rPr sz="900" spc="3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to</a:t>
            </a:r>
            <a:endParaRPr sz="900">
              <a:latin typeface="Segoe UI Semilight"/>
              <a:cs typeface="Segoe UI Semilight"/>
            </a:endParaRPr>
          </a:p>
          <a:p>
            <a:pPr marL="428498">
              <a:lnSpc>
                <a:spcPts val="1080"/>
              </a:lnSpc>
              <a:spcBef>
                <a:spcPts val="0"/>
              </a:spcBef>
            </a:pPr>
            <a:r>
              <a:rPr sz="900" spc="0" dirty="0" smtClean="0">
                <a:latin typeface="Segoe UI Semilight"/>
                <a:cs typeface="Segoe UI Semilight"/>
              </a:rPr>
              <a:t>do</a:t>
            </a:r>
            <a:r>
              <a:rPr sz="900" spc="-4" dirty="0" smtClean="0">
                <a:latin typeface="Segoe UI Semilight"/>
                <a:cs typeface="Segoe UI Semilight"/>
              </a:rPr>
              <a:t>u</a:t>
            </a:r>
            <a:r>
              <a:rPr sz="900" spc="0" dirty="0" smtClean="0">
                <a:latin typeface="Segoe UI Semilight"/>
                <a:cs typeface="Segoe UI Semilight"/>
              </a:rPr>
              <a:t>ble</a:t>
            </a:r>
            <a:r>
              <a:rPr sz="900" spc="-11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c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p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ci</a:t>
            </a:r>
            <a:r>
              <a:rPr sz="900" spc="4" dirty="0" smtClean="0">
                <a:latin typeface="Segoe UI Semilight"/>
                <a:cs typeface="Segoe UI Semilight"/>
              </a:rPr>
              <a:t>t</a:t>
            </a:r>
            <a:r>
              <a:rPr sz="900" spc="0" dirty="0" smtClean="0">
                <a:latin typeface="Segoe UI Semilight"/>
                <a:cs typeface="Segoe UI Semilight"/>
              </a:rPr>
              <a:t>y</a:t>
            </a:r>
            <a:endParaRPr sz="900">
              <a:latin typeface="Segoe UI Semilight"/>
              <a:cs typeface="Segoe UI Semilight"/>
            </a:endParaRPr>
          </a:p>
          <a:p>
            <a:pPr marL="236474">
              <a:lnSpc>
                <a:spcPts val="1195"/>
              </a:lnSpc>
              <a:spcBef>
                <a:spcPts val="5"/>
              </a:spcBef>
              <a:tabLst>
                <a:tab pos="419100" algn="l"/>
              </a:tabLst>
            </a:pP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100" spc="-297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900" spc="4" dirty="0" smtClean="0">
                <a:latin typeface="Segoe UI Semilight"/>
                <a:cs typeface="Segoe UI Semilight"/>
              </a:rPr>
              <a:t>3</a:t>
            </a:r>
            <a:r>
              <a:rPr sz="900" spc="-4" dirty="0" smtClean="0">
                <a:latin typeface="Segoe UI Semilight"/>
                <a:cs typeface="Segoe UI Semilight"/>
              </a:rPr>
              <a:t>,</a:t>
            </a:r>
            <a:r>
              <a:rPr sz="900" spc="4" dirty="0" smtClean="0">
                <a:latin typeface="Segoe UI Semilight"/>
                <a:cs typeface="Segoe UI Semilight"/>
              </a:rPr>
              <a:t>00</a:t>
            </a:r>
            <a:r>
              <a:rPr sz="900" spc="9" dirty="0" smtClean="0">
                <a:latin typeface="Segoe UI Semilight"/>
                <a:cs typeface="Segoe UI Semilight"/>
              </a:rPr>
              <a:t>0</a:t>
            </a:r>
            <a:r>
              <a:rPr sz="900" spc="0" dirty="0" smtClean="0">
                <a:latin typeface="Segoe UI Semilight"/>
                <a:cs typeface="Segoe UI Semilight"/>
              </a:rPr>
              <a:t>-4</a:t>
            </a:r>
            <a:r>
              <a:rPr sz="900" spc="-4" dirty="0" smtClean="0">
                <a:latin typeface="Segoe UI Semilight"/>
                <a:cs typeface="Segoe UI Semilight"/>
              </a:rPr>
              <a:t>,</a:t>
            </a:r>
            <a:r>
              <a:rPr sz="900" spc="4" dirty="0" smtClean="0">
                <a:latin typeface="Segoe UI Semilight"/>
                <a:cs typeface="Segoe UI Semilight"/>
              </a:rPr>
              <a:t>00</a:t>
            </a:r>
            <a:r>
              <a:rPr sz="900" spc="0" dirty="0" smtClean="0">
                <a:latin typeface="Segoe UI Semilight"/>
                <a:cs typeface="Segoe UI Semilight"/>
              </a:rPr>
              <a:t>0</a:t>
            </a:r>
            <a:r>
              <a:rPr sz="900" spc="-36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ddition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-36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loc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-27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w</a:t>
            </a:r>
            <a:r>
              <a:rPr sz="900" spc="0" dirty="0" smtClean="0">
                <a:latin typeface="Segoe UI Semilight"/>
                <a:cs typeface="Segoe UI Semilight"/>
              </a:rPr>
              <a:t>o</a:t>
            </a:r>
            <a:r>
              <a:rPr sz="900" spc="-4" dirty="0" smtClean="0">
                <a:latin typeface="Segoe UI Semilight"/>
                <a:cs typeface="Segoe UI Semilight"/>
              </a:rPr>
              <a:t>rk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s</a:t>
            </a:r>
            <a:r>
              <a:rPr sz="900" spc="-13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f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om</a:t>
            </a:r>
            <a:endParaRPr sz="900">
              <a:latin typeface="Segoe UI Semilight"/>
              <a:cs typeface="Segoe UI Semilight"/>
            </a:endParaRPr>
          </a:p>
          <a:p>
            <a:pPr marL="428498">
              <a:lnSpc>
                <a:spcPts val="1075"/>
              </a:lnSpc>
            </a:pPr>
            <a:r>
              <a:rPr sz="900" spc="0" dirty="0" smtClean="0">
                <a:latin typeface="Segoe UI Semilight"/>
                <a:cs typeface="Segoe UI Semilight"/>
              </a:rPr>
              <a:t>Q</a:t>
            </a:r>
            <a:r>
              <a:rPr sz="900" spc="-4" dirty="0" smtClean="0">
                <a:latin typeface="Segoe UI Semilight"/>
                <a:cs typeface="Segoe UI Semilight"/>
              </a:rPr>
              <a:t>w</a:t>
            </a:r>
            <a:r>
              <a:rPr sz="900" spc="0" dirty="0" smtClean="0">
                <a:latin typeface="Segoe UI Semilight"/>
                <a:cs typeface="Segoe UI Semilight"/>
              </a:rPr>
              <a:t>iha</a:t>
            </a:r>
            <a:r>
              <a:rPr sz="900" spc="-1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mploy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d</a:t>
            </a:r>
            <a:r>
              <a:rPr sz="900" spc="-38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in</a:t>
            </a:r>
            <a:r>
              <a:rPr sz="900" spc="-1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oth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r</a:t>
            </a:r>
            <a:r>
              <a:rPr sz="900" spc="-3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ind</a:t>
            </a:r>
            <a:r>
              <a:rPr sz="900" spc="-4" dirty="0" smtClean="0">
                <a:latin typeface="Segoe UI Semilight"/>
                <a:cs typeface="Segoe UI Semilight"/>
              </a:rPr>
              <a:t>us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i</a:t>
            </a:r>
            <a:r>
              <a:rPr sz="900" spc="9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s</a:t>
            </a:r>
            <a:endParaRPr sz="900">
              <a:latin typeface="Segoe UI Semilight"/>
              <a:cs typeface="Segoe UI Semilight"/>
            </a:endParaRPr>
          </a:p>
          <a:p>
            <a:pPr marL="78994">
              <a:lnSpc>
                <a:spcPct val="110839"/>
              </a:lnSpc>
              <a:spcBef>
                <a:spcPts val="106"/>
              </a:spcBef>
              <a:tabLst>
                <a:tab pos="2882900" algn="l"/>
              </a:tabLst>
            </a:pP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  </a:t>
            </a:r>
            <a:r>
              <a:rPr sz="900" spc="3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900" spc="-3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&amp;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n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900" spc="-3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It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-4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nv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tor	1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5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00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</a:t>
            </a:r>
            <a:endParaRPr sz="900">
              <a:latin typeface="Segoe UI Semilight"/>
              <a:cs typeface="Segoe UI Semilight"/>
            </a:endParaRPr>
          </a:p>
          <a:p>
            <a:pPr marL="236474">
              <a:lnSpc>
                <a:spcPts val="1019"/>
              </a:lnSpc>
              <a:spcBef>
                <a:spcPts val="51"/>
              </a:spcBef>
              <a:tabLst>
                <a:tab pos="419100" algn="l"/>
              </a:tabLst>
            </a:pPr>
            <a:r>
              <a:rPr sz="1650" spc="0" baseline="-790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650" spc="-297" baseline="-790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1350" spc="0" baseline="-8353" dirty="0" smtClean="0">
                <a:latin typeface="Segoe UI Semilight"/>
                <a:cs typeface="Segoe UI Semilight"/>
              </a:rPr>
              <a:t>DBL</a:t>
            </a:r>
            <a:r>
              <a:rPr sz="1350" spc="-4" baseline="-8353" dirty="0" smtClean="0">
                <a:latin typeface="Segoe UI Semilight"/>
                <a:cs typeface="Segoe UI Semilight"/>
              </a:rPr>
              <a:t> </a:t>
            </a:r>
            <a:r>
              <a:rPr sz="1350" spc="0" baseline="-8353" dirty="0" smtClean="0">
                <a:latin typeface="Segoe UI Semilight"/>
                <a:cs typeface="Segoe UI Semilight"/>
              </a:rPr>
              <a:t>pl</a:t>
            </a:r>
            <a:r>
              <a:rPr sz="1350" spc="4" baseline="-8353" dirty="0" smtClean="0">
                <a:latin typeface="Segoe UI Semilight"/>
                <a:cs typeface="Segoe UI Semilight"/>
              </a:rPr>
              <a:t>a</a:t>
            </a:r>
            <a:r>
              <a:rPr sz="1350" spc="-4" baseline="-8353" dirty="0" smtClean="0">
                <a:latin typeface="Segoe UI Semilight"/>
                <a:cs typeface="Segoe UI Semilight"/>
              </a:rPr>
              <a:t>n</a:t>
            </a:r>
            <a:r>
              <a:rPr sz="1350" spc="0" baseline="-8353" dirty="0" smtClean="0">
                <a:latin typeface="Segoe UI Semilight"/>
                <a:cs typeface="Segoe UI Semilight"/>
              </a:rPr>
              <a:t>s to</a:t>
            </a:r>
            <a:r>
              <a:rPr sz="1350" spc="-4" baseline="-8353" dirty="0" smtClean="0">
                <a:latin typeface="Segoe UI Semilight"/>
                <a:cs typeface="Segoe UI Semilight"/>
              </a:rPr>
              <a:t> s</a:t>
            </a:r>
            <a:r>
              <a:rPr sz="1350" spc="0" baseline="-8353" dirty="0" smtClean="0">
                <a:latin typeface="Segoe UI Semilight"/>
                <a:cs typeface="Segoe UI Semilight"/>
              </a:rPr>
              <a:t>t</a:t>
            </a:r>
            <a:r>
              <a:rPr sz="1350" spc="4" baseline="-8353" dirty="0" smtClean="0">
                <a:latin typeface="Segoe UI Semilight"/>
                <a:cs typeface="Segoe UI Semilight"/>
              </a:rPr>
              <a:t>a</a:t>
            </a:r>
            <a:r>
              <a:rPr sz="1350" spc="-4" baseline="-8353" dirty="0" smtClean="0">
                <a:latin typeface="Segoe UI Semilight"/>
                <a:cs typeface="Segoe UI Semilight"/>
              </a:rPr>
              <a:t>r</a:t>
            </a:r>
            <a:r>
              <a:rPr sz="1350" spc="0" baseline="-8353" dirty="0" smtClean="0">
                <a:latin typeface="Segoe UI Semilight"/>
                <a:cs typeface="Segoe UI Semilight"/>
              </a:rPr>
              <a:t>t</a:t>
            </a:r>
            <a:r>
              <a:rPr sz="1350" spc="-4" baseline="-8353" dirty="0" smtClean="0">
                <a:latin typeface="Segoe UI Semilight"/>
                <a:cs typeface="Segoe UI Semilight"/>
              </a:rPr>
              <a:t> </a:t>
            </a:r>
            <a:r>
              <a:rPr sz="1350" spc="0" baseline="-8353" dirty="0" smtClean="0">
                <a:latin typeface="Segoe UI Semilight"/>
                <a:cs typeface="Segoe UI Semilight"/>
              </a:rPr>
              <a:t>o</a:t>
            </a:r>
            <a:r>
              <a:rPr sz="1350" spc="-4" baseline="-8353" dirty="0" smtClean="0">
                <a:latin typeface="Segoe UI Semilight"/>
                <a:cs typeface="Segoe UI Semilight"/>
              </a:rPr>
              <a:t>p</a:t>
            </a:r>
            <a:r>
              <a:rPr sz="1350" spc="4" baseline="-8353" dirty="0" smtClean="0">
                <a:latin typeface="Segoe UI Semilight"/>
                <a:cs typeface="Segoe UI Semilight"/>
              </a:rPr>
              <a:t>e</a:t>
            </a:r>
            <a:r>
              <a:rPr sz="1350" spc="-4" baseline="-8353" dirty="0" smtClean="0">
                <a:latin typeface="Segoe UI Semilight"/>
                <a:cs typeface="Segoe UI Semilight"/>
              </a:rPr>
              <a:t>r</a:t>
            </a:r>
            <a:r>
              <a:rPr sz="1350" spc="4" baseline="-8353" dirty="0" smtClean="0">
                <a:latin typeface="Segoe UI Semilight"/>
                <a:cs typeface="Segoe UI Semilight"/>
              </a:rPr>
              <a:t>a</a:t>
            </a:r>
            <a:r>
              <a:rPr sz="1350" spc="0" baseline="-8353" dirty="0" smtClean="0">
                <a:latin typeface="Segoe UI Semilight"/>
                <a:cs typeface="Segoe UI Semilight"/>
              </a:rPr>
              <a:t>tio</a:t>
            </a:r>
            <a:r>
              <a:rPr sz="1350" spc="-4" baseline="-8353" dirty="0" smtClean="0">
                <a:latin typeface="Segoe UI Semilight"/>
                <a:cs typeface="Segoe UI Semilight"/>
              </a:rPr>
              <a:t>n</a:t>
            </a:r>
            <a:r>
              <a:rPr sz="1350" spc="0" baseline="-8353" dirty="0" smtClean="0">
                <a:latin typeface="Segoe UI Semilight"/>
                <a:cs typeface="Segoe UI Semilight"/>
              </a:rPr>
              <a:t>s</a:t>
            </a:r>
            <a:r>
              <a:rPr sz="1350" spc="-14" baseline="-8353" dirty="0" smtClean="0">
                <a:latin typeface="Segoe UI Semilight"/>
                <a:cs typeface="Segoe UI Semilight"/>
              </a:rPr>
              <a:t> </a:t>
            </a:r>
            <a:r>
              <a:rPr sz="1350" spc="0" baseline="-8353" dirty="0" smtClean="0">
                <a:latin typeface="Segoe UI Semilight"/>
                <a:cs typeface="Segoe UI Semilight"/>
              </a:rPr>
              <a:t>t</a:t>
            </a:r>
            <a:r>
              <a:rPr sz="1350" spc="-4" baseline="-8353" dirty="0" smtClean="0">
                <a:latin typeface="Segoe UI Semilight"/>
                <a:cs typeface="Segoe UI Semilight"/>
              </a:rPr>
              <a:t>h</a:t>
            </a:r>
            <a:r>
              <a:rPr sz="1350" spc="0" baseline="-8353" dirty="0" smtClean="0">
                <a:latin typeface="Segoe UI Semilight"/>
                <a:cs typeface="Segoe UI Semilight"/>
              </a:rPr>
              <a:t>is ye</a:t>
            </a:r>
            <a:r>
              <a:rPr sz="1350" spc="4" baseline="-8353" dirty="0" smtClean="0">
                <a:latin typeface="Segoe UI Semilight"/>
                <a:cs typeface="Segoe UI Semilight"/>
              </a:rPr>
              <a:t>a</a:t>
            </a:r>
            <a:r>
              <a:rPr sz="1350" spc="0" baseline="-8353" dirty="0" smtClean="0">
                <a:latin typeface="Segoe UI Semilight"/>
                <a:cs typeface="Segoe UI Semilight"/>
              </a:rPr>
              <a:t>r</a:t>
            </a:r>
            <a:endParaRPr sz="900">
              <a:latin typeface="Segoe UI Semilight"/>
              <a:cs typeface="Segoe UI Semilight"/>
            </a:endParaRPr>
          </a:p>
          <a:p>
            <a:pPr marL="236474">
              <a:lnSpc>
                <a:spcPts val="1365"/>
              </a:lnSpc>
              <a:spcBef>
                <a:spcPts val="17"/>
              </a:spcBef>
              <a:tabLst>
                <a:tab pos="419100" algn="l"/>
                <a:tab pos="3416300" algn="l"/>
              </a:tabLst>
            </a:pPr>
            <a:r>
              <a:rPr sz="1650" spc="0" baseline="-2635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650" spc="-297" baseline="-263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50" spc="0" baseline="-2635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1350" spc="4" baseline="-2784" dirty="0" smtClean="0">
                <a:latin typeface="Segoe UI Semilight"/>
                <a:cs typeface="Segoe UI Semilight"/>
              </a:rPr>
              <a:t>E</a:t>
            </a:r>
            <a:r>
              <a:rPr sz="1350" spc="0" baseline="-2784" dirty="0" smtClean="0">
                <a:latin typeface="Segoe UI Semilight"/>
                <a:cs typeface="Segoe UI Semilight"/>
              </a:rPr>
              <a:t>xp</a:t>
            </a:r>
            <a:r>
              <a:rPr sz="1350" spc="4" baseline="-2784" dirty="0" smtClean="0">
                <a:latin typeface="Segoe UI Semilight"/>
                <a:cs typeface="Segoe UI Semilight"/>
              </a:rPr>
              <a:t>a</a:t>
            </a:r>
            <a:r>
              <a:rPr sz="1350" spc="-4" baseline="-2784" dirty="0" smtClean="0">
                <a:latin typeface="Segoe UI Semilight"/>
                <a:cs typeface="Segoe UI Semilight"/>
              </a:rPr>
              <a:t>ns</a:t>
            </a:r>
            <a:r>
              <a:rPr sz="1350" spc="0" baseline="-2784" dirty="0" smtClean="0">
                <a:latin typeface="Segoe UI Semilight"/>
                <a:cs typeface="Segoe UI Semilight"/>
              </a:rPr>
              <a:t>ion to</a:t>
            </a:r>
            <a:r>
              <a:rPr sz="1350" spc="-4" baseline="-2784" dirty="0" smtClean="0">
                <a:latin typeface="Segoe UI Semilight"/>
                <a:cs typeface="Segoe UI Semilight"/>
              </a:rPr>
              <a:t> </a:t>
            </a:r>
            <a:r>
              <a:rPr sz="1350" spc="0" baseline="-2784" dirty="0" smtClean="0">
                <a:latin typeface="Segoe UI Semilight"/>
                <a:cs typeface="Segoe UI Semilight"/>
              </a:rPr>
              <a:t>~1</a:t>
            </a:r>
            <a:r>
              <a:rPr sz="1350" spc="4" baseline="-2784" dirty="0" smtClean="0">
                <a:latin typeface="Segoe UI Semilight"/>
                <a:cs typeface="Segoe UI Semilight"/>
              </a:rPr>
              <a:t>0</a:t>
            </a:r>
            <a:r>
              <a:rPr sz="1350" spc="-4" baseline="-2784" dirty="0" smtClean="0">
                <a:latin typeface="Segoe UI Semilight"/>
                <a:cs typeface="Segoe UI Semilight"/>
              </a:rPr>
              <a:t>,</a:t>
            </a:r>
            <a:r>
              <a:rPr sz="1350" spc="4" baseline="-2784" dirty="0" smtClean="0">
                <a:latin typeface="Segoe UI Semilight"/>
                <a:cs typeface="Segoe UI Semilight"/>
              </a:rPr>
              <a:t>00</a:t>
            </a:r>
            <a:r>
              <a:rPr sz="1350" spc="0" baseline="-2784" dirty="0" smtClean="0">
                <a:latin typeface="Segoe UI Semilight"/>
                <a:cs typeface="Segoe UI Semilight"/>
              </a:rPr>
              <a:t>0</a:t>
            </a:r>
            <a:r>
              <a:rPr sz="1350" spc="-28" baseline="-2784" dirty="0" smtClean="0">
                <a:latin typeface="Segoe UI Semilight"/>
                <a:cs typeface="Segoe UI Semilight"/>
              </a:rPr>
              <a:t> </a:t>
            </a:r>
            <a:r>
              <a:rPr sz="1350" spc="-4" baseline="-2784" dirty="0" smtClean="0">
                <a:latin typeface="Segoe UI Semilight"/>
                <a:cs typeface="Segoe UI Semilight"/>
              </a:rPr>
              <a:t>w</a:t>
            </a:r>
            <a:r>
              <a:rPr sz="1350" spc="0" baseline="-2784" dirty="0" smtClean="0">
                <a:latin typeface="Segoe UI Semilight"/>
                <a:cs typeface="Segoe UI Semilight"/>
              </a:rPr>
              <a:t>o</a:t>
            </a:r>
            <a:r>
              <a:rPr sz="1350" spc="-4" baseline="-2784" dirty="0" smtClean="0">
                <a:latin typeface="Segoe UI Semilight"/>
                <a:cs typeface="Segoe UI Semilight"/>
              </a:rPr>
              <a:t>rk</a:t>
            </a:r>
            <a:r>
              <a:rPr sz="1350" spc="4" baseline="-2784" dirty="0" smtClean="0">
                <a:latin typeface="Segoe UI Semilight"/>
                <a:cs typeface="Segoe UI Semilight"/>
              </a:rPr>
              <a:t>e</a:t>
            </a:r>
            <a:r>
              <a:rPr sz="1350" spc="-4" baseline="-2784" dirty="0" smtClean="0">
                <a:latin typeface="Segoe UI Semilight"/>
                <a:cs typeface="Segoe UI Semilight"/>
              </a:rPr>
              <a:t>r</a:t>
            </a:r>
            <a:r>
              <a:rPr sz="1350" spc="0" baseline="-2784" dirty="0" smtClean="0">
                <a:latin typeface="Segoe UI Semilight"/>
                <a:cs typeface="Segoe UI Semilight"/>
              </a:rPr>
              <a:t>s</a:t>
            </a:r>
            <a:r>
              <a:rPr sz="1350" spc="-13" baseline="-2784" dirty="0" smtClean="0">
                <a:latin typeface="Segoe UI Semilight"/>
                <a:cs typeface="Segoe UI Semilight"/>
              </a:rPr>
              <a:t> </a:t>
            </a:r>
            <a:r>
              <a:rPr sz="1350" spc="0" baseline="-2784" dirty="0" smtClean="0">
                <a:latin typeface="Segoe UI Semilight"/>
                <a:cs typeface="Segoe UI Semilight"/>
              </a:rPr>
              <a:t>by</a:t>
            </a:r>
            <a:r>
              <a:rPr sz="1350" spc="5" baseline="-2784" dirty="0" smtClean="0">
                <a:latin typeface="Segoe UI Semilight"/>
                <a:cs typeface="Segoe UI Semilight"/>
              </a:rPr>
              <a:t> </a:t>
            </a:r>
            <a:r>
              <a:rPr sz="1350" spc="4" baseline="-2784" dirty="0" smtClean="0">
                <a:latin typeface="Segoe UI Semilight"/>
                <a:cs typeface="Segoe UI Semilight"/>
              </a:rPr>
              <a:t>20</a:t>
            </a:r>
            <a:r>
              <a:rPr sz="1350" spc="0" baseline="-2784" dirty="0" smtClean="0">
                <a:latin typeface="Segoe UI Semilight"/>
                <a:cs typeface="Segoe UI Semilight"/>
              </a:rPr>
              <a:t>19	</a:t>
            </a:r>
            <a:r>
              <a:rPr sz="1350" spc="4" baseline="3063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</a:t>
            </a:r>
            <a:r>
              <a:rPr sz="1350" spc="0" baseline="3063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7</a:t>
            </a:r>
            <a:r>
              <a:rPr sz="1350" spc="-4" baseline="3063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1350" spc="4" baseline="3063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00</a:t>
            </a:r>
            <a:r>
              <a:rPr sz="1350" spc="0" baseline="3063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</a:t>
            </a:r>
            <a:endParaRPr sz="900">
              <a:latin typeface="Segoe UI Semilight"/>
              <a:cs typeface="Segoe UI Semilight"/>
            </a:endParaRPr>
          </a:p>
          <a:p>
            <a:pPr marL="428498" marR="1241366" indent="-192024">
              <a:lnSpc>
                <a:spcPts val="1080"/>
              </a:lnSpc>
              <a:spcBef>
                <a:spcPts val="75"/>
              </a:spcBef>
              <a:tabLst>
                <a:tab pos="419100" algn="l"/>
              </a:tabLst>
            </a:pP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100" spc="-297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900" spc="4" dirty="0" smtClean="0">
                <a:latin typeface="Segoe UI Semilight"/>
                <a:cs typeface="Segoe UI Semilight"/>
              </a:rPr>
              <a:t>I</a:t>
            </a:r>
            <a:r>
              <a:rPr sz="900" spc="0" dirty="0" smtClean="0">
                <a:latin typeface="Segoe UI Semilight"/>
                <a:cs typeface="Segoe UI Semilight"/>
              </a:rPr>
              <a:t>n 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ddition,</a:t>
            </a:r>
            <a:r>
              <a:rPr sz="900" spc="-29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a</a:t>
            </a:r>
            <a:r>
              <a:rPr sz="900" spc="5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w</a:t>
            </a:r>
            <a:r>
              <a:rPr sz="900" spc="-10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I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4" dirty="0" smtClean="0">
                <a:latin typeface="Segoe UI Semilight"/>
                <a:cs typeface="Segoe UI Semilight"/>
              </a:rPr>
              <a:t>ia</a:t>
            </a:r>
            <a:r>
              <a:rPr sz="900" spc="0" dirty="0" smtClean="0">
                <a:latin typeface="Segoe UI Semilight"/>
                <a:cs typeface="Segoe UI Semilight"/>
              </a:rPr>
              <a:t>n</a:t>
            </a:r>
            <a:r>
              <a:rPr sz="900" spc="-35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inv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tor</a:t>
            </a:r>
            <a:r>
              <a:rPr sz="900" spc="-26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is</a:t>
            </a:r>
            <a:r>
              <a:rPr sz="900" spc="-5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4" dirty="0" smtClean="0">
                <a:latin typeface="Segoe UI Semilight"/>
                <a:cs typeface="Segoe UI Semilight"/>
              </a:rPr>
              <a:t>i</a:t>
            </a:r>
            <a:r>
              <a:rPr sz="900" spc="-4" dirty="0" smtClean="0">
                <a:latin typeface="Segoe UI Semilight"/>
                <a:cs typeface="Segoe UI Semilight"/>
              </a:rPr>
              <a:t>k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ly</a:t>
            </a:r>
            <a:r>
              <a:rPr sz="900" spc="-19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to move</a:t>
            </a:r>
            <a:r>
              <a:rPr sz="900" spc="9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to</a:t>
            </a:r>
            <a:r>
              <a:rPr sz="900" spc="4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the</a:t>
            </a:r>
            <a:r>
              <a:rPr sz="900" spc="-2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a</a:t>
            </a:r>
            <a:endParaRPr sz="900">
              <a:latin typeface="Segoe UI Semilight"/>
              <a:cs typeface="Segoe UI Semilight"/>
            </a:endParaRPr>
          </a:p>
          <a:p>
            <a:pPr marL="68325">
              <a:lnSpc>
                <a:spcPct val="110839"/>
              </a:lnSpc>
              <a:spcBef>
                <a:spcPts val="106"/>
              </a:spcBef>
              <a:tabLst>
                <a:tab pos="2882900" algn="l"/>
              </a:tabLst>
            </a:pP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 </a:t>
            </a:r>
            <a:r>
              <a:rPr sz="900" spc="19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mic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900" spc="-5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nd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900" spc="-6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900" spc="-37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9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7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5</a:t>
            </a:r>
            <a:r>
              <a:rPr sz="900" spc="-2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	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5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00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</a:t>
            </a:r>
            <a:endParaRPr sz="900">
              <a:latin typeface="Segoe UI Semilight"/>
              <a:cs typeface="Segoe UI Semilight"/>
            </a:endParaRPr>
          </a:p>
          <a:p>
            <a:pPr marL="236474">
              <a:lnSpc>
                <a:spcPts val="1195"/>
              </a:lnSpc>
              <a:spcBef>
                <a:spcPts val="59"/>
              </a:spcBef>
              <a:tabLst>
                <a:tab pos="419100" algn="l"/>
              </a:tabLst>
            </a:pP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100" spc="-297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900" spc="0" dirty="0" smtClean="0">
                <a:latin typeface="Segoe UI Semilight"/>
                <a:cs typeface="Segoe UI Semilight"/>
              </a:rPr>
              <a:t>U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d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r</a:t>
            </a:r>
            <a:r>
              <a:rPr sz="900" spc="-12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con</a:t>
            </a:r>
            <a:r>
              <a:rPr sz="900" spc="-9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-4" dirty="0" smtClean="0">
                <a:latin typeface="Segoe UI Semilight"/>
                <a:cs typeface="Segoe UI Semilight"/>
              </a:rPr>
              <a:t>ru</a:t>
            </a:r>
            <a:r>
              <a:rPr sz="900" spc="0" dirty="0" smtClean="0">
                <a:latin typeface="Segoe UI Semilight"/>
                <a:cs typeface="Segoe UI Semilight"/>
              </a:rPr>
              <a:t>ct</a:t>
            </a:r>
            <a:r>
              <a:rPr sz="900" spc="4" dirty="0" smtClean="0">
                <a:latin typeface="Segoe UI Semilight"/>
                <a:cs typeface="Segoe UI Semilight"/>
              </a:rPr>
              <a:t>i</a:t>
            </a:r>
            <a:r>
              <a:rPr sz="900" spc="0" dirty="0" smtClean="0">
                <a:latin typeface="Segoe UI Semilight"/>
                <a:cs typeface="Segoe UI Semilight"/>
              </a:rPr>
              <a:t>on</a:t>
            </a:r>
            <a:r>
              <a:rPr sz="900" spc="5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c</a:t>
            </a:r>
            <a:r>
              <a:rPr sz="900" spc="-4" dirty="0" smtClean="0">
                <a:latin typeface="Segoe UI Semilight"/>
                <a:cs typeface="Segoe UI Semilight"/>
              </a:rPr>
              <a:t>urr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4" dirty="0" smtClean="0">
                <a:latin typeface="Segoe UI Semilight"/>
                <a:cs typeface="Segoe UI Semilight"/>
              </a:rPr>
              <a:t>l</a:t>
            </a:r>
            <a:r>
              <a:rPr sz="900" spc="0" dirty="0" smtClean="0">
                <a:latin typeface="Segoe UI Semilight"/>
                <a:cs typeface="Segoe UI Semilight"/>
              </a:rPr>
              <a:t>y</a:t>
            </a:r>
            <a:r>
              <a:rPr sz="900" spc="-9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th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o</a:t>
            </a:r>
            <a:r>
              <a:rPr sz="900" spc="-4" dirty="0" smtClean="0">
                <a:latin typeface="Segoe UI Semilight"/>
                <a:cs typeface="Segoe UI Semilight"/>
              </a:rPr>
              <a:t>u</a:t>
            </a:r>
            <a:r>
              <a:rPr sz="900" spc="0" dirty="0" smtClean="0">
                <a:latin typeface="Segoe UI Semilight"/>
                <a:cs typeface="Segoe UI Semilight"/>
              </a:rPr>
              <a:t>gh</a:t>
            </a:r>
            <a:r>
              <a:rPr sz="900" spc="9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C</a:t>
            </a:r>
            <a:r>
              <a:rPr sz="900" spc="-4" dirty="0" smtClean="0">
                <a:latin typeface="Segoe UI Semilight"/>
                <a:cs typeface="Segoe UI Semilight"/>
              </a:rPr>
              <a:t>h</a:t>
            </a:r>
            <a:r>
              <a:rPr sz="900" spc="0" dirty="0" smtClean="0">
                <a:latin typeface="Segoe UI Semilight"/>
                <a:cs typeface="Segoe UI Semilight"/>
              </a:rPr>
              <a:t>in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e</a:t>
            </a:r>
            <a:endParaRPr sz="900">
              <a:latin typeface="Segoe UI Semilight"/>
              <a:cs typeface="Segoe UI Semilight"/>
            </a:endParaRPr>
          </a:p>
          <a:p>
            <a:pPr marL="428498">
              <a:lnSpc>
                <a:spcPts val="1075"/>
              </a:lnSpc>
            </a:pPr>
            <a:r>
              <a:rPr sz="900" spc="0" dirty="0" smtClean="0">
                <a:latin typeface="Segoe UI Semilight"/>
                <a:cs typeface="Segoe UI Semilight"/>
              </a:rPr>
              <a:t>co</a:t>
            </a:r>
            <a:r>
              <a:rPr sz="900" spc="-4" dirty="0" smtClean="0">
                <a:latin typeface="Segoe UI Semilight"/>
                <a:cs typeface="Segoe UI Semilight"/>
              </a:rPr>
              <a:t>m</a:t>
            </a:r>
            <a:r>
              <a:rPr sz="900" spc="0" dirty="0" smtClean="0">
                <a:latin typeface="Segoe UI Semilight"/>
                <a:cs typeface="Segoe UI Semilight"/>
              </a:rPr>
              <a:t>pany</a:t>
            </a:r>
            <a:endParaRPr sz="900">
              <a:latin typeface="Segoe UI Semilight"/>
              <a:cs typeface="Segoe UI Semilight"/>
            </a:endParaRPr>
          </a:p>
          <a:p>
            <a:pPr marL="236474">
              <a:lnSpc>
                <a:spcPts val="1195"/>
              </a:lnSpc>
              <a:spcBef>
                <a:spcPts val="6"/>
              </a:spcBef>
              <a:tabLst>
                <a:tab pos="419100" algn="l"/>
              </a:tabLst>
            </a:pP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100" spc="-297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900" spc="4" dirty="0" smtClean="0">
                <a:latin typeface="Segoe UI Semilight"/>
                <a:cs typeface="Segoe UI Semilight"/>
              </a:rPr>
              <a:t>See</a:t>
            </a:r>
            <a:r>
              <a:rPr sz="900" spc="-4" dirty="0" smtClean="0">
                <a:latin typeface="Segoe UI Semilight"/>
                <a:cs typeface="Segoe UI Semilight"/>
              </a:rPr>
              <a:t>k</a:t>
            </a:r>
            <a:r>
              <a:rPr sz="900" spc="0" dirty="0" smtClean="0">
                <a:latin typeface="Segoe UI Semilight"/>
                <a:cs typeface="Segoe UI Semilight"/>
              </a:rPr>
              <a:t>ing</a:t>
            </a:r>
            <a:r>
              <a:rPr sz="900" spc="-19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fina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cing</a:t>
            </a:r>
            <a:r>
              <a:rPr sz="900" spc="-1" dirty="0" smtClean="0">
                <a:latin typeface="Segoe UI Semilight"/>
                <a:cs typeface="Segoe UI Semilight"/>
              </a:rPr>
              <a:t> </a:t>
            </a:r>
            <a:r>
              <a:rPr sz="900" spc="-4" dirty="0" smtClean="0">
                <a:latin typeface="Segoe UI Semilight"/>
                <a:cs typeface="Segoe UI Semilight"/>
              </a:rPr>
              <a:t>su</a:t>
            </a:r>
            <a:r>
              <a:rPr sz="900" spc="0" dirty="0" smtClean="0">
                <a:latin typeface="Segoe UI Semilight"/>
                <a:cs typeface="Segoe UI Semilight"/>
              </a:rPr>
              <a:t>ppo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-31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f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om</a:t>
            </a:r>
            <a:r>
              <a:rPr sz="900" spc="4" dirty="0" smtClean="0">
                <a:latin typeface="Segoe UI Semilight"/>
                <a:cs typeface="Segoe UI Semilight"/>
              </a:rPr>
              <a:t> E</a:t>
            </a:r>
            <a:r>
              <a:rPr sz="900" spc="0" dirty="0" smtClean="0">
                <a:latin typeface="Segoe UI Semilight"/>
                <a:cs typeface="Segoe UI Semilight"/>
              </a:rPr>
              <a:t>xim b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k</a:t>
            </a:r>
            <a:r>
              <a:rPr sz="900" spc="-9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of</a:t>
            </a:r>
            <a:endParaRPr sz="900">
              <a:latin typeface="Segoe UI Semilight"/>
              <a:cs typeface="Segoe UI Semilight"/>
            </a:endParaRPr>
          </a:p>
          <a:p>
            <a:pPr marL="428498">
              <a:lnSpc>
                <a:spcPts val="1075"/>
              </a:lnSpc>
            </a:pPr>
            <a:r>
              <a:rPr sz="900" spc="4" dirty="0" smtClean="0">
                <a:latin typeface="Segoe UI Semilight"/>
                <a:cs typeface="Segoe UI Semilight"/>
              </a:rPr>
              <a:t>C</a:t>
            </a:r>
            <a:r>
              <a:rPr sz="900" spc="-4" dirty="0" smtClean="0">
                <a:latin typeface="Segoe UI Semilight"/>
                <a:cs typeface="Segoe UI Semilight"/>
              </a:rPr>
              <a:t>h</a:t>
            </a:r>
            <a:r>
              <a:rPr sz="900" spc="0" dirty="0" smtClean="0">
                <a:latin typeface="Segoe UI Semilight"/>
                <a:cs typeface="Segoe UI Semilight"/>
              </a:rPr>
              <a:t>ina</a:t>
            </a:r>
            <a:r>
              <a:rPr sz="900" spc="-1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d US 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o</a:t>
            </a:r>
            <a:r>
              <a:rPr sz="900" spc="-4" dirty="0" smtClean="0">
                <a:latin typeface="Segoe UI Semilight"/>
                <a:cs typeface="Segoe UI Semilight"/>
              </a:rPr>
              <a:t>ur</a:t>
            </a:r>
            <a:r>
              <a:rPr sz="900" spc="0" dirty="0" smtClean="0">
                <a:latin typeface="Segoe UI Semilight"/>
                <a:cs typeface="Segoe UI Semilight"/>
              </a:rPr>
              <a:t>c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s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511040" y="4837176"/>
            <a:ext cx="457200" cy="733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37211" marR="14275">
              <a:lnSpc>
                <a:spcPts val="1197"/>
              </a:lnSpc>
            </a:pP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 </a:t>
            </a:r>
            <a:endParaRPr sz="900">
              <a:latin typeface="Segoe UI Semilight"/>
              <a:cs typeface="Segoe UI Semilight"/>
            </a:endParaRPr>
          </a:p>
          <a:p>
            <a:pPr marL="37211" marR="14275">
              <a:lnSpc>
                <a:spcPts val="1080"/>
              </a:lnSpc>
            </a:pP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 </a:t>
            </a:r>
            <a:endParaRPr sz="900">
              <a:latin typeface="Segoe UI Semilight"/>
              <a:cs typeface="Segoe UI Semilight"/>
            </a:endParaRPr>
          </a:p>
          <a:p>
            <a:pPr marL="37211" marR="14275">
              <a:lnSpc>
                <a:spcPts val="1080"/>
              </a:lnSpc>
            </a:pP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(S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th- </a:t>
            </a:r>
            <a:endParaRPr sz="900">
              <a:latin typeface="Segoe UI Semilight"/>
              <a:cs typeface="Segoe UI Semilight"/>
            </a:endParaRPr>
          </a:p>
          <a:p>
            <a:pPr marL="37211" marR="14275">
              <a:lnSpc>
                <a:spcPts val="1080"/>
              </a:lnSpc>
            </a:pP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t)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968240" y="4837176"/>
            <a:ext cx="3833876" cy="733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0518">
              <a:lnSpc>
                <a:spcPts val="1220"/>
              </a:lnSpc>
              <a:spcBef>
                <a:spcPts val="61"/>
              </a:spcBef>
              <a:tabLst>
                <a:tab pos="419100" algn="l"/>
                <a:tab pos="3416300" algn="l"/>
              </a:tabLst>
            </a:pP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  </a:t>
            </a:r>
            <a:r>
              <a:rPr sz="900" spc="5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1100" spc="-297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100" spc="0" dirty="0" smtClean="0">
                <a:solidFill>
                  <a:srgbClr val="0A3583"/>
                </a:solidFill>
                <a:latin typeface="Arial"/>
                <a:cs typeface="Arial"/>
              </a:rPr>
              <a:t>	</a:t>
            </a:r>
            <a:r>
              <a:rPr sz="900" spc="0" dirty="0" smtClean="0">
                <a:latin typeface="Segoe UI Semilight"/>
                <a:cs typeface="Segoe UI Semilight"/>
              </a:rPr>
              <a:t>As of</a:t>
            </a:r>
            <a:r>
              <a:rPr sz="900" spc="-9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ea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ly</a:t>
            </a:r>
            <a:r>
              <a:rPr sz="900" spc="-23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J</a:t>
            </a:r>
            <a:r>
              <a:rPr sz="900" spc="-4" dirty="0" smtClean="0">
                <a:latin typeface="Segoe UI Semilight"/>
                <a:cs typeface="Segoe UI Semilight"/>
              </a:rPr>
              <a:t>un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,</a:t>
            </a:r>
            <a:r>
              <a:rPr sz="900" spc="15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7</a:t>
            </a:r>
            <a:r>
              <a:rPr sz="900" spc="4" dirty="0" smtClean="0">
                <a:latin typeface="Segoe UI Semilight"/>
                <a:cs typeface="Segoe UI Semilight"/>
              </a:rPr>
              <a:t>5</a:t>
            </a:r>
            <a:r>
              <a:rPr sz="900" spc="0" dirty="0" smtClean="0">
                <a:latin typeface="Segoe UI Semilight"/>
                <a:cs typeface="Segoe UI Semilight"/>
              </a:rPr>
              <a:t>-</a:t>
            </a:r>
            <a:r>
              <a:rPr sz="900" spc="-4" dirty="0" smtClean="0">
                <a:latin typeface="Segoe UI Semilight"/>
                <a:cs typeface="Segoe UI Semilight"/>
              </a:rPr>
              <a:t>h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ct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e</a:t>
            </a:r>
            <a:r>
              <a:rPr sz="900" spc="-46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of</a:t>
            </a:r>
            <a:r>
              <a:rPr sz="900" spc="4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d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v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lopm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-50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is	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20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00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</a:t>
            </a:r>
            <a:endParaRPr sz="900">
              <a:latin typeface="Segoe UI Semilight"/>
              <a:cs typeface="Segoe UI Semilight"/>
            </a:endParaRPr>
          </a:p>
          <a:p>
            <a:pPr marL="428498" marR="1574694">
              <a:lnSpc>
                <a:spcPts val="2270"/>
              </a:lnSpc>
              <a:spcBef>
                <a:spcPts val="162"/>
              </a:spcBef>
            </a:pPr>
            <a:r>
              <a:rPr sz="900" spc="0" dirty="0" smtClean="0">
                <a:latin typeface="Segoe UI Semilight"/>
                <a:cs typeface="Segoe UI Semilight"/>
              </a:rPr>
              <a:t>comm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ce</a:t>
            </a:r>
            <a:r>
              <a:rPr sz="900" spc="11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in</a:t>
            </a:r>
            <a:r>
              <a:rPr sz="900" spc="-1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20</a:t>
            </a:r>
            <a:r>
              <a:rPr sz="900" spc="0" dirty="0" smtClean="0">
                <a:latin typeface="Segoe UI Semilight"/>
                <a:cs typeface="Segoe UI Semilight"/>
              </a:rPr>
              <a:t>18</a:t>
            </a:r>
            <a:r>
              <a:rPr sz="900" spc="-22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(no inv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to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s</a:t>
            </a:r>
            <a:r>
              <a:rPr sz="900" spc="-26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y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t) M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k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latin typeface="Segoe UI Semilight"/>
                <a:cs typeface="Segoe UI Semilight"/>
              </a:rPr>
              <a:t>le</a:t>
            </a:r>
            <a:r>
              <a:rPr sz="900" spc="-33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is</a:t>
            </a:r>
            <a:r>
              <a:rPr sz="900" spc="-5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~</a:t>
            </a:r>
            <a:r>
              <a:rPr sz="900" spc="4" dirty="0" smtClean="0">
                <a:latin typeface="Segoe UI Semilight"/>
                <a:cs typeface="Segoe UI Semilight"/>
              </a:rPr>
              <a:t>5</a:t>
            </a:r>
            <a:r>
              <a:rPr sz="900" spc="-4" dirty="0" smtClean="0">
                <a:latin typeface="Segoe UI Semilight"/>
                <a:cs typeface="Segoe UI Semilight"/>
              </a:rPr>
              <a:t>k</a:t>
            </a:r>
            <a:r>
              <a:rPr sz="900" spc="0" dirty="0" smtClean="0">
                <a:latin typeface="Segoe UI Semilight"/>
                <a:cs typeface="Segoe UI Semilight"/>
              </a:rPr>
              <a:t>m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511040" y="5570220"/>
            <a:ext cx="457200" cy="4434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L="37211" marR="26233">
              <a:lnSpc>
                <a:spcPts val="1080"/>
              </a:lnSpc>
              <a:spcBef>
                <a:spcPts val="54"/>
              </a:spcBef>
            </a:pP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 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it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900" spc="0" baseline="2506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</a:t>
            </a:r>
            <a:endParaRPr sz="600">
              <a:latin typeface="Segoe UI Semilight"/>
              <a:cs typeface="Segoe UI Semiligh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968240" y="5570220"/>
            <a:ext cx="3833876" cy="4434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850">
              <a:lnSpc>
                <a:spcPts val="1197"/>
              </a:lnSpc>
              <a:spcBef>
                <a:spcPts val="20"/>
              </a:spcBef>
              <a:tabLst>
                <a:tab pos="3416300" algn="l"/>
              </a:tabLst>
            </a:pP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 </a:t>
            </a:r>
            <a:r>
              <a:rPr sz="900" spc="1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St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900" spc="-5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900" spc="-2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900" spc="-57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sse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mbl</a:t>
            </a:r>
            <a:r>
              <a:rPr sz="9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900" spc="0" baseline="2506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	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8</a:t>
            </a:r>
            <a:r>
              <a:rPr sz="9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9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00</a:t>
            </a:r>
            <a:r>
              <a:rPr sz="9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</a:t>
            </a:r>
            <a:endParaRPr sz="900">
              <a:latin typeface="Segoe UI Semilight"/>
              <a:cs typeface="Segoe UI Semilight"/>
            </a:endParaRPr>
          </a:p>
          <a:p>
            <a:pPr marL="428498">
              <a:lnSpc>
                <a:spcPct val="110839"/>
              </a:lnSpc>
              <a:spcBef>
                <a:spcPts val="1070"/>
              </a:spcBef>
            </a:pPr>
            <a:r>
              <a:rPr sz="900" spc="0" dirty="0" smtClean="0">
                <a:latin typeface="Segoe UI Semilight"/>
                <a:cs typeface="Segoe UI Semilight"/>
              </a:rPr>
              <a:t>M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s</a:t>
            </a:r>
            <a:r>
              <a:rPr sz="900" spc="0" dirty="0" smtClean="0">
                <a:latin typeface="Segoe UI Semilight"/>
                <a:cs typeface="Segoe UI Semilight"/>
              </a:rPr>
              <a:t>fin</a:t>
            </a:r>
            <a:r>
              <a:rPr sz="900" spc="-22" dirty="0" smtClean="0">
                <a:latin typeface="Segoe UI Semilight"/>
                <a:cs typeface="Segoe UI Semilight"/>
              </a:rPr>
              <a:t> </a:t>
            </a:r>
            <a:r>
              <a:rPr sz="900" spc="0" dirty="0" smtClean="0">
                <a:latin typeface="Segoe UI Semilight"/>
                <a:cs typeface="Segoe UI Semilight"/>
              </a:rPr>
              <a:t>ind</a:t>
            </a:r>
            <a:r>
              <a:rPr sz="900" spc="-4" dirty="0" smtClean="0">
                <a:latin typeface="Segoe UI Semilight"/>
                <a:cs typeface="Segoe UI Semilight"/>
              </a:rPr>
              <a:t>us</a:t>
            </a:r>
            <a:r>
              <a:rPr sz="900" spc="0" dirty="0" smtClean="0">
                <a:latin typeface="Segoe UI Semilight"/>
                <a:cs typeface="Segoe UI Semilight"/>
              </a:rPr>
              <a:t>t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i</a:t>
            </a:r>
            <a:r>
              <a:rPr sz="900" spc="4" dirty="0" smtClean="0">
                <a:latin typeface="Segoe UI Semilight"/>
                <a:cs typeface="Segoe UI Semilight"/>
              </a:rPr>
              <a:t>a</a:t>
            </a:r>
            <a:r>
              <a:rPr sz="900" spc="0" dirty="0" smtClean="0">
                <a:latin typeface="Segoe UI Semilight"/>
                <a:cs typeface="Segoe UI Semilight"/>
              </a:rPr>
              <a:t>l</a:t>
            </a:r>
            <a:r>
              <a:rPr sz="900" spc="-21" dirty="0" smtClean="0">
                <a:latin typeface="Segoe UI Semilight"/>
                <a:cs typeface="Segoe UI Semilight"/>
              </a:rPr>
              <a:t> </a:t>
            </a:r>
            <a:r>
              <a:rPr sz="900" spc="4" dirty="0" smtClean="0">
                <a:latin typeface="Segoe UI Semilight"/>
                <a:cs typeface="Segoe UI Semilight"/>
              </a:rPr>
              <a:t>E</a:t>
            </a:r>
            <a:r>
              <a:rPr sz="900" spc="-4" dirty="0" smtClean="0">
                <a:latin typeface="Segoe UI Semilight"/>
                <a:cs typeface="Segoe UI Semilight"/>
              </a:rPr>
              <a:t>n</a:t>
            </a:r>
            <a:r>
              <a:rPr sz="900" spc="0" dirty="0" smtClean="0">
                <a:latin typeface="Segoe UI Semilight"/>
                <a:cs typeface="Segoe UI Semilight"/>
              </a:rPr>
              <a:t>gin</a:t>
            </a:r>
            <a:r>
              <a:rPr sz="900" spc="4" dirty="0" smtClean="0">
                <a:latin typeface="Segoe UI Semilight"/>
                <a:cs typeface="Segoe UI Semilight"/>
              </a:rPr>
              <a:t>ee</a:t>
            </a:r>
            <a:r>
              <a:rPr sz="900" spc="-4" dirty="0" smtClean="0">
                <a:latin typeface="Segoe UI Semilight"/>
                <a:cs typeface="Segoe UI Semilight"/>
              </a:rPr>
              <a:t>r</a:t>
            </a:r>
            <a:r>
              <a:rPr sz="900" spc="0" dirty="0" smtClean="0">
                <a:latin typeface="Segoe UI Semilight"/>
                <a:cs typeface="Segoe UI Semilight"/>
              </a:rPr>
              <a:t>ing</a:t>
            </a:r>
            <a:endParaRPr sz="900">
              <a:latin typeface="Segoe UI Semilight"/>
              <a:cs typeface="Segoe UI Semiligh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72212" y="1070356"/>
            <a:ext cx="42659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0" name="object 120"/>
          <p:cNvSpPr txBox="1"/>
          <p:nvPr/>
        </p:nvSpPr>
        <p:spPr>
          <a:xfrm>
            <a:off x="5001767" y="1070356"/>
            <a:ext cx="276682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1" name="object 121"/>
          <p:cNvSpPr txBox="1"/>
          <p:nvPr/>
        </p:nvSpPr>
        <p:spPr>
          <a:xfrm>
            <a:off x="7854695" y="1070356"/>
            <a:ext cx="93662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348838"/>
            <a:ext cx="8961112" cy="372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R="131582" algn="r">
              <a:lnSpc>
                <a:spcPct val="110839"/>
              </a:lnSpc>
            </a:pPr>
            <a:r>
              <a:rPr sz="1000" spc="-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7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329172"/>
            <a:ext cx="8961119" cy="391666"/>
          </a:xfrm>
          <a:custGeom>
            <a:avLst/>
            <a:gdLst/>
            <a:ahLst/>
            <a:cxnLst/>
            <a:rect l="l" t="t" r="r" b="b"/>
            <a:pathLst>
              <a:path w="8961119" h="391666">
                <a:moveTo>
                  <a:pt x="8961119" y="391666"/>
                </a:moveTo>
                <a:lnTo>
                  <a:pt x="8961119" y="0"/>
                </a:lnTo>
                <a:lnTo>
                  <a:pt x="0" y="0"/>
                </a:lnTo>
                <a:lnTo>
                  <a:pt x="0" y="391666"/>
                </a:lnTo>
                <a:lnTo>
                  <a:pt x="8961119" y="391666"/>
                </a:lnTo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50135" y="2955036"/>
            <a:ext cx="5274564" cy="405384"/>
          </a:xfrm>
          <a:custGeom>
            <a:avLst/>
            <a:gdLst/>
            <a:ahLst/>
            <a:cxnLst/>
            <a:rect l="l" t="t" r="r" b="b"/>
            <a:pathLst>
              <a:path w="5274563" h="405384">
                <a:moveTo>
                  <a:pt x="0" y="405384"/>
                </a:moveTo>
                <a:lnTo>
                  <a:pt x="5274564" y="405384"/>
                </a:lnTo>
                <a:lnTo>
                  <a:pt x="5274564" y="0"/>
                </a:lnTo>
                <a:lnTo>
                  <a:pt x="0" y="0"/>
                </a:lnTo>
                <a:lnTo>
                  <a:pt x="0" y="405384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50135" y="2955036"/>
            <a:ext cx="5274564" cy="405384"/>
          </a:xfrm>
          <a:custGeom>
            <a:avLst/>
            <a:gdLst/>
            <a:ahLst/>
            <a:cxnLst/>
            <a:rect l="l" t="t" r="r" b="b"/>
            <a:pathLst>
              <a:path w="5274563" h="405384">
                <a:moveTo>
                  <a:pt x="0" y="405384"/>
                </a:moveTo>
                <a:lnTo>
                  <a:pt x="5274564" y="405384"/>
                </a:lnTo>
                <a:lnTo>
                  <a:pt x="5274564" y="0"/>
                </a:lnTo>
                <a:lnTo>
                  <a:pt x="0" y="0"/>
                </a:lnTo>
                <a:lnTo>
                  <a:pt x="0" y="40538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8902" y="258082"/>
            <a:ext cx="105695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ntents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19477" y="2607453"/>
            <a:ext cx="16637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11755" y="2649239"/>
            <a:ext cx="4879920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-4" baseline="1566" dirty="0" smtClean="0">
                <a:latin typeface="Segoe UI Semilight"/>
                <a:cs typeface="Segoe UI Semilight"/>
              </a:rPr>
              <a:t>C</a:t>
            </a:r>
            <a:r>
              <a:rPr sz="2400" spc="0" baseline="1566" dirty="0" smtClean="0">
                <a:latin typeface="Segoe UI Semilight"/>
                <a:cs typeface="Segoe UI Semilight"/>
              </a:rPr>
              <a:t>on</a:t>
            </a:r>
            <a:r>
              <a:rPr sz="2400" spc="-19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ext</a:t>
            </a:r>
            <a:r>
              <a:rPr sz="2400" spc="-38" baseline="1566" dirty="0" smtClean="0">
                <a:latin typeface="Segoe UI Semilight"/>
                <a:cs typeface="Segoe UI Semilight"/>
              </a:rPr>
              <a:t> </a:t>
            </a:r>
            <a:r>
              <a:rPr sz="2400" spc="-29" baseline="1566" dirty="0" smtClean="0">
                <a:latin typeface="Segoe UI Semilight"/>
                <a:cs typeface="Segoe UI Semilight"/>
              </a:rPr>
              <a:t>o</a:t>
            </a:r>
            <a:r>
              <a:rPr sz="2400" spc="0" baseline="1566" dirty="0" smtClean="0">
                <a:latin typeface="Segoe UI Semilight"/>
                <a:cs typeface="Segoe UI Semilight"/>
              </a:rPr>
              <a:t>f</a:t>
            </a:r>
            <a:r>
              <a:rPr sz="2400" spc="-13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M</a:t>
            </a:r>
            <a:r>
              <a:rPr sz="2400" spc="-4" baseline="1566" dirty="0" smtClean="0">
                <a:latin typeface="Segoe UI Semilight"/>
                <a:cs typeface="Segoe UI Semilight"/>
              </a:rPr>
              <a:t>e</a:t>
            </a:r>
            <a:r>
              <a:rPr sz="2400" spc="-29" baseline="1566" dirty="0" smtClean="0">
                <a:latin typeface="Segoe UI Semilight"/>
                <a:cs typeface="Segoe UI Semilight"/>
              </a:rPr>
              <a:t>k</a:t>
            </a:r>
            <a:r>
              <a:rPr sz="2400" spc="0" baseline="1566" dirty="0" smtClean="0">
                <a:latin typeface="Segoe UI Semilight"/>
                <a:cs typeface="Segoe UI Semilight"/>
              </a:rPr>
              <a:t>ele</a:t>
            </a:r>
            <a:r>
              <a:rPr sz="2400" spc="-24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city</a:t>
            </a:r>
            <a:r>
              <a:rPr sz="2400" spc="-3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and</a:t>
            </a:r>
            <a:r>
              <a:rPr sz="2400" spc="-25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sur</a:t>
            </a:r>
            <a:r>
              <a:rPr sz="2400" spc="-29" baseline="1566" dirty="0" smtClean="0"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latin typeface="Segoe UI Semilight"/>
                <a:cs typeface="Segoe UI Semilight"/>
              </a:rPr>
              <a:t>o</a:t>
            </a:r>
            <a:r>
              <a:rPr sz="2400" spc="-4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n</a:t>
            </a:r>
            <a:r>
              <a:rPr sz="2400" spc="-4" baseline="1566" dirty="0" smtClean="0">
                <a:latin typeface="Segoe UI Semilight"/>
                <a:cs typeface="Segoe UI Semilight"/>
              </a:rPr>
              <a:t>d</a:t>
            </a:r>
            <a:r>
              <a:rPr sz="2400" spc="0" baseline="1566" dirty="0" smtClean="0">
                <a:latin typeface="Segoe UI Semilight"/>
                <a:cs typeface="Segoe UI Semilight"/>
              </a:rPr>
              <a:t>ing</a:t>
            </a:r>
            <a:r>
              <a:rPr sz="2400" spc="-48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ind</a:t>
            </a:r>
            <a:r>
              <a:rPr sz="2400" spc="-4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strial</a:t>
            </a:r>
            <a:r>
              <a:rPr sz="2400" spc="-17" baseline="1566" dirty="0" smtClean="0">
                <a:latin typeface="Segoe UI Semilight"/>
                <a:cs typeface="Segoe UI Semilight"/>
              </a:rPr>
              <a:t> </a:t>
            </a:r>
            <a:r>
              <a:rPr sz="2400" spc="-29" baseline="1566" dirty="0" smtClean="0">
                <a:latin typeface="Segoe UI Semilight"/>
                <a:cs typeface="Segoe UI Semilight"/>
              </a:rPr>
              <a:t>p</a:t>
            </a:r>
            <a:r>
              <a:rPr sz="2400" spc="0" baseline="1566" dirty="0" smtClean="0">
                <a:latin typeface="Segoe UI Semilight"/>
                <a:cs typeface="Segoe UI Semilight"/>
              </a:rPr>
              <a:t>ar</a:t>
            </a:r>
            <a:r>
              <a:rPr sz="2400" spc="9" baseline="1566" dirty="0" smtClean="0">
                <a:latin typeface="Segoe UI Semilight"/>
                <a:cs typeface="Segoe UI Semilight"/>
              </a:rPr>
              <a:t>k</a:t>
            </a:r>
            <a:r>
              <a:rPr sz="2400" spc="0" baseline="1566" dirty="0" smtClean="0">
                <a:latin typeface="Segoe UI Semilight"/>
                <a:cs typeface="Segoe UI Semilight"/>
              </a:rPr>
              <a:t>s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19477" y="3422158"/>
            <a:ext cx="166372" cy="688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06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11755" y="3463944"/>
            <a:ext cx="404011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-64" baseline="1566" dirty="0" smtClean="0">
                <a:latin typeface="Segoe UI Semilight"/>
                <a:cs typeface="Segoe UI Semilight"/>
              </a:rPr>
              <a:t>P</a:t>
            </a:r>
            <a:r>
              <a:rPr sz="2400" spc="0" baseline="1566" dirty="0" smtClean="0">
                <a:latin typeface="Segoe UI Semilight"/>
                <a:cs typeface="Segoe UI Semilight"/>
              </a:rPr>
              <a:t>ossible</a:t>
            </a:r>
            <a:r>
              <a:rPr sz="2400" spc="-35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d</a:t>
            </a:r>
            <a:r>
              <a:rPr sz="2400" spc="-9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sign</a:t>
            </a:r>
            <a:r>
              <a:rPr sz="2400" spc="-5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c</a:t>
            </a:r>
            <a:r>
              <a:rPr sz="2400" spc="-4" baseline="1566" dirty="0" smtClean="0">
                <a:latin typeface="Segoe UI Semilight"/>
                <a:cs typeface="Segoe UI Semilight"/>
              </a:rPr>
              <a:t>h</a:t>
            </a:r>
            <a:r>
              <a:rPr sz="2400" spc="0" baseline="1566" dirty="0" smtClean="0">
                <a:latin typeface="Segoe UI Semilight"/>
                <a:cs typeface="Segoe UI Semilight"/>
              </a:rPr>
              <a:t>oic</a:t>
            </a:r>
            <a:r>
              <a:rPr sz="2400" spc="-4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s</a:t>
            </a:r>
            <a:r>
              <a:rPr sz="2400" spc="-35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for</a:t>
            </a:r>
            <a:r>
              <a:rPr sz="2400" spc="-19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p</a:t>
            </a:r>
            <a:r>
              <a:rPr sz="2400" spc="-25" baseline="1566" dirty="0" smtClean="0"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latin typeface="Segoe UI Semilight"/>
                <a:cs typeface="Segoe UI Semilight"/>
              </a:rPr>
              <a:t>o</a:t>
            </a:r>
            <a:r>
              <a:rPr sz="2400" spc="-4" baseline="1566" dirty="0" smtClean="0">
                <a:latin typeface="Segoe UI Semilight"/>
                <a:cs typeface="Segoe UI Semilight"/>
              </a:rPr>
              <a:t>p</a:t>
            </a:r>
            <a:r>
              <a:rPr sz="2400" spc="0" baseline="1566" dirty="0" smtClean="0">
                <a:latin typeface="Segoe UI Semilight"/>
                <a:cs typeface="Segoe UI Semilight"/>
              </a:rPr>
              <a:t>os</a:t>
            </a:r>
            <a:r>
              <a:rPr sz="2400" spc="-4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d</a:t>
            </a:r>
            <a:r>
              <a:rPr sz="2400" spc="-41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solu</a:t>
            </a:r>
            <a:r>
              <a:rPr sz="2400" spc="-4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ion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11755" y="3872122"/>
            <a:ext cx="4970387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Infrastr</a:t>
            </a:r>
            <a:r>
              <a:rPr sz="2400" spc="-4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c</a:t>
            </a:r>
            <a:r>
              <a:rPr sz="2400" spc="-4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u</a:t>
            </a:r>
            <a:r>
              <a:rPr sz="2400" spc="-29" baseline="1566" dirty="0" smtClean="0"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latin typeface="Segoe UI Semilight"/>
                <a:cs typeface="Segoe UI Semilight"/>
              </a:rPr>
              <a:t>e</a:t>
            </a:r>
            <a:r>
              <a:rPr sz="2400" spc="-41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n</a:t>
            </a:r>
            <a:r>
              <a:rPr sz="2400" spc="-4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e</a:t>
            </a:r>
            <a:r>
              <a:rPr sz="2400" spc="-9" baseline="1566" dirty="0" smtClean="0">
                <a:latin typeface="Segoe UI Semilight"/>
                <a:cs typeface="Segoe UI Semilight"/>
              </a:rPr>
              <a:t>d</a:t>
            </a:r>
            <a:r>
              <a:rPr sz="2400" spc="0" baseline="1566" dirty="0" smtClean="0">
                <a:latin typeface="Segoe UI Semilight"/>
                <a:cs typeface="Segoe UI Semilight"/>
              </a:rPr>
              <a:t>s</a:t>
            </a:r>
            <a:r>
              <a:rPr sz="2400" spc="-15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for</a:t>
            </a:r>
            <a:r>
              <a:rPr sz="2400" spc="-19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ho</a:t>
            </a:r>
            <a:r>
              <a:rPr sz="2400" spc="-4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sing</a:t>
            </a:r>
            <a:r>
              <a:rPr sz="2400" spc="-29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and</a:t>
            </a:r>
            <a:r>
              <a:rPr sz="2400" spc="-25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d</a:t>
            </a:r>
            <a:r>
              <a:rPr sz="2400" spc="-9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sign</a:t>
            </a:r>
            <a:r>
              <a:rPr sz="2400" spc="-10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impl</a:t>
            </a:r>
            <a:r>
              <a:rPr sz="2400" spc="4" baseline="1566" dirty="0" smtClean="0">
                <a:latin typeface="Segoe UI Semilight"/>
                <a:cs typeface="Segoe UI Semilight"/>
              </a:rPr>
              <a:t>i</a:t>
            </a:r>
            <a:r>
              <a:rPr sz="2400" spc="0" baseline="1566" dirty="0" smtClean="0">
                <a:latin typeface="Segoe UI Semilight"/>
                <a:cs typeface="Segoe UI Semilight"/>
              </a:rPr>
              <a:t>cations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50135" y="2955036"/>
            <a:ext cx="5287264" cy="405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041">
              <a:lnSpc>
                <a:spcPct val="95825"/>
              </a:lnSpc>
              <a:spcBef>
                <a:spcPts val="325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5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-67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600" spc="-8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6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upp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endParaRPr sz="1600">
              <a:latin typeface="Segoe UI Semilight"/>
              <a:cs typeface="Segoe UI Semi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348838"/>
            <a:ext cx="8961112" cy="372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6"/>
              </a:spcBef>
            </a:pPr>
            <a:endParaRPr sz="500"/>
          </a:p>
          <a:p>
            <a:pPr marL="1486535" marR="101447" indent="-562381">
              <a:lnSpc>
                <a:spcPts val="1330"/>
              </a:lnSpc>
              <a:tabLst>
                <a:tab pos="8737600" algn="l"/>
              </a:tabLst>
            </a:pP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OUR</a:t>
            </a:r>
            <a:r>
              <a:rPr sz="1000" spc="-4" dirty="0" smtClean="0">
                <a:latin typeface="Segoe UI Semilight"/>
                <a:cs typeface="Segoe UI Semilight"/>
              </a:rPr>
              <a:t>C</a:t>
            </a:r>
            <a:r>
              <a:rPr sz="1000" spc="0" dirty="0" smtClean="0">
                <a:latin typeface="Segoe UI Semilight"/>
                <a:cs typeface="Segoe UI Semilight"/>
              </a:rPr>
              <a:t>E:</a:t>
            </a:r>
            <a:r>
              <a:rPr sz="1000" spc="-1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In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rv</a:t>
            </a:r>
            <a:r>
              <a:rPr sz="1000" spc="4" dirty="0" smtClean="0">
                <a:latin typeface="Segoe UI Semilight"/>
                <a:cs typeface="Segoe UI Semilight"/>
              </a:rPr>
              <a:t>ie</a:t>
            </a:r>
            <a:r>
              <a:rPr sz="1000" spc="0" dirty="0" smtClean="0">
                <a:latin typeface="Segoe UI Semilight"/>
                <a:cs typeface="Segoe UI Semilight"/>
              </a:rPr>
              <a:t>ws</a:t>
            </a:r>
            <a:r>
              <a:rPr sz="1000" spc="-52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h</a:t>
            </a:r>
            <a:r>
              <a:rPr sz="1000" spc="-12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k</a:t>
            </a:r>
            <a:r>
              <a:rPr sz="1000" spc="4" dirty="0" smtClean="0">
                <a:latin typeface="Segoe UI Semilight"/>
                <a:cs typeface="Segoe UI Semilight"/>
              </a:rPr>
              <a:t>el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35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C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r>
              <a:rPr sz="1000" spc="-11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A</a:t>
            </a:r>
            <a:r>
              <a:rPr sz="1000" spc="4" dirty="0" smtClean="0">
                <a:latin typeface="Segoe UI Semilight"/>
                <a:cs typeface="Segoe UI Semilight"/>
              </a:rPr>
              <a:t>d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inis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ra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io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67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(M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4" dirty="0" smtClean="0">
                <a:latin typeface="Segoe UI Semilight"/>
                <a:cs typeface="Segoe UI Semilight"/>
              </a:rPr>
              <a:t>’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-3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-4" dirty="0" smtClean="0">
                <a:latin typeface="Segoe UI Semilight"/>
                <a:cs typeface="Segoe UI Semilight"/>
              </a:rPr>
              <a:t>ff</a:t>
            </a:r>
            <a:r>
              <a:rPr sz="1000" spc="4" dirty="0" smtClean="0">
                <a:latin typeface="Segoe UI Semilight"/>
                <a:cs typeface="Segoe UI Semilight"/>
              </a:rPr>
              <a:t>ice</a:t>
            </a:r>
            <a:r>
              <a:rPr sz="1000" spc="0" dirty="0" smtClean="0">
                <a:latin typeface="Segoe UI Semilight"/>
                <a:cs typeface="Segoe UI Semilight"/>
              </a:rPr>
              <a:t>, </a:t>
            </a:r>
            <a:r>
              <a:rPr sz="1000" spc="4" dirty="0" smtClean="0">
                <a:latin typeface="Segoe UI Semilight"/>
                <a:cs typeface="Segoe UI Semilight"/>
              </a:rPr>
              <a:t>Lan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25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an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21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as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planning</a:t>
            </a:r>
            <a:r>
              <a:rPr sz="1000" spc="0" dirty="0" smtClean="0">
                <a:latin typeface="Segoe UI Semilight"/>
                <a:cs typeface="Segoe UI Semilight"/>
              </a:rPr>
              <a:t>)</a:t>
            </a:r>
            <a:r>
              <a:rPr sz="1000" spc="-65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ci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28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k</a:t>
            </a:r>
            <a:r>
              <a:rPr sz="1000" spc="4" dirty="0" smtClean="0">
                <a:latin typeface="Segoe UI Semilight"/>
                <a:cs typeface="Segoe UI Semilight"/>
              </a:rPr>
              <a:t>el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35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ho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sin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3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de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an</a:t>
            </a:r>
            <a:r>
              <a:rPr sz="1000" spc="0" dirty="0" smtClean="0">
                <a:latin typeface="Segoe UI Semilight"/>
                <a:cs typeface="Segoe UI Semilight"/>
              </a:rPr>
              <a:t>d	</a:t>
            </a:r>
            <a:r>
              <a:rPr sz="1500" spc="0" baseline="-30073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8 </a:t>
            </a:r>
            <a:endParaRPr sz="1000">
              <a:latin typeface="Segoe UI Semilight"/>
              <a:cs typeface="Segoe UI Semilight"/>
            </a:endParaRPr>
          </a:p>
          <a:p>
            <a:pPr marL="1486535" marR="101447">
              <a:lnSpc>
                <a:spcPts val="1200"/>
              </a:lnSpc>
              <a:tabLst>
                <a:tab pos="8737600" algn="l"/>
              </a:tabLst>
            </a:pP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urv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07614" y="1050798"/>
            <a:ext cx="5783580" cy="4922520"/>
          </a:xfrm>
          <a:custGeom>
            <a:avLst/>
            <a:gdLst/>
            <a:ahLst/>
            <a:cxnLst/>
            <a:rect l="l" t="t" r="r" b="b"/>
            <a:pathLst>
              <a:path w="5783580" h="4922520">
                <a:moveTo>
                  <a:pt x="0" y="4922520"/>
                </a:moveTo>
                <a:lnTo>
                  <a:pt x="5783580" y="4922520"/>
                </a:lnTo>
                <a:lnTo>
                  <a:pt x="5783580" y="0"/>
                </a:lnTo>
                <a:lnTo>
                  <a:pt x="0" y="0"/>
                </a:lnTo>
                <a:lnTo>
                  <a:pt x="0" y="492252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07614" y="1050798"/>
            <a:ext cx="5783580" cy="4922520"/>
          </a:xfrm>
          <a:custGeom>
            <a:avLst/>
            <a:gdLst/>
            <a:ahLst/>
            <a:cxnLst/>
            <a:rect l="l" t="t" r="r" b="b"/>
            <a:pathLst>
              <a:path w="5783580" h="4922520">
                <a:moveTo>
                  <a:pt x="0" y="4922520"/>
                </a:moveTo>
                <a:lnTo>
                  <a:pt x="5783580" y="4922520"/>
                </a:lnTo>
                <a:lnTo>
                  <a:pt x="5783580" y="0"/>
                </a:lnTo>
                <a:lnTo>
                  <a:pt x="0" y="0"/>
                </a:lnTo>
                <a:lnTo>
                  <a:pt x="0" y="4922520"/>
                </a:lnTo>
                <a:close/>
              </a:path>
            </a:pathLst>
          </a:custGeom>
          <a:ln w="19812">
            <a:solidFill>
              <a:srgbClr val="3374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06111" y="3962400"/>
            <a:ext cx="523875" cy="0"/>
          </a:xfrm>
          <a:custGeom>
            <a:avLst/>
            <a:gdLst/>
            <a:ahLst/>
            <a:cxnLst/>
            <a:rect l="l" t="t" r="r" b="b"/>
            <a:pathLst>
              <a:path w="523875">
                <a:moveTo>
                  <a:pt x="0" y="0"/>
                </a:moveTo>
                <a:lnTo>
                  <a:pt x="523875" y="0"/>
                </a:lnTo>
              </a:path>
            </a:pathLst>
          </a:custGeom>
          <a:ln w="3048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62343" y="2857500"/>
            <a:ext cx="523875" cy="0"/>
          </a:xfrm>
          <a:custGeom>
            <a:avLst/>
            <a:gdLst/>
            <a:ahLst/>
            <a:cxnLst/>
            <a:rect l="l" t="t" r="r" b="b"/>
            <a:pathLst>
              <a:path w="523875">
                <a:moveTo>
                  <a:pt x="0" y="0"/>
                </a:moveTo>
                <a:lnTo>
                  <a:pt x="523875" y="0"/>
                </a:lnTo>
              </a:path>
            </a:pathLst>
          </a:custGeom>
          <a:ln w="3048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86116" y="3967470"/>
            <a:ext cx="1323951" cy="542806"/>
          </a:xfrm>
          <a:custGeom>
            <a:avLst/>
            <a:gdLst/>
            <a:ahLst/>
            <a:cxnLst/>
            <a:rect l="l" t="t" r="r" b="b"/>
            <a:pathLst>
              <a:path w="1323951" h="542806">
                <a:moveTo>
                  <a:pt x="0" y="542806"/>
                </a:moveTo>
                <a:lnTo>
                  <a:pt x="1323951" y="542806"/>
                </a:lnTo>
                <a:lnTo>
                  <a:pt x="1323951" y="0"/>
                </a:lnTo>
                <a:lnTo>
                  <a:pt x="0" y="0"/>
                </a:lnTo>
                <a:lnTo>
                  <a:pt x="0" y="542806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86116" y="3967470"/>
            <a:ext cx="1323951" cy="542806"/>
          </a:xfrm>
          <a:custGeom>
            <a:avLst/>
            <a:gdLst/>
            <a:ahLst/>
            <a:cxnLst/>
            <a:rect l="l" t="t" r="r" b="b"/>
            <a:pathLst>
              <a:path w="1323951" h="542806">
                <a:moveTo>
                  <a:pt x="0" y="542806"/>
                </a:moveTo>
                <a:lnTo>
                  <a:pt x="1323951" y="542806"/>
                </a:lnTo>
                <a:lnTo>
                  <a:pt x="1323951" y="0"/>
                </a:lnTo>
                <a:lnTo>
                  <a:pt x="0" y="0"/>
                </a:lnTo>
                <a:lnTo>
                  <a:pt x="0" y="542806"/>
                </a:lnTo>
                <a:close/>
              </a:path>
            </a:pathLst>
          </a:custGeom>
          <a:ln w="948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33980" y="2862268"/>
            <a:ext cx="1333459" cy="1105202"/>
          </a:xfrm>
          <a:custGeom>
            <a:avLst/>
            <a:gdLst/>
            <a:ahLst/>
            <a:cxnLst/>
            <a:rect l="l" t="t" r="r" b="b"/>
            <a:pathLst>
              <a:path w="1333459" h="1105202">
                <a:moveTo>
                  <a:pt x="0" y="1105202"/>
                </a:moveTo>
                <a:lnTo>
                  <a:pt x="1333459" y="1105202"/>
                </a:lnTo>
                <a:lnTo>
                  <a:pt x="1333459" y="0"/>
                </a:lnTo>
                <a:lnTo>
                  <a:pt x="0" y="0"/>
                </a:lnTo>
                <a:lnTo>
                  <a:pt x="0" y="1105202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33980" y="2862268"/>
            <a:ext cx="1333459" cy="1105202"/>
          </a:xfrm>
          <a:custGeom>
            <a:avLst/>
            <a:gdLst/>
            <a:ahLst/>
            <a:cxnLst/>
            <a:rect l="l" t="t" r="r" b="b"/>
            <a:pathLst>
              <a:path w="1333459" h="1105202">
                <a:moveTo>
                  <a:pt x="0" y="1105202"/>
                </a:moveTo>
                <a:lnTo>
                  <a:pt x="1333459" y="1105202"/>
                </a:lnTo>
                <a:lnTo>
                  <a:pt x="1333459" y="0"/>
                </a:lnTo>
                <a:lnTo>
                  <a:pt x="0" y="0"/>
                </a:lnTo>
                <a:lnTo>
                  <a:pt x="0" y="1105202"/>
                </a:lnTo>
                <a:close/>
              </a:path>
            </a:pathLst>
          </a:custGeom>
          <a:ln w="949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91290" y="2862268"/>
            <a:ext cx="1323824" cy="1648009"/>
          </a:xfrm>
          <a:custGeom>
            <a:avLst/>
            <a:gdLst/>
            <a:ahLst/>
            <a:cxnLst/>
            <a:rect l="l" t="t" r="r" b="b"/>
            <a:pathLst>
              <a:path w="1323824" h="1648009">
                <a:moveTo>
                  <a:pt x="0" y="1648009"/>
                </a:moveTo>
                <a:lnTo>
                  <a:pt x="1323824" y="1648009"/>
                </a:lnTo>
                <a:lnTo>
                  <a:pt x="1323824" y="0"/>
                </a:lnTo>
                <a:lnTo>
                  <a:pt x="0" y="0"/>
                </a:lnTo>
                <a:lnTo>
                  <a:pt x="0" y="1648009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91290" y="2862268"/>
            <a:ext cx="1323824" cy="1648009"/>
          </a:xfrm>
          <a:custGeom>
            <a:avLst/>
            <a:gdLst/>
            <a:ahLst/>
            <a:cxnLst/>
            <a:rect l="l" t="t" r="r" b="b"/>
            <a:pathLst>
              <a:path w="1323824" h="1648009">
                <a:moveTo>
                  <a:pt x="0" y="1648009"/>
                </a:moveTo>
                <a:lnTo>
                  <a:pt x="1323824" y="1648009"/>
                </a:lnTo>
                <a:lnTo>
                  <a:pt x="1323824" y="0"/>
                </a:lnTo>
                <a:lnTo>
                  <a:pt x="0" y="0"/>
                </a:lnTo>
                <a:lnTo>
                  <a:pt x="0" y="1648009"/>
                </a:lnTo>
                <a:close/>
              </a:path>
            </a:pathLst>
          </a:custGeom>
          <a:ln w="949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24317" y="4505538"/>
            <a:ext cx="5552595" cy="0"/>
          </a:xfrm>
          <a:custGeom>
            <a:avLst/>
            <a:gdLst/>
            <a:ahLst/>
            <a:cxnLst/>
            <a:rect l="l" t="t" r="r" b="b"/>
            <a:pathLst>
              <a:path w="5552595">
                <a:moveTo>
                  <a:pt x="0" y="0"/>
                </a:moveTo>
                <a:lnTo>
                  <a:pt x="5552595" y="0"/>
                </a:lnTo>
              </a:path>
            </a:pathLst>
          </a:custGeom>
          <a:ln w="28435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96355" y="2831592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60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18104" y="1630680"/>
            <a:ext cx="5560695" cy="0"/>
          </a:xfrm>
          <a:custGeom>
            <a:avLst/>
            <a:gdLst/>
            <a:ahLst/>
            <a:cxnLst/>
            <a:rect l="l" t="t" r="r" b="b"/>
            <a:pathLst>
              <a:path w="5560695">
                <a:moveTo>
                  <a:pt x="0" y="0"/>
                </a:moveTo>
                <a:lnTo>
                  <a:pt x="5560695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32404" y="5416296"/>
            <a:ext cx="1759838" cy="0"/>
          </a:xfrm>
          <a:custGeom>
            <a:avLst/>
            <a:gdLst/>
            <a:ahLst/>
            <a:cxnLst/>
            <a:rect l="l" t="t" r="r" b="b"/>
            <a:pathLst>
              <a:path w="1759838">
                <a:moveTo>
                  <a:pt x="0" y="0"/>
                </a:moveTo>
                <a:lnTo>
                  <a:pt x="1759838" y="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57371" y="1705356"/>
            <a:ext cx="1513331" cy="530351"/>
          </a:xfrm>
          <a:custGeom>
            <a:avLst/>
            <a:gdLst/>
            <a:ahLst/>
            <a:cxnLst/>
            <a:rect l="l" t="t" r="r" b="b"/>
            <a:pathLst>
              <a:path w="1513331" h="530351">
                <a:moveTo>
                  <a:pt x="756665" y="0"/>
                </a:moveTo>
                <a:lnTo>
                  <a:pt x="694599" y="879"/>
                </a:lnTo>
                <a:lnTo>
                  <a:pt x="633915" y="3471"/>
                </a:lnTo>
                <a:lnTo>
                  <a:pt x="574810" y="7707"/>
                </a:lnTo>
                <a:lnTo>
                  <a:pt x="517477" y="13520"/>
                </a:lnTo>
                <a:lnTo>
                  <a:pt x="462111" y="20841"/>
                </a:lnTo>
                <a:lnTo>
                  <a:pt x="408907" y="29602"/>
                </a:lnTo>
                <a:lnTo>
                  <a:pt x="358059" y="39734"/>
                </a:lnTo>
                <a:lnTo>
                  <a:pt x="309762" y="51169"/>
                </a:lnTo>
                <a:lnTo>
                  <a:pt x="264210" y="63839"/>
                </a:lnTo>
                <a:lnTo>
                  <a:pt x="221599" y="77676"/>
                </a:lnTo>
                <a:lnTo>
                  <a:pt x="182122" y="92611"/>
                </a:lnTo>
                <a:lnTo>
                  <a:pt x="145974" y="108575"/>
                </a:lnTo>
                <a:lnTo>
                  <a:pt x="84445" y="143321"/>
                </a:lnTo>
                <a:lnTo>
                  <a:pt x="38569" y="181368"/>
                </a:lnTo>
                <a:lnTo>
                  <a:pt x="9901" y="222168"/>
                </a:lnTo>
                <a:lnTo>
                  <a:pt x="0" y="265175"/>
                </a:lnTo>
                <a:lnTo>
                  <a:pt x="2507" y="286921"/>
                </a:lnTo>
                <a:lnTo>
                  <a:pt x="21987" y="328893"/>
                </a:lnTo>
                <a:lnTo>
                  <a:pt x="59453" y="368385"/>
                </a:lnTo>
                <a:lnTo>
                  <a:pt x="113351" y="404849"/>
                </a:lnTo>
                <a:lnTo>
                  <a:pt x="182122" y="437740"/>
                </a:lnTo>
                <a:lnTo>
                  <a:pt x="221599" y="452675"/>
                </a:lnTo>
                <a:lnTo>
                  <a:pt x="264210" y="466512"/>
                </a:lnTo>
                <a:lnTo>
                  <a:pt x="309762" y="479182"/>
                </a:lnTo>
                <a:lnTo>
                  <a:pt x="358059" y="490617"/>
                </a:lnTo>
                <a:lnTo>
                  <a:pt x="408907" y="500749"/>
                </a:lnTo>
                <a:lnTo>
                  <a:pt x="462111" y="509510"/>
                </a:lnTo>
                <a:lnTo>
                  <a:pt x="517477" y="516831"/>
                </a:lnTo>
                <a:lnTo>
                  <a:pt x="574810" y="522644"/>
                </a:lnTo>
                <a:lnTo>
                  <a:pt x="633915" y="526880"/>
                </a:lnTo>
                <a:lnTo>
                  <a:pt x="694599" y="529472"/>
                </a:lnTo>
                <a:lnTo>
                  <a:pt x="756665" y="530351"/>
                </a:lnTo>
                <a:lnTo>
                  <a:pt x="818732" y="529472"/>
                </a:lnTo>
                <a:lnTo>
                  <a:pt x="879416" y="526880"/>
                </a:lnTo>
                <a:lnTo>
                  <a:pt x="938521" y="522644"/>
                </a:lnTo>
                <a:lnTo>
                  <a:pt x="995854" y="516831"/>
                </a:lnTo>
                <a:lnTo>
                  <a:pt x="1051220" y="509510"/>
                </a:lnTo>
                <a:lnTo>
                  <a:pt x="1104424" y="500749"/>
                </a:lnTo>
                <a:lnTo>
                  <a:pt x="1155272" y="490617"/>
                </a:lnTo>
                <a:lnTo>
                  <a:pt x="1203569" y="479182"/>
                </a:lnTo>
                <a:lnTo>
                  <a:pt x="1249121" y="466512"/>
                </a:lnTo>
                <a:lnTo>
                  <a:pt x="1291732" y="452675"/>
                </a:lnTo>
                <a:lnTo>
                  <a:pt x="1331209" y="437740"/>
                </a:lnTo>
                <a:lnTo>
                  <a:pt x="1367357" y="421776"/>
                </a:lnTo>
                <a:lnTo>
                  <a:pt x="1428886" y="387030"/>
                </a:lnTo>
                <a:lnTo>
                  <a:pt x="1474762" y="348983"/>
                </a:lnTo>
                <a:lnTo>
                  <a:pt x="1503430" y="308183"/>
                </a:lnTo>
                <a:lnTo>
                  <a:pt x="1513331" y="265175"/>
                </a:lnTo>
                <a:lnTo>
                  <a:pt x="1510824" y="243430"/>
                </a:lnTo>
                <a:lnTo>
                  <a:pt x="1491344" y="201458"/>
                </a:lnTo>
                <a:lnTo>
                  <a:pt x="1453878" y="161966"/>
                </a:lnTo>
                <a:lnTo>
                  <a:pt x="1399980" y="125502"/>
                </a:lnTo>
                <a:lnTo>
                  <a:pt x="1331209" y="92611"/>
                </a:lnTo>
                <a:lnTo>
                  <a:pt x="1291732" y="77676"/>
                </a:lnTo>
                <a:lnTo>
                  <a:pt x="1249121" y="63839"/>
                </a:lnTo>
                <a:lnTo>
                  <a:pt x="1203569" y="51169"/>
                </a:lnTo>
                <a:lnTo>
                  <a:pt x="1155272" y="39734"/>
                </a:lnTo>
                <a:lnTo>
                  <a:pt x="1104424" y="29602"/>
                </a:lnTo>
                <a:lnTo>
                  <a:pt x="1051220" y="20841"/>
                </a:lnTo>
                <a:lnTo>
                  <a:pt x="995854" y="13520"/>
                </a:lnTo>
                <a:lnTo>
                  <a:pt x="938521" y="7707"/>
                </a:lnTo>
                <a:lnTo>
                  <a:pt x="879416" y="3471"/>
                </a:lnTo>
                <a:lnTo>
                  <a:pt x="818732" y="879"/>
                </a:lnTo>
                <a:lnTo>
                  <a:pt x="756665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38928" y="1717548"/>
            <a:ext cx="1513331" cy="530351"/>
          </a:xfrm>
          <a:custGeom>
            <a:avLst/>
            <a:gdLst/>
            <a:ahLst/>
            <a:cxnLst/>
            <a:rect l="l" t="t" r="r" b="b"/>
            <a:pathLst>
              <a:path w="1513331" h="530351">
                <a:moveTo>
                  <a:pt x="756666" y="0"/>
                </a:moveTo>
                <a:lnTo>
                  <a:pt x="694599" y="879"/>
                </a:lnTo>
                <a:lnTo>
                  <a:pt x="633915" y="3471"/>
                </a:lnTo>
                <a:lnTo>
                  <a:pt x="574810" y="7707"/>
                </a:lnTo>
                <a:lnTo>
                  <a:pt x="517477" y="13520"/>
                </a:lnTo>
                <a:lnTo>
                  <a:pt x="462111" y="20841"/>
                </a:lnTo>
                <a:lnTo>
                  <a:pt x="408907" y="29602"/>
                </a:lnTo>
                <a:lnTo>
                  <a:pt x="358059" y="39734"/>
                </a:lnTo>
                <a:lnTo>
                  <a:pt x="309762" y="51169"/>
                </a:lnTo>
                <a:lnTo>
                  <a:pt x="264210" y="63839"/>
                </a:lnTo>
                <a:lnTo>
                  <a:pt x="221599" y="77676"/>
                </a:lnTo>
                <a:lnTo>
                  <a:pt x="182122" y="92611"/>
                </a:lnTo>
                <a:lnTo>
                  <a:pt x="145974" y="108575"/>
                </a:lnTo>
                <a:lnTo>
                  <a:pt x="84445" y="143321"/>
                </a:lnTo>
                <a:lnTo>
                  <a:pt x="38569" y="181368"/>
                </a:lnTo>
                <a:lnTo>
                  <a:pt x="9901" y="222168"/>
                </a:lnTo>
                <a:lnTo>
                  <a:pt x="0" y="265175"/>
                </a:lnTo>
                <a:lnTo>
                  <a:pt x="2507" y="286921"/>
                </a:lnTo>
                <a:lnTo>
                  <a:pt x="21987" y="328893"/>
                </a:lnTo>
                <a:lnTo>
                  <a:pt x="59453" y="368385"/>
                </a:lnTo>
                <a:lnTo>
                  <a:pt x="113351" y="404849"/>
                </a:lnTo>
                <a:lnTo>
                  <a:pt x="182122" y="437740"/>
                </a:lnTo>
                <a:lnTo>
                  <a:pt x="221599" y="452675"/>
                </a:lnTo>
                <a:lnTo>
                  <a:pt x="264210" y="466512"/>
                </a:lnTo>
                <a:lnTo>
                  <a:pt x="309762" y="479182"/>
                </a:lnTo>
                <a:lnTo>
                  <a:pt x="358059" y="490617"/>
                </a:lnTo>
                <a:lnTo>
                  <a:pt x="408907" y="500749"/>
                </a:lnTo>
                <a:lnTo>
                  <a:pt x="462111" y="509510"/>
                </a:lnTo>
                <a:lnTo>
                  <a:pt x="517477" y="516831"/>
                </a:lnTo>
                <a:lnTo>
                  <a:pt x="574810" y="522644"/>
                </a:lnTo>
                <a:lnTo>
                  <a:pt x="633915" y="526880"/>
                </a:lnTo>
                <a:lnTo>
                  <a:pt x="694599" y="529472"/>
                </a:lnTo>
                <a:lnTo>
                  <a:pt x="756666" y="530351"/>
                </a:lnTo>
                <a:lnTo>
                  <a:pt x="818732" y="529472"/>
                </a:lnTo>
                <a:lnTo>
                  <a:pt x="879416" y="526880"/>
                </a:lnTo>
                <a:lnTo>
                  <a:pt x="938521" y="522644"/>
                </a:lnTo>
                <a:lnTo>
                  <a:pt x="995854" y="516831"/>
                </a:lnTo>
                <a:lnTo>
                  <a:pt x="1051220" y="509510"/>
                </a:lnTo>
                <a:lnTo>
                  <a:pt x="1104424" y="500749"/>
                </a:lnTo>
                <a:lnTo>
                  <a:pt x="1155272" y="490617"/>
                </a:lnTo>
                <a:lnTo>
                  <a:pt x="1203569" y="479182"/>
                </a:lnTo>
                <a:lnTo>
                  <a:pt x="1249121" y="466512"/>
                </a:lnTo>
                <a:lnTo>
                  <a:pt x="1291732" y="452675"/>
                </a:lnTo>
                <a:lnTo>
                  <a:pt x="1331209" y="437740"/>
                </a:lnTo>
                <a:lnTo>
                  <a:pt x="1367357" y="421776"/>
                </a:lnTo>
                <a:lnTo>
                  <a:pt x="1428886" y="387030"/>
                </a:lnTo>
                <a:lnTo>
                  <a:pt x="1474762" y="348983"/>
                </a:lnTo>
                <a:lnTo>
                  <a:pt x="1503430" y="308183"/>
                </a:lnTo>
                <a:lnTo>
                  <a:pt x="1513331" y="265175"/>
                </a:lnTo>
                <a:lnTo>
                  <a:pt x="1510824" y="243430"/>
                </a:lnTo>
                <a:lnTo>
                  <a:pt x="1491344" y="201458"/>
                </a:lnTo>
                <a:lnTo>
                  <a:pt x="1453878" y="161966"/>
                </a:lnTo>
                <a:lnTo>
                  <a:pt x="1399980" y="125502"/>
                </a:lnTo>
                <a:lnTo>
                  <a:pt x="1331209" y="92611"/>
                </a:lnTo>
                <a:lnTo>
                  <a:pt x="1291732" y="77676"/>
                </a:lnTo>
                <a:lnTo>
                  <a:pt x="1249121" y="63839"/>
                </a:lnTo>
                <a:lnTo>
                  <a:pt x="1203569" y="51169"/>
                </a:lnTo>
                <a:lnTo>
                  <a:pt x="1155272" y="39734"/>
                </a:lnTo>
                <a:lnTo>
                  <a:pt x="1104424" y="29602"/>
                </a:lnTo>
                <a:lnTo>
                  <a:pt x="1051220" y="20841"/>
                </a:lnTo>
                <a:lnTo>
                  <a:pt x="995854" y="13520"/>
                </a:lnTo>
                <a:lnTo>
                  <a:pt x="938521" y="7707"/>
                </a:lnTo>
                <a:lnTo>
                  <a:pt x="879416" y="3471"/>
                </a:lnTo>
                <a:lnTo>
                  <a:pt x="818732" y="879"/>
                </a:lnTo>
                <a:lnTo>
                  <a:pt x="756666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992111" y="1717548"/>
            <a:ext cx="1513332" cy="530351"/>
          </a:xfrm>
          <a:custGeom>
            <a:avLst/>
            <a:gdLst/>
            <a:ahLst/>
            <a:cxnLst/>
            <a:rect l="l" t="t" r="r" b="b"/>
            <a:pathLst>
              <a:path w="1513332" h="530351">
                <a:moveTo>
                  <a:pt x="756666" y="0"/>
                </a:moveTo>
                <a:lnTo>
                  <a:pt x="694599" y="879"/>
                </a:lnTo>
                <a:lnTo>
                  <a:pt x="633915" y="3471"/>
                </a:lnTo>
                <a:lnTo>
                  <a:pt x="574810" y="7707"/>
                </a:lnTo>
                <a:lnTo>
                  <a:pt x="517477" y="13520"/>
                </a:lnTo>
                <a:lnTo>
                  <a:pt x="462111" y="20841"/>
                </a:lnTo>
                <a:lnTo>
                  <a:pt x="408907" y="29602"/>
                </a:lnTo>
                <a:lnTo>
                  <a:pt x="358059" y="39734"/>
                </a:lnTo>
                <a:lnTo>
                  <a:pt x="309762" y="51169"/>
                </a:lnTo>
                <a:lnTo>
                  <a:pt x="264210" y="63839"/>
                </a:lnTo>
                <a:lnTo>
                  <a:pt x="221599" y="77676"/>
                </a:lnTo>
                <a:lnTo>
                  <a:pt x="182122" y="92611"/>
                </a:lnTo>
                <a:lnTo>
                  <a:pt x="145974" y="108575"/>
                </a:lnTo>
                <a:lnTo>
                  <a:pt x="84445" y="143321"/>
                </a:lnTo>
                <a:lnTo>
                  <a:pt x="38569" y="181368"/>
                </a:lnTo>
                <a:lnTo>
                  <a:pt x="9901" y="222168"/>
                </a:lnTo>
                <a:lnTo>
                  <a:pt x="0" y="265175"/>
                </a:lnTo>
                <a:lnTo>
                  <a:pt x="2507" y="286921"/>
                </a:lnTo>
                <a:lnTo>
                  <a:pt x="21987" y="328893"/>
                </a:lnTo>
                <a:lnTo>
                  <a:pt x="59453" y="368385"/>
                </a:lnTo>
                <a:lnTo>
                  <a:pt x="113351" y="404849"/>
                </a:lnTo>
                <a:lnTo>
                  <a:pt x="182122" y="437740"/>
                </a:lnTo>
                <a:lnTo>
                  <a:pt x="221599" y="452675"/>
                </a:lnTo>
                <a:lnTo>
                  <a:pt x="264210" y="466512"/>
                </a:lnTo>
                <a:lnTo>
                  <a:pt x="309762" y="479182"/>
                </a:lnTo>
                <a:lnTo>
                  <a:pt x="358059" y="490617"/>
                </a:lnTo>
                <a:lnTo>
                  <a:pt x="408907" y="500749"/>
                </a:lnTo>
                <a:lnTo>
                  <a:pt x="462111" y="509510"/>
                </a:lnTo>
                <a:lnTo>
                  <a:pt x="517477" y="516831"/>
                </a:lnTo>
                <a:lnTo>
                  <a:pt x="574810" y="522644"/>
                </a:lnTo>
                <a:lnTo>
                  <a:pt x="633915" y="526880"/>
                </a:lnTo>
                <a:lnTo>
                  <a:pt x="694599" y="529472"/>
                </a:lnTo>
                <a:lnTo>
                  <a:pt x="756666" y="530351"/>
                </a:lnTo>
                <a:lnTo>
                  <a:pt x="818732" y="529472"/>
                </a:lnTo>
                <a:lnTo>
                  <a:pt x="879416" y="526880"/>
                </a:lnTo>
                <a:lnTo>
                  <a:pt x="938521" y="522644"/>
                </a:lnTo>
                <a:lnTo>
                  <a:pt x="995854" y="516831"/>
                </a:lnTo>
                <a:lnTo>
                  <a:pt x="1051220" y="509510"/>
                </a:lnTo>
                <a:lnTo>
                  <a:pt x="1104424" y="500749"/>
                </a:lnTo>
                <a:lnTo>
                  <a:pt x="1155272" y="490617"/>
                </a:lnTo>
                <a:lnTo>
                  <a:pt x="1203569" y="479182"/>
                </a:lnTo>
                <a:lnTo>
                  <a:pt x="1249121" y="466512"/>
                </a:lnTo>
                <a:lnTo>
                  <a:pt x="1291732" y="452675"/>
                </a:lnTo>
                <a:lnTo>
                  <a:pt x="1331209" y="437740"/>
                </a:lnTo>
                <a:lnTo>
                  <a:pt x="1367357" y="421776"/>
                </a:lnTo>
                <a:lnTo>
                  <a:pt x="1428886" y="387030"/>
                </a:lnTo>
                <a:lnTo>
                  <a:pt x="1474762" y="348983"/>
                </a:lnTo>
                <a:lnTo>
                  <a:pt x="1503430" y="308183"/>
                </a:lnTo>
                <a:lnTo>
                  <a:pt x="1513332" y="265175"/>
                </a:lnTo>
                <a:lnTo>
                  <a:pt x="1510824" y="243430"/>
                </a:lnTo>
                <a:lnTo>
                  <a:pt x="1491344" y="201458"/>
                </a:lnTo>
                <a:lnTo>
                  <a:pt x="1453878" y="161966"/>
                </a:lnTo>
                <a:lnTo>
                  <a:pt x="1399980" y="125502"/>
                </a:lnTo>
                <a:lnTo>
                  <a:pt x="1331209" y="92611"/>
                </a:lnTo>
                <a:lnTo>
                  <a:pt x="1291732" y="77676"/>
                </a:lnTo>
                <a:lnTo>
                  <a:pt x="1249121" y="63839"/>
                </a:lnTo>
                <a:lnTo>
                  <a:pt x="1203569" y="51169"/>
                </a:lnTo>
                <a:lnTo>
                  <a:pt x="1155272" y="39734"/>
                </a:lnTo>
                <a:lnTo>
                  <a:pt x="1104424" y="29602"/>
                </a:lnTo>
                <a:lnTo>
                  <a:pt x="1051220" y="20841"/>
                </a:lnTo>
                <a:lnTo>
                  <a:pt x="995854" y="13520"/>
                </a:lnTo>
                <a:lnTo>
                  <a:pt x="938521" y="7707"/>
                </a:lnTo>
                <a:lnTo>
                  <a:pt x="879416" y="3471"/>
                </a:lnTo>
                <a:lnTo>
                  <a:pt x="818732" y="879"/>
                </a:lnTo>
                <a:lnTo>
                  <a:pt x="756666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974" y="846582"/>
            <a:ext cx="2753868" cy="153924"/>
          </a:xfrm>
          <a:custGeom>
            <a:avLst/>
            <a:gdLst/>
            <a:ahLst/>
            <a:cxnLst/>
            <a:rect l="l" t="t" r="r" b="b"/>
            <a:pathLst>
              <a:path w="2753868" h="153924">
                <a:moveTo>
                  <a:pt x="2494280" y="0"/>
                </a:moveTo>
                <a:lnTo>
                  <a:pt x="2494280" y="101854"/>
                </a:lnTo>
                <a:lnTo>
                  <a:pt x="0" y="101854"/>
                </a:lnTo>
                <a:lnTo>
                  <a:pt x="0" y="153924"/>
                </a:lnTo>
                <a:lnTo>
                  <a:pt x="2753868" y="153924"/>
                </a:lnTo>
                <a:lnTo>
                  <a:pt x="2494280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2974" y="846582"/>
            <a:ext cx="2753868" cy="153924"/>
          </a:xfrm>
          <a:custGeom>
            <a:avLst/>
            <a:gdLst/>
            <a:ahLst/>
            <a:cxnLst/>
            <a:rect l="l" t="t" r="r" b="b"/>
            <a:pathLst>
              <a:path w="2753868" h="153924">
                <a:moveTo>
                  <a:pt x="0" y="101854"/>
                </a:moveTo>
                <a:lnTo>
                  <a:pt x="2494280" y="101854"/>
                </a:lnTo>
                <a:lnTo>
                  <a:pt x="2494280" y="0"/>
                </a:lnTo>
                <a:lnTo>
                  <a:pt x="2753868" y="153924"/>
                </a:lnTo>
                <a:lnTo>
                  <a:pt x="0" y="153924"/>
                </a:lnTo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2973" y="1050798"/>
            <a:ext cx="2753868" cy="4922520"/>
          </a:xfrm>
          <a:custGeom>
            <a:avLst/>
            <a:gdLst/>
            <a:ahLst/>
            <a:cxnLst/>
            <a:rect l="l" t="t" r="r" b="b"/>
            <a:pathLst>
              <a:path w="2753868" h="4922520">
                <a:moveTo>
                  <a:pt x="0" y="4922520"/>
                </a:moveTo>
                <a:lnTo>
                  <a:pt x="2753868" y="4922520"/>
                </a:lnTo>
                <a:lnTo>
                  <a:pt x="2753868" y="0"/>
                </a:lnTo>
                <a:lnTo>
                  <a:pt x="0" y="0"/>
                </a:lnTo>
                <a:lnTo>
                  <a:pt x="0" y="4922520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2211" y="1050036"/>
            <a:ext cx="2753868" cy="883919"/>
          </a:xfrm>
          <a:custGeom>
            <a:avLst/>
            <a:gdLst/>
            <a:ahLst/>
            <a:cxnLst/>
            <a:rect l="l" t="t" r="r" b="b"/>
            <a:pathLst>
              <a:path w="2753868" h="883919">
                <a:moveTo>
                  <a:pt x="0" y="883919"/>
                </a:moveTo>
                <a:lnTo>
                  <a:pt x="2753868" y="883919"/>
                </a:lnTo>
                <a:lnTo>
                  <a:pt x="2753868" y="0"/>
                </a:lnTo>
                <a:lnTo>
                  <a:pt x="0" y="0"/>
                </a:lnTo>
                <a:lnTo>
                  <a:pt x="0" y="883919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08647" y="655320"/>
            <a:ext cx="1970531" cy="298704"/>
          </a:xfrm>
          <a:custGeom>
            <a:avLst/>
            <a:gdLst/>
            <a:ahLst/>
            <a:cxnLst/>
            <a:rect l="l" t="t" r="r" b="b"/>
            <a:pathLst>
              <a:path w="1970531" h="298704">
                <a:moveTo>
                  <a:pt x="985266" y="0"/>
                </a:moveTo>
                <a:lnTo>
                  <a:pt x="904452" y="495"/>
                </a:lnTo>
                <a:lnTo>
                  <a:pt x="825439" y="1956"/>
                </a:lnTo>
                <a:lnTo>
                  <a:pt x="748479" y="4344"/>
                </a:lnTo>
                <a:lnTo>
                  <a:pt x="673827" y="7619"/>
                </a:lnTo>
                <a:lnTo>
                  <a:pt x="601735" y="11745"/>
                </a:lnTo>
                <a:lnTo>
                  <a:pt x="532458" y="16682"/>
                </a:lnTo>
                <a:lnTo>
                  <a:pt x="466248" y="22391"/>
                </a:lnTo>
                <a:lnTo>
                  <a:pt x="403360" y="28834"/>
                </a:lnTo>
                <a:lnTo>
                  <a:pt x="344046" y="35972"/>
                </a:lnTo>
                <a:lnTo>
                  <a:pt x="288559" y="43767"/>
                </a:lnTo>
                <a:lnTo>
                  <a:pt x="237155" y="52180"/>
                </a:lnTo>
                <a:lnTo>
                  <a:pt x="190085" y="61173"/>
                </a:lnTo>
                <a:lnTo>
                  <a:pt x="147604" y="70707"/>
                </a:lnTo>
                <a:lnTo>
                  <a:pt x="109964" y="80743"/>
                </a:lnTo>
                <a:lnTo>
                  <a:pt x="50224" y="102168"/>
                </a:lnTo>
                <a:lnTo>
                  <a:pt x="12894" y="125141"/>
                </a:lnTo>
                <a:lnTo>
                  <a:pt x="0" y="149352"/>
                </a:lnTo>
                <a:lnTo>
                  <a:pt x="3265" y="161592"/>
                </a:lnTo>
                <a:lnTo>
                  <a:pt x="50224" y="196535"/>
                </a:lnTo>
                <a:lnTo>
                  <a:pt x="109964" y="217960"/>
                </a:lnTo>
                <a:lnTo>
                  <a:pt x="147604" y="227996"/>
                </a:lnTo>
                <a:lnTo>
                  <a:pt x="190085" y="237530"/>
                </a:lnTo>
                <a:lnTo>
                  <a:pt x="237155" y="246523"/>
                </a:lnTo>
                <a:lnTo>
                  <a:pt x="288559" y="254936"/>
                </a:lnTo>
                <a:lnTo>
                  <a:pt x="344046" y="262731"/>
                </a:lnTo>
                <a:lnTo>
                  <a:pt x="403360" y="269869"/>
                </a:lnTo>
                <a:lnTo>
                  <a:pt x="466248" y="276312"/>
                </a:lnTo>
                <a:lnTo>
                  <a:pt x="532458" y="282021"/>
                </a:lnTo>
                <a:lnTo>
                  <a:pt x="601735" y="286958"/>
                </a:lnTo>
                <a:lnTo>
                  <a:pt x="673827" y="291083"/>
                </a:lnTo>
                <a:lnTo>
                  <a:pt x="748479" y="294359"/>
                </a:lnTo>
                <a:lnTo>
                  <a:pt x="825439" y="296747"/>
                </a:lnTo>
                <a:lnTo>
                  <a:pt x="904452" y="298208"/>
                </a:lnTo>
                <a:lnTo>
                  <a:pt x="985266" y="298704"/>
                </a:lnTo>
                <a:lnTo>
                  <a:pt x="1066079" y="298208"/>
                </a:lnTo>
                <a:lnTo>
                  <a:pt x="1145092" y="296747"/>
                </a:lnTo>
                <a:lnTo>
                  <a:pt x="1222052" y="294359"/>
                </a:lnTo>
                <a:lnTo>
                  <a:pt x="1296704" y="291083"/>
                </a:lnTo>
                <a:lnTo>
                  <a:pt x="1368796" y="286958"/>
                </a:lnTo>
                <a:lnTo>
                  <a:pt x="1438073" y="282021"/>
                </a:lnTo>
                <a:lnTo>
                  <a:pt x="1504283" y="276312"/>
                </a:lnTo>
                <a:lnTo>
                  <a:pt x="1567171" y="269869"/>
                </a:lnTo>
                <a:lnTo>
                  <a:pt x="1626485" y="262731"/>
                </a:lnTo>
                <a:lnTo>
                  <a:pt x="1681972" y="254936"/>
                </a:lnTo>
                <a:lnTo>
                  <a:pt x="1733376" y="246523"/>
                </a:lnTo>
                <a:lnTo>
                  <a:pt x="1780446" y="237530"/>
                </a:lnTo>
                <a:lnTo>
                  <a:pt x="1822927" y="227996"/>
                </a:lnTo>
                <a:lnTo>
                  <a:pt x="1860567" y="217960"/>
                </a:lnTo>
                <a:lnTo>
                  <a:pt x="1920307" y="196535"/>
                </a:lnTo>
                <a:lnTo>
                  <a:pt x="1957637" y="173562"/>
                </a:lnTo>
                <a:lnTo>
                  <a:pt x="1970531" y="149352"/>
                </a:lnTo>
                <a:lnTo>
                  <a:pt x="1967266" y="137111"/>
                </a:lnTo>
                <a:lnTo>
                  <a:pt x="1920307" y="102168"/>
                </a:lnTo>
                <a:lnTo>
                  <a:pt x="1860567" y="80743"/>
                </a:lnTo>
                <a:lnTo>
                  <a:pt x="1822927" y="70707"/>
                </a:lnTo>
                <a:lnTo>
                  <a:pt x="1780446" y="61173"/>
                </a:lnTo>
                <a:lnTo>
                  <a:pt x="1733376" y="52180"/>
                </a:lnTo>
                <a:lnTo>
                  <a:pt x="1681972" y="43767"/>
                </a:lnTo>
                <a:lnTo>
                  <a:pt x="1626485" y="35972"/>
                </a:lnTo>
                <a:lnTo>
                  <a:pt x="1567171" y="28834"/>
                </a:lnTo>
                <a:lnTo>
                  <a:pt x="1504283" y="22391"/>
                </a:lnTo>
                <a:lnTo>
                  <a:pt x="1438073" y="16682"/>
                </a:lnTo>
                <a:lnTo>
                  <a:pt x="1368796" y="11745"/>
                </a:lnTo>
                <a:lnTo>
                  <a:pt x="1296704" y="7619"/>
                </a:lnTo>
                <a:lnTo>
                  <a:pt x="1222052" y="4344"/>
                </a:lnTo>
                <a:lnTo>
                  <a:pt x="1145092" y="1956"/>
                </a:lnTo>
                <a:lnTo>
                  <a:pt x="1066079" y="495"/>
                </a:lnTo>
                <a:lnTo>
                  <a:pt x="985266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58902" y="25524"/>
            <a:ext cx="5797288" cy="5124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HOU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G</a:t>
            </a:r>
            <a:r>
              <a:rPr sz="2100" spc="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D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EM</a:t>
            </a:r>
            <a:r>
              <a:rPr sz="2100" spc="-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A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D</a:t>
            </a:r>
            <a:endParaRPr sz="1400">
              <a:latin typeface="Segoe UI Semilight"/>
              <a:cs typeface="Segoe UI Semilight"/>
            </a:endParaRPr>
          </a:p>
          <a:p>
            <a:pPr marL="12700">
              <a:lnSpc>
                <a:spcPts val="2445"/>
              </a:lnSpc>
              <a:spcBef>
                <a:spcPts val="42"/>
              </a:spcBef>
            </a:pP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Mekele’s</a:t>
            </a:r>
            <a:r>
              <a:rPr sz="2000" spc="-2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pid</a:t>
            </a:r>
            <a:r>
              <a:rPr sz="20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owth</a:t>
            </a:r>
            <a:r>
              <a:rPr sz="20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leads to an e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pected</a:t>
            </a:r>
            <a:r>
              <a:rPr sz="2000" spc="-4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demand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49474" y="258082"/>
            <a:ext cx="29710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of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39868" y="258082"/>
            <a:ext cx="2117058" cy="673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0"/>
              </a:lnSpc>
              <a:spcBef>
                <a:spcPts val="111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~40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000</a:t>
            </a:r>
            <a:r>
              <a:rPr sz="3000" spc="-2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units o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er</a:t>
            </a:r>
            <a:endParaRPr sz="2000">
              <a:latin typeface="Segoe UI Semilight"/>
              <a:cs typeface="Segoe UI Semilight"/>
            </a:endParaRPr>
          </a:p>
          <a:p>
            <a:pPr marL="927757" marR="38176">
              <a:lnSpc>
                <a:spcPts val="2128"/>
              </a:lnSpc>
              <a:spcBef>
                <a:spcPts val="835"/>
              </a:spcBef>
            </a:pPr>
            <a:r>
              <a:rPr sz="1600" spc="0" dirty="0" smtClean="0">
                <a:latin typeface="Segoe UI Semilight"/>
                <a:cs typeface="Segoe UI Semilight"/>
              </a:rPr>
              <a:t>#</a:t>
            </a:r>
            <a:r>
              <a:rPr sz="1600" spc="-9" dirty="0" smtClean="0">
                <a:latin typeface="Segoe UI Semilight"/>
                <a:cs typeface="Segoe UI Semilight"/>
              </a:rPr>
              <a:t> </a:t>
            </a:r>
            <a:r>
              <a:rPr sz="1600" spc="-29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f</a:t>
            </a:r>
            <a:r>
              <a:rPr sz="1600" spc="-19" dirty="0" smtClean="0">
                <a:latin typeface="Segoe UI Semilight"/>
                <a:cs typeface="Segoe UI Semilight"/>
              </a:rPr>
              <a:t> </a:t>
            </a:r>
            <a:r>
              <a:rPr sz="1600" spc="-4" dirty="0" smtClean="0">
                <a:latin typeface="Segoe UI Semilight"/>
                <a:cs typeface="Segoe UI Semilight"/>
              </a:rPr>
              <a:t>pe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9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le</a:t>
            </a:r>
            <a:r>
              <a:rPr sz="1575" spc="0" baseline="23867" dirty="0" smtClean="0">
                <a:latin typeface="Segoe UI Semilight"/>
                <a:cs typeface="Segoe UI Semilight"/>
              </a:rPr>
              <a:t>1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348212" y="258082"/>
            <a:ext cx="42796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8902" y="562882"/>
            <a:ext cx="240354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ne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-1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5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yea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-1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to 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ouse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53880" y="562882"/>
            <a:ext cx="181960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160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000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-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8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00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61163" y="562882"/>
            <a:ext cx="83344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pe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ple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2366" y="2745632"/>
            <a:ext cx="1914531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40,0</a:t>
            </a:r>
            <a:r>
              <a:rPr sz="2400" spc="-4" baseline="1566" dirty="0" smtClean="0">
                <a:latin typeface="Segoe UI Semilight"/>
                <a:cs typeface="Segoe UI Semilight"/>
              </a:rPr>
              <a:t>0</a:t>
            </a:r>
            <a:r>
              <a:rPr sz="2400" spc="0" baseline="1566" dirty="0" smtClean="0">
                <a:latin typeface="Segoe UI Semilight"/>
                <a:cs typeface="Segoe UI Semilight"/>
              </a:rPr>
              <a:t>0</a:t>
            </a:r>
            <a:r>
              <a:rPr sz="2400" spc="-50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–</a:t>
            </a:r>
            <a:r>
              <a:rPr sz="2400" spc="-7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45,0</a:t>
            </a:r>
            <a:r>
              <a:rPr sz="2400" spc="-4" baseline="1566" dirty="0" smtClean="0">
                <a:latin typeface="Segoe UI Semilight"/>
                <a:cs typeface="Segoe UI Semilight"/>
              </a:rPr>
              <a:t>0</a:t>
            </a:r>
            <a:r>
              <a:rPr sz="2400" spc="0" baseline="1566" dirty="0" smtClean="0">
                <a:latin typeface="Segoe UI Semilight"/>
                <a:cs typeface="Segoe UI Semilight"/>
              </a:rPr>
              <a:t>0</a:t>
            </a:r>
            <a:r>
              <a:rPr sz="2400" spc="-50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u</a:t>
            </a:r>
            <a:r>
              <a:rPr sz="2400" spc="-4" baseline="1566" dirty="0" smtClean="0">
                <a:latin typeface="Segoe UI Semilight"/>
                <a:cs typeface="Segoe UI Semilight"/>
              </a:rPr>
              <a:t>n</a:t>
            </a:r>
            <a:r>
              <a:rPr sz="2400" spc="0" baseline="1566" dirty="0" smtClean="0">
                <a:latin typeface="Segoe UI Semilight"/>
                <a:cs typeface="Segoe UI Semilight"/>
              </a:rPr>
              <a:t>its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2366" y="3843166"/>
            <a:ext cx="1652144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annual</a:t>
            </a:r>
            <a:r>
              <a:rPr sz="2400" spc="-36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p</a:t>
            </a:r>
            <a:r>
              <a:rPr sz="2400" spc="-4" baseline="1566" dirty="0" smtClean="0">
                <a:latin typeface="Segoe UI Semilight"/>
                <a:cs typeface="Segoe UI Semilight"/>
              </a:rPr>
              <a:t>o</a:t>
            </a:r>
            <a:r>
              <a:rPr sz="2400" spc="0" baseline="1566" dirty="0" smtClean="0">
                <a:latin typeface="Segoe UI Semilight"/>
                <a:cs typeface="Segoe UI Semilight"/>
              </a:rPr>
              <a:t>p</a:t>
            </a:r>
            <a:r>
              <a:rPr sz="2400" spc="-4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l</a:t>
            </a:r>
            <a:r>
              <a:rPr sz="2400" spc="4" baseline="1566" dirty="0" smtClean="0">
                <a:latin typeface="Segoe UI Semilight"/>
                <a:cs typeface="Segoe UI Semilight"/>
              </a:rPr>
              <a:t>a</a:t>
            </a:r>
            <a:r>
              <a:rPr sz="2400" spc="0" baseline="1566" dirty="0" smtClean="0">
                <a:latin typeface="Segoe UI Semilight"/>
                <a:cs typeface="Segoe UI Semilight"/>
              </a:rPr>
              <a:t>tion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2366" y="4696359"/>
            <a:ext cx="2349466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00"/>
              </a:lnSpc>
              <a:spcBef>
                <a:spcPts val="90"/>
              </a:spcBef>
            </a:pPr>
            <a:r>
              <a:rPr sz="2400" spc="-25" baseline="1566" dirty="0" smtClean="0">
                <a:latin typeface="Segoe UI Semilight"/>
                <a:cs typeface="Segoe UI Semilight"/>
              </a:rPr>
              <a:t>r</a:t>
            </a:r>
            <a:r>
              <a:rPr sz="2400" spc="-4" baseline="1566" dirty="0" smtClean="0">
                <a:latin typeface="Segoe UI Semilight"/>
                <a:cs typeface="Segoe UI Semilight"/>
              </a:rPr>
              <a:t>eq</a:t>
            </a:r>
            <a:r>
              <a:rPr sz="2400" spc="0" baseline="1566" dirty="0" smtClean="0">
                <a:latin typeface="Segoe UI Semilight"/>
                <a:cs typeface="Segoe UI Semilight"/>
              </a:rPr>
              <a:t>ui</a:t>
            </a:r>
            <a:r>
              <a:rPr sz="2400" spc="-29" baseline="1566" dirty="0" smtClean="0">
                <a:latin typeface="Segoe UI Semilight"/>
                <a:cs typeface="Segoe UI Semilight"/>
              </a:rPr>
              <a:t>r</a:t>
            </a:r>
            <a:r>
              <a:rPr sz="2400" spc="-4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d</a:t>
            </a:r>
            <a:r>
              <a:rPr sz="2400" spc="-13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can</a:t>
            </a:r>
            <a:r>
              <a:rPr sz="2400" spc="-24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be</a:t>
            </a:r>
            <a:r>
              <a:rPr sz="2400" spc="-17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at</a:t>
            </a:r>
            <a:r>
              <a:rPr sz="2400" spc="-4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ri</a:t>
            </a:r>
            <a:r>
              <a:rPr sz="2400" spc="-4" baseline="1566" dirty="0" smtClean="0">
                <a:latin typeface="Segoe UI Semilight"/>
                <a:cs typeface="Segoe UI Semilight"/>
              </a:rPr>
              <a:t>b</a:t>
            </a:r>
            <a:r>
              <a:rPr sz="2400" spc="0" baseline="1566" dirty="0" smtClean="0">
                <a:latin typeface="Segoe UI Semilight"/>
                <a:cs typeface="Segoe UI Semilight"/>
              </a:rPr>
              <a:t>u</a:t>
            </a:r>
            <a:r>
              <a:rPr sz="2400" spc="-19" baseline="1566" dirty="0" smtClean="0">
                <a:latin typeface="Segoe UI Semilight"/>
                <a:cs typeface="Segoe UI Semilight"/>
              </a:rPr>
              <a:t>t</a:t>
            </a:r>
            <a:r>
              <a:rPr sz="2400" spc="-4" baseline="1566" dirty="0" smtClean="0">
                <a:latin typeface="Segoe UI Semilight"/>
                <a:cs typeface="Segoe UI Semilight"/>
              </a:rPr>
              <a:t>e</a:t>
            </a:r>
            <a:r>
              <a:rPr sz="2400" spc="0" baseline="1566" dirty="0" smtClean="0">
                <a:latin typeface="Segoe UI Semilight"/>
                <a:cs typeface="Segoe UI Semilight"/>
              </a:rPr>
              <a:t>d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2366" y="5184540"/>
            <a:ext cx="1381014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formal</a:t>
            </a:r>
            <a:r>
              <a:rPr sz="2400" spc="-34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ho</a:t>
            </a:r>
            <a:r>
              <a:rPr sz="2400" spc="-9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sing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11453" y="6138562"/>
            <a:ext cx="4402591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0"/>
              </a:lnSpc>
              <a:spcBef>
                <a:spcPts val="57"/>
              </a:spcBef>
            </a:pPr>
            <a:r>
              <a:rPr sz="1000" spc="0" dirty="0" smtClean="0">
                <a:latin typeface="Segoe UI Semilight"/>
                <a:cs typeface="Segoe UI Semilight"/>
              </a:rPr>
              <a:t>1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Ass</a:t>
            </a:r>
            <a:r>
              <a:rPr sz="1000" spc="0" dirty="0" smtClean="0">
                <a:latin typeface="Segoe UI Semilight"/>
                <a:cs typeface="Segoe UI Semilight"/>
              </a:rPr>
              <a:t>um</a:t>
            </a:r>
            <a:r>
              <a:rPr sz="1000" spc="4" dirty="0" smtClean="0">
                <a:latin typeface="Segoe UI Semilight"/>
                <a:cs typeface="Segoe UI Semilight"/>
              </a:rPr>
              <a:t>in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36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es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4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f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4 </a:t>
            </a:r>
            <a:r>
              <a:rPr sz="1000" spc="4" dirty="0" smtClean="0">
                <a:latin typeface="Segoe UI Semilight"/>
                <a:cs typeface="Segoe UI Semilight"/>
              </a:rPr>
              <a:t>peopl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3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ho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sehol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50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(</a:t>
            </a:r>
            <a:r>
              <a:rPr sz="1000" spc="-4" dirty="0" smtClean="0">
                <a:latin typeface="Segoe UI Semilight"/>
                <a:cs typeface="Segoe UI Semilight"/>
              </a:rPr>
              <a:t>r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nde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4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ci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r>
              <a:rPr sz="1000" spc="-2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ave</a:t>
            </a:r>
            <a:r>
              <a:rPr sz="1000" spc="0" dirty="0" smtClean="0">
                <a:latin typeface="Segoe UI Semilight"/>
                <a:cs typeface="Segoe UI Semilight"/>
              </a:rPr>
              <a:t>ra</a:t>
            </a:r>
            <a:r>
              <a:rPr sz="1000" spc="4" dirty="0" smtClean="0">
                <a:latin typeface="Segoe UI Semilight"/>
                <a:cs typeface="Segoe UI Semilight"/>
              </a:rPr>
              <a:t>g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54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-5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3.8)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2973" y="1050798"/>
            <a:ext cx="2753868" cy="883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15"/>
              </a:spcBef>
            </a:pPr>
            <a:endParaRPr sz="600"/>
          </a:p>
          <a:p>
            <a:pPr marL="70561" marR="41512" algn="just">
              <a:lnSpc>
                <a:spcPts val="1920"/>
              </a:lnSpc>
              <a:spcBef>
                <a:spcPts val="96"/>
              </a:spcBef>
            </a:pP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-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-3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-2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xi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-7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nm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ho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-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600" spc="-8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6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…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2973" y="1933956"/>
            <a:ext cx="2766568" cy="40393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2092" marR="98531" indent="-192024">
              <a:lnSpc>
                <a:spcPts val="2299"/>
              </a:lnSpc>
              <a:spcBef>
                <a:spcPts val="330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The</a:t>
            </a:r>
            <a:r>
              <a:rPr sz="1600" spc="-2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city</a:t>
            </a:r>
            <a:r>
              <a:rPr sz="1600" spc="-1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es</a:t>
            </a:r>
            <a:r>
              <a:rPr sz="1600" spc="-9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im</a:t>
            </a:r>
            <a:r>
              <a:rPr sz="1600" spc="4" dirty="0" smtClean="0">
                <a:latin typeface="Segoe UI Semilight"/>
                <a:cs typeface="Segoe UI Semilight"/>
              </a:rPr>
              <a:t>a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es</a:t>
            </a:r>
            <a:r>
              <a:rPr sz="1600" spc="-2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t</a:t>
            </a:r>
            <a:r>
              <a:rPr sz="1600" spc="-4" dirty="0" smtClean="0">
                <a:latin typeface="Segoe UI Semilight"/>
                <a:cs typeface="Segoe UI Semilight"/>
              </a:rPr>
              <a:t>h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12" dirty="0" smtClean="0"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al </a:t>
            </a:r>
            <a:endParaRPr sz="1600">
              <a:latin typeface="Segoe UI Semilight"/>
              <a:cs typeface="Segoe UI Semilight"/>
            </a:endParaRPr>
          </a:p>
          <a:p>
            <a:pPr marL="282092" marR="98531">
              <a:lnSpc>
                <a:spcPts val="1902"/>
              </a:lnSpc>
            </a:pPr>
            <a:r>
              <a:rPr sz="1600" spc="-4" dirty="0" smtClean="0">
                <a:latin typeface="Segoe UI Semilight"/>
                <a:cs typeface="Segoe UI Semilight"/>
              </a:rPr>
              <a:t>de</a:t>
            </a:r>
            <a:r>
              <a:rPr sz="1600" spc="0" dirty="0" smtClean="0">
                <a:latin typeface="Segoe UI Semilight"/>
                <a:cs typeface="Segoe UI Semilight"/>
              </a:rPr>
              <a:t>mand</a:t>
            </a:r>
            <a:r>
              <a:rPr sz="1600" spc="-36" dirty="0" smtClean="0">
                <a:latin typeface="Segoe UI Semilight"/>
                <a:cs typeface="Segoe UI Semilight"/>
              </a:rPr>
              <a:t> 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-9" dirty="0" smtClean="0">
                <a:latin typeface="Segoe UI Semilight"/>
                <a:cs typeface="Segoe UI Semilight"/>
              </a:rPr>
              <a:t>x</a:t>
            </a:r>
            <a:r>
              <a:rPr sz="1600" spc="0" dirty="0" smtClean="0">
                <a:latin typeface="Segoe UI Semilight"/>
                <a:cs typeface="Segoe UI Semilight"/>
              </a:rPr>
              <a:t>cl</a:t>
            </a:r>
            <a:r>
              <a:rPr sz="1600" spc="-4" dirty="0" smtClean="0">
                <a:latin typeface="Segoe UI Semilight"/>
                <a:cs typeface="Segoe UI Semilight"/>
              </a:rPr>
              <a:t>ud</a:t>
            </a:r>
            <a:r>
              <a:rPr sz="1600" spc="0" dirty="0" smtClean="0">
                <a:latin typeface="Segoe UI Semilight"/>
                <a:cs typeface="Segoe UI Semilight"/>
              </a:rPr>
              <a:t>ing </a:t>
            </a:r>
            <a:endParaRPr sz="1600">
              <a:latin typeface="Segoe UI Semilight"/>
              <a:cs typeface="Segoe UI Semilight"/>
            </a:endParaRPr>
          </a:p>
          <a:p>
            <a:pPr marL="282092" marR="98531">
              <a:lnSpc>
                <a:spcPts val="1919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ind</a:t>
            </a:r>
            <a:r>
              <a:rPr sz="1600" spc="-4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strial</a:t>
            </a:r>
            <a:r>
              <a:rPr sz="1600" spc="-3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-9" dirty="0" smtClean="0">
                <a:latin typeface="Segoe UI Semilight"/>
                <a:cs typeface="Segoe UI Semilight"/>
              </a:rPr>
              <a:t>ev</a:t>
            </a:r>
            <a:r>
              <a:rPr sz="1600" spc="0" dirty="0" smtClean="0">
                <a:latin typeface="Segoe UI Semilight"/>
                <a:cs typeface="Segoe UI Semilight"/>
              </a:rPr>
              <a:t>elo</a:t>
            </a:r>
            <a:r>
              <a:rPr sz="1600" spc="-4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me</a:t>
            </a:r>
            <a:r>
              <a:rPr sz="1600" spc="4" dirty="0" smtClean="0"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latin typeface="Segoe UI Semilight"/>
                <a:cs typeface="Segoe UI Semilight"/>
              </a:rPr>
              <a:t>ts</a:t>
            </a:r>
            <a:r>
              <a:rPr sz="1600" spc="-4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as</a:t>
            </a:r>
            <a:endParaRPr sz="1600">
              <a:latin typeface="Segoe UI Semilight"/>
              <a:cs typeface="Segoe UI Semilight"/>
            </a:endParaRPr>
          </a:p>
          <a:p>
            <a:pPr marL="282092" marR="355428" indent="-192024">
              <a:lnSpc>
                <a:spcPts val="1920"/>
              </a:lnSpc>
              <a:spcBef>
                <a:spcPts val="2789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27,</a:t>
            </a:r>
            <a:r>
              <a:rPr sz="1600" spc="-4" dirty="0" smtClean="0">
                <a:latin typeface="Segoe UI Semilight"/>
                <a:cs typeface="Segoe UI Semilight"/>
              </a:rPr>
              <a:t>5</a:t>
            </a:r>
            <a:r>
              <a:rPr sz="1600" spc="0" dirty="0" smtClean="0">
                <a:latin typeface="Segoe UI Semilight"/>
                <a:cs typeface="Segoe UI Semilight"/>
              </a:rPr>
              <a:t>00</a:t>
            </a:r>
            <a:r>
              <a:rPr sz="1600" spc="-5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u</a:t>
            </a:r>
            <a:r>
              <a:rPr sz="1600" spc="-4" dirty="0" smtClean="0"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latin typeface="Segoe UI Semilight"/>
                <a:cs typeface="Segoe UI Semilight"/>
              </a:rPr>
              <a:t>its</a:t>
            </a:r>
            <a:r>
              <a:rPr sz="1600" spc="-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can</a:t>
            </a:r>
            <a:r>
              <a:rPr sz="1600" spc="-2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be at</a:t>
            </a:r>
            <a:r>
              <a:rPr sz="1600" spc="-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ri</a:t>
            </a:r>
            <a:r>
              <a:rPr sz="1600" spc="-4" dirty="0" smtClean="0">
                <a:latin typeface="Segoe UI Semilight"/>
                <a:cs typeface="Segoe UI Semilight"/>
              </a:rPr>
              <a:t>b</a:t>
            </a:r>
            <a:r>
              <a:rPr sz="1600" spc="0" dirty="0" smtClean="0">
                <a:latin typeface="Segoe UI Semilight"/>
                <a:cs typeface="Segoe UI Semilight"/>
              </a:rPr>
              <a:t>u</a:t>
            </a:r>
            <a:r>
              <a:rPr sz="1600" spc="-19" dirty="0" smtClean="0">
                <a:latin typeface="Segoe UI Semilight"/>
                <a:cs typeface="Segoe UI Semilight"/>
              </a:rPr>
              <a:t>t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-22" dirty="0" smtClean="0"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1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-4" dirty="0" smtClean="0">
                <a:latin typeface="Segoe UI Semilight"/>
                <a:cs typeface="Segoe UI Semilight"/>
              </a:rPr>
              <a:t>g</a:t>
            </a:r>
            <a:r>
              <a:rPr sz="1600" spc="0" dirty="0" smtClean="0">
                <a:latin typeface="Segoe UI Semilight"/>
                <a:cs typeface="Segoe UI Semilight"/>
              </a:rPr>
              <a:t>anic g</a:t>
            </a:r>
            <a:r>
              <a:rPr sz="1600" spc="-2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ow</a:t>
            </a:r>
            <a:r>
              <a:rPr sz="1600" spc="-9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h</a:t>
            </a:r>
            <a:r>
              <a:rPr sz="1600" spc="-23" dirty="0" smtClean="0">
                <a:latin typeface="Segoe UI Semilight"/>
                <a:cs typeface="Segoe UI Semilight"/>
              </a:rPr>
              <a:t> </a:t>
            </a:r>
            <a:r>
              <a:rPr sz="1600" spc="-29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f</a:t>
            </a:r>
            <a:r>
              <a:rPr sz="1600" spc="-1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t</a:t>
            </a:r>
            <a:r>
              <a:rPr sz="1600" spc="-4" dirty="0" smtClean="0">
                <a:latin typeface="Segoe UI Semilight"/>
                <a:cs typeface="Segoe UI Semilight"/>
              </a:rPr>
              <a:t>h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2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city</a:t>
            </a:r>
            <a:r>
              <a:rPr sz="1600" spc="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(4.8%</a:t>
            </a:r>
            <a:endParaRPr sz="1600">
              <a:latin typeface="Segoe UI Semilight"/>
              <a:cs typeface="Segoe UI Semilight"/>
            </a:endParaRPr>
          </a:p>
          <a:p>
            <a:pPr marL="282092">
              <a:lnSpc>
                <a:spcPct val="110839"/>
              </a:lnSpc>
              <a:spcBef>
                <a:spcPts val="1633"/>
              </a:spcBef>
            </a:pPr>
            <a:r>
              <a:rPr sz="1600" spc="0" dirty="0" smtClean="0">
                <a:latin typeface="Segoe UI Semilight"/>
                <a:cs typeface="Segoe UI Semilight"/>
              </a:rPr>
              <a:t>inc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ease)</a:t>
            </a:r>
            <a:endParaRPr sz="1600">
              <a:latin typeface="Segoe UI Semilight"/>
              <a:cs typeface="Segoe UI Semilight"/>
            </a:endParaRPr>
          </a:p>
          <a:p>
            <a:pPr marL="282092" marR="109447" indent="-192024">
              <a:lnSpc>
                <a:spcPts val="2299"/>
              </a:lnSpc>
              <a:spcBef>
                <a:spcPts val="602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The</a:t>
            </a:r>
            <a:r>
              <a:rPr sz="1600" spc="-25" dirty="0" smtClean="0">
                <a:latin typeface="Segoe UI Semilight"/>
                <a:cs typeface="Segoe UI Semilight"/>
              </a:rPr>
              <a:t> r</a:t>
            </a:r>
            <a:r>
              <a:rPr sz="1600" spc="0" dirty="0" smtClean="0">
                <a:latin typeface="Segoe UI Semilight"/>
                <a:cs typeface="Segoe UI Semilight"/>
              </a:rPr>
              <a:t>emain</a:t>
            </a:r>
            <a:r>
              <a:rPr sz="1600" spc="4" dirty="0" smtClean="0">
                <a:latin typeface="Segoe UI Semilight"/>
                <a:cs typeface="Segoe UI Semilight"/>
              </a:rPr>
              <a:t>i</a:t>
            </a:r>
            <a:r>
              <a:rPr sz="1600" spc="0" dirty="0" smtClean="0">
                <a:latin typeface="Segoe UI Semilight"/>
                <a:cs typeface="Segoe UI Semilight"/>
              </a:rPr>
              <a:t>ng</a:t>
            </a:r>
            <a:r>
              <a:rPr sz="1600" spc="-4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12,500</a:t>
            </a:r>
            <a:r>
              <a:rPr sz="1600" spc="-68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u</a:t>
            </a:r>
            <a:r>
              <a:rPr sz="1600" spc="-4" dirty="0" smtClean="0"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latin typeface="Segoe UI Semilight"/>
                <a:cs typeface="Segoe UI Semilight"/>
              </a:rPr>
              <a:t>its </a:t>
            </a:r>
            <a:endParaRPr sz="1600">
              <a:latin typeface="Segoe UI Semilight"/>
              <a:cs typeface="Segoe UI Semilight"/>
            </a:endParaRPr>
          </a:p>
          <a:p>
            <a:pPr marL="282092" marR="109447">
              <a:lnSpc>
                <a:spcPts val="2128"/>
              </a:lnSpc>
              <a:spcBef>
                <a:spcPts val="1692"/>
              </a:spcBef>
            </a:pP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1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4" dirty="0" smtClean="0">
                <a:latin typeface="Segoe UI Semilight"/>
                <a:cs typeface="Segoe UI Semilight"/>
              </a:rPr>
              <a:t>x</a:t>
            </a:r>
            <a:r>
              <a:rPr sz="1600" spc="0" dirty="0" smtClean="0">
                <a:latin typeface="Segoe UI Semilight"/>
                <a:cs typeface="Segoe UI Semilight"/>
              </a:rPr>
              <a:t>isting</a:t>
            </a:r>
            <a:r>
              <a:rPr sz="1600" spc="-26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u</a:t>
            </a:r>
            <a:r>
              <a:rPr sz="1600" spc="-4" dirty="0" smtClean="0"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latin typeface="Segoe UI Semilight"/>
                <a:cs typeface="Segoe UI Semilight"/>
              </a:rPr>
              <a:t>met</a:t>
            </a:r>
            <a:r>
              <a:rPr sz="1600" spc="-2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n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ed</a:t>
            </a:r>
            <a:r>
              <a:rPr sz="1600" spc="-1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for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07614" y="1050798"/>
            <a:ext cx="5796280" cy="4922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1379">
              <a:lnSpc>
                <a:spcPct val="110839"/>
              </a:lnSpc>
              <a:spcBef>
                <a:spcPts val="415"/>
              </a:spcBef>
            </a:pP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-8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600" spc="-8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-1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-8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fo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-2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-5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5</a:t>
            </a:r>
            <a:r>
              <a:rPr sz="1600" spc="-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ye</a:t>
            </a:r>
            <a:r>
              <a:rPr sz="1600" spc="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ar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-6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(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201</a:t>
            </a:r>
            <a:r>
              <a:rPr sz="1600" spc="6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7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-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20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)</a:t>
            </a:r>
            <a:endParaRPr sz="1600">
              <a:latin typeface="Segoe UI Semilight"/>
              <a:cs typeface="Segoe UI Semilight"/>
            </a:endParaRPr>
          </a:p>
          <a:p>
            <a:pPr marL="111379">
              <a:lnSpc>
                <a:spcPts val="1920"/>
              </a:lnSpc>
              <a:spcBef>
                <a:spcPts val="96"/>
              </a:spcBef>
            </a:pP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#</a:t>
            </a:r>
            <a:r>
              <a:rPr sz="1600" spc="-9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1600" spc="-29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f</a:t>
            </a:r>
            <a:r>
              <a:rPr sz="1600" spc="-23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</a:t>
            </a:r>
            <a:r>
              <a:rPr sz="1600" spc="-4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its</a:t>
            </a:r>
            <a:endParaRPr sz="1600">
              <a:latin typeface="Segoe UI Semilight"/>
              <a:cs typeface="Segoe UI Semilight"/>
            </a:endParaRPr>
          </a:p>
          <a:p>
            <a:pPr marL="709797" marR="608832" algn="ctr">
              <a:lnSpc>
                <a:spcPts val="2228"/>
              </a:lnSpc>
              <a:spcBef>
                <a:spcPts val="593"/>
              </a:spcBef>
              <a:tabLst>
                <a:tab pos="2463800" algn="l"/>
                <a:tab pos="4305300" algn="l"/>
              </a:tabLst>
            </a:pPr>
            <a:r>
              <a:rPr sz="2400" spc="0" baseline="3132" dirty="0" smtClean="0">
                <a:latin typeface="Segoe UI Semilight"/>
                <a:cs typeface="Segoe UI Semilight"/>
              </a:rPr>
              <a:t>50,000</a:t>
            </a:r>
            <a:r>
              <a:rPr sz="2400" spc="-60" baseline="3132" dirty="0" smtClean="0">
                <a:latin typeface="Segoe UI Semilight"/>
                <a:cs typeface="Segoe UI Semilight"/>
              </a:rPr>
              <a:t> </a:t>
            </a:r>
            <a:r>
              <a:rPr sz="2400" spc="0" baseline="3132" dirty="0" smtClean="0">
                <a:latin typeface="Segoe UI Semilight"/>
                <a:cs typeface="Segoe UI Semilight"/>
              </a:rPr>
              <a:t>–	</a:t>
            </a:r>
            <a:r>
              <a:rPr sz="1600" spc="0" dirty="0" smtClean="0">
                <a:latin typeface="Segoe UI Semilight"/>
                <a:cs typeface="Segoe UI Semilight"/>
              </a:rPr>
              <a:t>110,000</a:t>
            </a:r>
            <a:r>
              <a:rPr sz="1600" spc="-5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–	160,000</a:t>
            </a:r>
            <a:r>
              <a:rPr sz="1600" spc="-61" dirty="0" smtClean="0">
                <a:latin typeface="Segoe UI Semilight"/>
                <a:cs typeface="Segoe UI Semilight"/>
              </a:rPr>
              <a:t> </a:t>
            </a:r>
            <a:r>
              <a:rPr sz="1600" spc="-7" dirty="0" smtClean="0">
                <a:latin typeface="Segoe UI Semilight"/>
                <a:cs typeface="Segoe UI Semilight"/>
              </a:rPr>
              <a:t>–</a:t>
            </a:r>
            <a:endParaRPr sz="1600">
              <a:latin typeface="Segoe UI Semilight"/>
              <a:cs typeface="Segoe UI Semilight"/>
            </a:endParaRPr>
          </a:p>
          <a:p>
            <a:pPr marL="789473" marR="685062" algn="ctr">
              <a:lnSpc>
                <a:spcPts val="1920"/>
              </a:lnSpc>
              <a:spcBef>
                <a:spcPts val="96"/>
              </a:spcBef>
              <a:tabLst>
                <a:tab pos="2527300" algn="l"/>
                <a:tab pos="4381500" algn="l"/>
              </a:tabLst>
            </a:pPr>
            <a:r>
              <a:rPr sz="2400" spc="0" baseline="3132" dirty="0" smtClean="0">
                <a:latin typeface="Segoe UI Semilight"/>
                <a:cs typeface="Segoe UI Semilight"/>
              </a:rPr>
              <a:t>60,000	</a:t>
            </a:r>
            <a:r>
              <a:rPr sz="1600" spc="0" dirty="0" smtClean="0">
                <a:latin typeface="Segoe UI Semilight"/>
                <a:cs typeface="Segoe UI Semilight"/>
              </a:rPr>
              <a:t>120,000	</a:t>
            </a:r>
            <a:r>
              <a:rPr sz="1600" spc="-5" dirty="0" smtClean="0">
                <a:latin typeface="Segoe UI Semilight"/>
                <a:cs typeface="Segoe UI Semilight"/>
              </a:rPr>
              <a:t>1</a:t>
            </a:r>
            <a:r>
              <a:rPr sz="1600" spc="-3" dirty="0" smtClean="0">
                <a:latin typeface="Segoe UI Semilight"/>
                <a:cs typeface="Segoe UI Semilight"/>
              </a:rPr>
              <a:t>8</a:t>
            </a:r>
            <a:r>
              <a:rPr sz="1600" spc="-7" dirty="0" smtClean="0">
                <a:latin typeface="Segoe UI Semilight"/>
                <a:cs typeface="Segoe UI Semilight"/>
              </a:rPr>
              <a:t>0,000</a:t>
            </a:r>
            <a:endParaRPr sz="1600">
              <a:latin typeface="Segoe UI Semilight"/>
              <a:cs typeface="Segoe UI Semilight"/>
            </a:endParaRPr>
          </a:p>
          <a:p>
            <a:pPr marL="2208149">
              <a:lnSpc>
                <a:spcPct val="110839"/>
              </a:lnSpc>
              <a:spcBef>
                <a:spcPts val="2547"/>
              </a:spcBef>
              <a:tabLst>
                <a:tab pos="4051300" algn="l"/>
              </a:tabLst>
            </a:pPr>
            <a:r>
              <a:rPr sz="1600" spc="0" dirty="0" smtClean="0">
                <a:latin typeface="Segoe UI Semilight"/>
                <a:cs typeface="Segoe UI Semilight"/>
              </a:rPr>
              <a:t>27,500</a:t>
            </a:r>
            <a:r>
              <a:rPr sz="1600" spc="-50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–</a:t>
            </a:r>
            <a:r>
              <a:rPr sz="1600" spc="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30,000	40,0</a:t>
            </a:r>
            <a:r>
              <a:rPr sz="1600" spc="-4" dirty="0" smtClean="0">
                <a:latin typeface="Segoe UI Semilight"/>
                <a:cs typeface="Segoe UI Semilight"/>
              </a:rPr>
              <a:t>0</a:t>
            </a:r>
            <a:r>
              <a:rPr sz="1600" spc="0" dirty="0" smtClean="0">
                <a:latin typeface="Segoe UI Semilight"/>
                <a:cs typeface="Segoe UI Semilight"/>
              </a:rPr>
              <a:t>0</a:t>
            </a:r>
            <a:r>
              <a:rPr sz="1600" spc="-50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–</a:t>
            </a:r>
            <a:r>
              <a:rPr sz="1600" spc="-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45,0</a:t>
            </a:r>
            <a:r>
              <a:rPr sz="1600" spc="-4" dirty="0" smtClean="0">
                <a:latin typeface="Segoe UI Semilight"/>
                <a:cs typeface="Segoe UI Semilight"/>
              </a:rPr>
              <a:t>0</a:t>
            </a:r>
            <a:r>
              <a:rPr sz="1600" spc="0" dirty="0" smtClean="0">
                <a:latin typeface="Segoe UI Semilight"/>
                <a:cs typeface="Segoe UI Semilight"/>
              </a:rPr>
              <a:t>0</a:t>
            </a:r>
            <a:endParaRPr sz="1600">
              <a:latin typeface="Segoe UI Semilight"/>
              <a:cs typeface="Segoe UI Semilight"/>
            </a:endParaRPr>
          </a:p>
          <a:p>
            <a:pPr marL="374396" marR="475309">
              <a:lnSpc>
                <a:spcPts val="1920"/>
              </a:lnSpc>
              <a:spcBef>
                <a:spcPts val="14194"/>
              </a:spcBef>
              <a:tabLst>
                <a:tab pos="2222500" algn="l"/>
                <a:tab pos="4076700" algn="l"/>
              </a:tabLst>
            </a:pP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4" dirty="0" smtClean="0">
                <a:latin typeface="Segoe UI Semilight"/>
                <a:cs typeface="Segoe UI Semilight"/>
              </a:rPr>
              <a:t>x</a:t>
            </a:r>
            <a:r>
              <a:rPr sz="1600" spc="0" dirty="0" smtClean="0">
                <a:latin typeface="Segoe UI Semilight"/>
                <a:cs typeface="Segoe UI Semilight"/>
              </a:rPr>
              <a:t>isting</a:t>
            </a:r>
            <a:r>
              <a:rPr sz="1600" spc="-4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n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ed</a:t>
            </a:r>
            <a:r>
              <a:rPr sz="1600" spc="-1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for	</a:t>
            </a:r>
            <a:r>
              <a:rPr sz="1600" spc="-4" dirty="0" smtClean="0">
                <a:latin typeface="Segoe UI Semilight"/>
                <a:cs typeface="Segoe UI Semilight"/>
              </a:rPr>
              <a:t>D</a:t>
            </a:r>
            <a:r>
              <a:rPr sz="1600" spc="0" dirty="0" smtClean="0">
                <a:latin typeface="Segoe UI Semilight"/>
                <a:cs typeface="Segoe UI Semilight"/>
              </a:rPr>
              <a:t>emand</a:t>
            </a:r>
            <a:r>
              <a:rPr sz="1600" spc="-3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-9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e	</a:t>
            </a:r>
            <a:r>
              <a:rPr sz="1600" spc="-16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al</a:t>
            </a:r>
            <a:r>
              <a:rPr sz="1600" spc="-2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-9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m</a:t>
            </a:r>
            <a:r>
              <a:rPr sz="1600" spc="4" dirty="0" smtClean="0"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latin typeface="Segoe UI Semilight"/>
                <a:cs typeface="Segoe UI Semilight"/>
              </a:rPr>
              <a:t>nd formal</a:t>
            </a:r>
            <a:r>
              <a:rPr sz="1600" spc="-3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ho</a:t>
            </a:r>
            <a:r>
              <a:rPr sz="1600" spc="-9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sing	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1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g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ow</a:t>
            </a:r>
            <a:r>
              <a:rPr sz="1600" spc="-9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h</a:t>
            </a:r>
            <a:r>
              <a:rPr sz="1600" spc="-23" dirty="0" smtClean="0">
                <a:latin typeface="Segoe UI Semilight"/>
                <a:cs typeface="Segoe UI Semilight"/>
              </a:rPr>
              <a:t> </a:t>
            </a:r>
            <a:r>
              <a:rPr sz="1600" spc="-29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f	o</a:t>
            </a:r>
            <a:r>
              <a:rPr sz="1600" spc="-14" dirty="0" smtClean="0">
                <a:latin typeface="Segoe UI Semilight"/>
                <a:cs typeface="Segoe UI Semilight"/>
              </a:rPr>
              <a:t>v</a:t>
            </a:r>
            <a:r>
              <a:rPr sz="1600" spc="0" dirty="0" smtClean="0">
                <a:latin typeface="Segoe UI Semilight"/>
                <a:cs typeface="Segoe UI Semilight"/>
              </a:rPr>
              <a:t>er</a:t>
            </a:r>
            <a:r>
              <a:rPr sz="1600" spc="-20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5</a:t>
            </a:r>
            <a:r>
              <a:rPr sz="1600" spc="-13" dirty="0" smtClean="0"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latin typeface="Segoe UI Semilight"/>
                <a:cs typeface="Segoe UI Semilight"/>
              </a:rPr>
              <a:t>y</a:t>
            </a:r>
            <a:r>
              <a:rPr sz="1600" spc="0" dirty="0" smtClean="0">
                <a:latin typeface="Segoe UI Semilight"/>
                <a:cs typeface="Segoe UI Semilight"/>
              </a:rPr>
              <a:t>ea</a:t>
            </a:r>
            <a:r>
              <a:rPr sz="1600" spc="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s se</a:t>
            </a:r>
            <a:r>
              <a:rPr sz="1600" spc="-9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tl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men</a:t>
            </a:r>
            <a:r>
              <a:rPr sz="1600" spc="-9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s	p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p</a:t>
            </a:r>
            <a:r>
              <a:rPr sz="1600" spc="-4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l</a:t>
            </a:r>
            <a:r>
              <a:rPr sz="1600" spc="4" dirty="0" smtClean="0"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latin typeface="Segoe UI Semilight"/>
                <a:cs typeface="Segoe UI Semilight"/>
              </a:rPr>
              <a:t>tion</a:t>
            </a:r>
            <a:endParaRPr sz="1600">
              <a:latin typeface="Segoe UI Semilight"/>
              <a:cs typeface="Segoe UI Semilight"/>
            </a:endParaRPr>
          </a:p>
          <a:p>
            <a:pPr marL="224790" marR="3782557">
              <a:lnSpc>
                <a:spcPts val="1920"/>
              </a:lnSpc>
              <a:spcBef>
                <a:spcPts val="475"/>
              </a:spcBef>
            </a:pPr>
            <a:r>
              <a:rPr sz="1600" i="1" spc="-4" dirty="0" smtClean="0">
                <a:latin typeface="Segoe UI Semilight"/>
                <a:cs typeface="Segoe UI Semilight"/>
              </a:rPr>
              <a:t>C</a:t>
            </a:r>
            <a:r>
              <a:rPr sz="1600" i="1" spc="0" dirty="0" smtClean="0">
                <a:latin typeface="Segoe UI Semilight"/>
                <a:cs typeface="Segoe UI Semilight"/>
              </a:rPr>
              <a:t>urr</a:t>
            </a:r>
            <a:r>
              <a:rPr sz="1600" i="1" spc="-4" dirty="0" smtClean="0">
                <a:latin typeface="Segoe UI Semilight"/>
                <a:cs typeface="Segoe UI Semilight"/>
              </a:rPr>
              <a:t>e</a:t>
            </a:r>
            <a:r>
              <a:rPr sz="1600" i="1" spc="0" dirty="0" smtClean="0">
                <a:latin typeface="Segoe UI Semilight"/>
                <a:cs typeface="Segoe UI Semilight"/>
              </a:rPr>
              <a:t>ntly</a:t>
            </a:r>
            <a:r>
              <a:rPr sz="1600" i="1" spc="-52" dirty="0" smtClean="0">
                <a:latin typeface="Segoe UI Semilight"/>
                <a:cs typeface="Segoe UI Semilight"/>
              </a:rPr>
              <a:t> </a:t>
            </a:r>
            <a:r>
              <a:rPr sz="1600" i="1" spc="0" dirty="0" smtClean="0">
                <a:latin typeface="Segoe UI Semilight"/>
                <a:cs typeface="Segoe UI Semilight"/>
              </a:rPr>
              <a:t>living</a:t>
            </a:r>
            <a:r>
              <a:rPr sz="1600" i="1" spc="-20" dirty="0" smtClean="0">
                <a:latin typeface="Segoe UI Semilight"/>
                <a:cs typeface="Segoe UI Semilight"/>
              </a:rPr>
              <a:t> </a:t>
            </a:r>
            <a:r>
              <a:rPr sz="1600" i="1" spc="0" dirty="0" smtClean="0">
                <a:latin typeface="Segoe UI Semilight"/>
                <a:cs typeface="Segoe UI Semilight"/>
              </a:rPr>
              <a:t>in in</a:t>
            </a:r>
            <a:r>
              <a:rPr sz="1600" i="1" spc="4" dirty="0" smtClean="0">
                <a:latin typeface="Segoe UI Semilight"/>
                <a:cs typeface="Segoe UI Semilight"/>
              </a:rPr>
              <a:t>f</a:t>
            </a:r>
            <a:r>
              <a:rPr sz="1600" i="1" spc="0" dirty="0" smtClean="0">
                <a:latin typeface="Segoe UI Semilight"/>
                <a:cs typeface="Segoe UI Semilight"/>
              </a:rPr>
              <a:t>ormal</a:t>
            </a:r>
            <a:r>
              <a:rPr sz="1600" i="1" spc="-56" dirty="0" smtClean="0">
                <a:latin typeface="Segoe UI Semilight"/>
                <a:cs typeface="Segoe UI Semilight"/>
              </a:rPr>
              <a:t> </a:t>
            </a:r>
            <a:r>
              <a:rPr sz="1600" i="1" spc="0" dirty="0" smtClean="0">
                <a:latin typeface="Segoe UI Semilight"/>
                <a:cs typeface="Segoe UI Semilight"/>
              </a:rPr>
              <a:t>se</a:t>
            </a:r>
            <a:r>
              <a:rPr sz="1600" i="1" spc="-4" dirty="0" smtClean="0">
                <a:latin typeface="Segoe UI Semilight"/>
                <a:cs typeface="Segoe UI Semilight"/>
              </a:rPr>
              <a:t>t</a:t>
            </a:r>
            <a:r>
              <a:rPr sz="1600" i="1" spc="0" dirty="0" smtClean="0">
                <a:latin typeface="Segoe UI Semilight"/>
                <a:cs typeface="Segoe UI Semilight"/>
              </a:rPr>
              <a:t>tle</a:t>
            </a:r>
            <a:r>
              <a:rPr sz="1600" i="1" spc="-4" dirty="0" smtClean="0">
                <a:latin typeface="Segoe UI Semilight"/>
                <a:cs typeface="Segoe UI Semilight"/>
              </a:rPr>
              <a:t>m</a:t>
            </a:r>
            <a:r>
              <a:rPr sz="1600" i="1" spc="0" dirty="0" smtClean="0">
                <a:latin typeface="Segoe UI Semilight"/>
                <a:cs typeface="Segoe UI Semilight"/>
              </a:rPr>
              <a:t>e</a:t>
            </a:r>
            <a:r>
              <a:rPr sz="1600" i="1" spc="-4" dirty="0" smtClean="0">
                <a:latin typeface="Segoe UI Semilight"/>
                <a:cs typeface="Segoe UI Semilight"/>
              </a:rPr>
              <a:t>n</a:t>
            </a:r>
            <a:r>
              <a:rPr sz="1600" i="1" spc="0" dirty="0" smtClean="0">
                <a:latin typeface="Segoe UI Semilight"/>
                <a:cs typeface="Segoe UI Semilight"/>
              </a:rPr>
              <a:t>ts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24317" y="2862268"/>
            <a:ext cx="2122362" cy="11052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1000"/>
              </a:lnSpc>
            </a:pPr>
            <a:endParaRPr sz="1000"/>
          </a:p>
          <a:p>
            <a:pPr marL="267217">
              <a:lnSpc>
                <a:spcPct val="110839"/>
              </a:lnSpc>
              <a:spcBef>
                <a:spcPts val="5383"/>
              </a:spcBef>
            </a:pPr>
            <a:r>
              <a:rPr sz="1600" spc="0" dirty="0" smtClean="0">
                <a:latin typeface="Segoe UI Semilight"/>
                <a:cs typeface="Segoe UI Semilight"/>
              </a:rPr>
              <a:t>12,500</a:t>
            </a:r>
            <a:r>
              <a:rPr sz="1600" spc="-5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–</a:t>
            </a:r>
            <a:r>
              <a:rPr sz="1600" spc="-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15,000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33980" y="2862268"/>
            <a:ext cx="1333459" cy="11052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5896355" y="2862268"/>
            <a:ext cx="671084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567440" y="2862268"/>
            <a:ext cx="523850" cy="11052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7091290" y="2862268"/>
            <a:ext cx="1323824" cy="16432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8415115" y="2862268"/>
            <a:ext cx="261798" cy="16432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3124317" y="3967471"/>
            <a:ext cx="261798" cy="538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3386116" y="3967471"/>
            <a:ext cx="1323951" cy="538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4710067" y="3967471"/>
            <a:ext cx="2381223" cy="538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3118104" y="1490980"/>
            <a:ext cx="55606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3232404" y="5276596"/>
            <a:ext cx="17598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348838"/>
            <a:ext cx="8973812" cy="372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L="924153">
              <a:lnSpc>
                <a:spcPct val="110839"/>
              </a:lnSpc>
              <a:tabLst>
                <a:tab pos="8712200" algn="l"/>
              </a:tabLst>
            </a:pP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OUR</a:t>
            </a:r>
            <a:r>
              <a:rPr sz="1000" spc="-9" dirty="0" smtClean="0">
                <a:latin typeface="Segoe UI Semilight"/>
                <a:cs typeface="Segoe UI Semilight"/>
              </a:rPr>
              <a:t>C</a:t>
            </a:r>
            <a:r>
              <a:rPr sz="1000" spc="0" dirty="0" smtClean="0">
                <a:latin typeface="Segoe UI Semilight"/>
                <a:cs typeface="Segoe UI Semilight"/>
              </a:rPr>
              <a:t>E:</a:t>
            </a:r>
            <a:r>
              <a:rPr sz="1000" spc="-1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IL</a:t>
            </a:r>
            <a:r>
              <a:rPr sz="1000" spc="0" dirty="0" smtClean="0">
                <a:latin typeface="Segoe UI Semilight"/>
                <a:cs typeface="Segoe UI Semilight"/>
              </a:rPr>
              <a:t>O,</a:t>
            </a:r>
            <a:r>
              <a:rPr sz="1000" spc="-16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IF</a:t>
            </a:r>
            <a:r>
              <a:rPr sz="1000" spc="-4" dirty="0" smtClean="0">
                <a:latin typeface="Segoe UI Semilight"/>
                <a:cs typeface="Segoe UI Semilight"/>
              </a:rPr>
              <a:t>C</a:t>
            </a:r>
            <a:r>
              <a:rPr sz="1000" spc="0" dirty="0" smtClean="0">
                <a:latin typeface="Segoe UI Semilight"/>
                <a:cs typeface="Segoe UI Semilight"/>
              </a:rPr>
              <a:t>,</a:t>
            </a:r>
            <a:r>
              <a:rPr sz="1000" spc="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Ho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sin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55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expe</a:t>
            </a:r>
            <a:r>
              <a:rPr sz="1000" spc="0" dirty="0" smtClean="0">
                <a:latin typeface="Segoe UI Semilight"/>
                <a:cs typeface="Segoe UI Semilight"/>
              </a:rPr>
              <a:t>rt</a:t>
            </a:r>
            <a:r>
              <a:rPr sz="1000" spc="-4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in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rv</a:t>
            </a:r>
            <a:r>
              <a:rPr sz="1000" spc="4" dirty="0" smtClean="0">
                <a:latin typeface="Segoe UI Semilight"/>
                <a:cs typeface="Segoe UI Semilight"/>
              </a:rPr>
              <a:t>ie</a:t>
            </a:r>
            <a:r>
              <a:rPr sz="1000" spc="0" dirty="0" smtClean="0">
                <a:latin typeface="Segoe UI Semilight"/>
                <a:cs typeface="Segoe UI Semilight"/>
              </a:rPr>
              <a:t>ws	</a:t>
            </a:r>
            <a:r>
              <a:rPr sz="10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11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329172"/>
            <a:ext cx="8961119" cy="391666"/>
          </a:xfrm>
          <a:custGeom>
            <a:avLst/>
            <a:gdLst/>
            <a:ahLst/>
            <a:cxnLst/>
            <a:rect l="l" t="t" r="r" b="b"/>
            <a:pathLst>
              <a:path w="8961119" h="391666">
                <a:moveTo>
                  <a:pt x="8961119" y="391666"/>
                </a:moveTo>
                <a:lnTo>
                  <a:pt x="8961119" y="0"/>
                </a:lnTo>
                <a:lnTo>
                  <a:pt x="0" y="0"/>
                </a:lnTo>
                <a:lnTo>
                  <a:pt x="0" y="391666"/>
                </a:lnTo>
                <a:lnTo>
                  <a:pt x="8961119" y="391666"/>
                </a:lnTo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58078" y="1566672"/>
            <a:ext cx="2737104" cy="4476749"/>
          </a:xfrm>
          <a:custGeom>
            <a:avLst/>
            <a:gdLst/>
            <a:ahLst/>
            <a:cxnLst/>
            <a:rect l="l" t="t" r="r" b="b"/>
            <a:pathLst>
              <a:path w="2737104" h="4476749">
                <a:moveTo>
                  <a:pt x="0" y="4476749"/>
                </a:moveTo>
                <a:lnTo>
                  <a:pt x="2737104" y="4476749"/>
                </a:lnTo>
                <a:lnTo>
                  <a:pt x="2737104" y="0"/>
                </a:lnTo>
                <a:lnTo>
                  <a:pt x="0" y="0"/>
                </a:lnTo>
                <a:lnTo>
                  <a:pt x="0" y="44767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58078" y="1029462"/>
            <a:ext cx="2737104" cy="5013959"/>
          </a:xfrm>
          <a:custGeom>
            <a:avLst/>
            <a:gdLst/>
            <a:ahLst/>
            <a:cxnLst/>
            <a:rect l="l" t="t" r="r" b="b"/>
            <a:pathLst>
              <a:path w="2737104" h="5013959">
                <a:moveTo>
                  <a:pt x="0" y="5013959"/>
                </a:moveTo>
                <a:lnTo>
                  <a:pt x="2737104" y="5013959"/>
                </a:lnTo>
                <a:lnTo>
                  <a:pt x="2737104" y="0"/>
                </a:lnTo>
                <a:lnTo>
                  <a:pt x="0" y="0"/>
                </a:lnTo>
                <a:lnTo>
                  <a:pt x="0" y="5013959"/>
                </a:lnTo>
                <a:close/>
              </a:path>
            </a:pathLst>
          </a:custGeom>
          <a:ln w="19812">
            <a:solidFill>
              <a:srgbClr val="3374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57315" y="1028700"/>
            <a:ext cx="2737104" cy="537972"/>
          </a:xfrm>
          <a:custGeom>
            <a:avLst/>
            <a:gdLst/>
            <a:ahLst/>
            <a:cxnLst/>
            <a:rect l="l" t="t" r="r" b="b"/>
            <a:pathLst>
              <a:path w="2737104" h="537972">
                <a:moveTo>
                  <a:pt x="0" y="537972"/>
                </a:moveTo>
                <a:lnTo>
                  <a:pt x="2737104" y="537972"/>
                </a:lnTo>
                <a:lnTo>
                  <a:pt x="2737104" y="0"/>
                </a:lnTo>
                <a:lnTo>
                  <a:pt x="0" y="0"/>
                </a:lnTo>
                <a:lnTo>
                  <a:pt x="0" y="537972"/>
                </a:lnTo>
              </a:path>
            </a:pathLst>
          </a:custGeom>
          <a:solidFill>
            <a:srgbClr val="337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2212" y="1028700"/>
            <a:ext cx="5711952" cy="5013960"/>
          </a:xfrm>
          <a:custGeom>
            <a:avLst/>
            <a:gdLst/>
            <a:ahLst/>
            <a:cxnLst/>
            <a:rect l="l" t="t" r="r" b="b"/>
            <a:pathLst>
              <a:path w="5711952" h="5013960">
                <a:moveTo>
                  <a:pt x="0" y="5013960"/>
                </a:moveTo>
                <a:lnTo>
                  <a:pt x="5711952" y="5013960"/>
                </a:lnTo>
                <a:lnTo>
                  <a:pt x="5711952" y="0"/>
                </a:lnTo>
                <a:lnTo>
                  <a:pt x="0" y="0"/>
                </a:lnTo>
                <a:lnTo>
                  <a:pt x="0" y="5013960"/>
                </a:lnTo>
                <a:close/>
              </a:path>
            </a:pathLst>
          </a:custGeom>
          <a:ln w="1219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2212" y="1028700"/>
            <a:ext cx="5711952" cy="537972"/>
          </a:xfrm>
          <a:custGeom>
            <a:avLst/>
            <a:gdLst/>
            <a:ahLst/>
            <a:cxnLst/>
            <a:rect l="l" t="t" r="r" b="b"/>
            <a:pathLst>
              <a:path w="5711952" h="537972">
                <a:moveTo>
                  <a:pt x="0" y="537972"/>
                </a:moveTo>
                <a:lnTo>
                  <a:pt x="5711952" y="537972"/>
                </a:lnTo>
                <a:lnTo>
                  <a:pt x="5711952" y="0"/>
                </a:lnTo>
                <a:lnTo>
                  <a:pt x="0" y="0"/>
                </a:lnTo>
                <a:lnTo>
                  <a:pt x="0" y="537972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87167" y="2705100"/>
            <a:ext cx="3328416" cy="0"/>
          </a:xfrm>
          <a:custGeom>
            <a:avLst/>
            <a:gdLst/>
            <a:ahLst/>
            <a:cxnLst/>
            <a:rect l="l" t="t" r="r" b="b"/>
            <a:pathLst>
              <a:path w="3328416">
                <a:moveTo>
                  <a:pt x="0" y="0"/>
                </a:moveTo>
                <a:lnTo>
                  <a:pt x="3328416" y="0"/>
                </a:lnTo>
              </a:path>
            </a:pathLst>
          </a:custGeom>
          <a:ln w="12192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87167" y="3808476"/>
            <a:ext cx="3328416" cy="0"/>
          </a:xfrm>
          <a:custGeom>
            <a:avLst/>
            <a:gdLst/>
            <a:ahLst/>
            <a:cxnLst/>
            <a:rect l="l" t="t" r="r" b="b"/>
            <a:pathLst>
              <a:path w="3328416">
                <a:moveTo>
                  <a:pt x="0" y="0"/>
                </a:moveTo>
                <a:lnTo>
                  <a:pt x="3328416" y="0"/>
                </a:lnTo>
              </a:path>
            </a:pathLst>
          </a:custGeom>
          <a:ln w="12192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87167" y="4911852"/>
            <a:ext cx="3328416" cy="0"/>
          </a:xfrm>
          <a:custGeom>
            <a:avLst/>
            <a:gdLst/>
            <a:ahLst/>
            <a:cxnLst/>
            <a:rect l="l" t="t" r="r" b="b"/>
            <a:pathLst>
              <a:path w="3328416">
                <a:moveTo>
                  <a:pt x="0" y="0"/>
                </a:moveTo>
                <a:lnTo>
                  <a:pt x="3328416" y="0"/>
                </a:lnTo>
              </a:path>
            </a:pathLst>
          </a:custGeom>
          <a:ln w="12192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8600" y="3837432"/>
            <a:ext cx="2211324" cy="1045463"/>
          </a:xfrm>
          <a:custGeom>
            <a:avLst/>
            <a:gdLst/>
            <a:ahLst/>
            <a:cxnLst/>
            <a:rect l="l" t="t" r="r" b="b"/>
            <a:pathLst>
              <a:path w="2211324" h="1045463">
                <a:moveTo>
                  <a:pt x="0" y="1045463"/>
                </a:moveTo>
                <a:lnTo>
                  <a:pt x="2211324" y="1045463"/>
                </a:lnTo>
                <a:lnTo>
                  <a:pt x="2211324" y="0"/>
                </a:lnTo>
                <a:lnTo>
                  <a:pt x="0" y="0"/>
                </a:lnTo>
                <a:lnTo>
                  <a:pt x="0" y="1045463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82367" y="4197096"/>
            <a:ext cx="141731" cy="48768"/>
          </a:xfrm>
          <a:custGeom>
            <a:avLst/>
            <a:gdLst/>
            <a:ahLst/>
            <a:cxnLst/>
            <a:rect l="l" t="t" r="r" b="b"/>
            <a:pathLst>
              <a:path w="141731" h="48768">
                <a:moveTo>
                  <a:pt x="141731" y="0"/>
                </a:moveTo>
                <a:lnTo>
                  <a:pt x="0" y="27432"/>
                </a:lnTo>
                <a:lnTo>
                  <a:pt x="0" y="48768"/>
                </a:lnTo>
                <a:lnTo>
                  <a:pt x="141731" y="21336"/>
                </a:lnTo>
                <a:lnTo>
                  <a:pt x="141731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38883" y="4216908"/>
            <a:ext cx="289560" cy="86868"/>
          </a:xfrm>
          <a:custGeom>
            <a:avLst/>
            <a:gdLst/>
            <a:ahLst/>
            <a:cxnLst/>
            <a:rect l="l" t="t" r="r" b="b"/>
            <a:pathLst>
              <a:path w="289560" h="86868">
                <a:moveTo>
                  <a:pt x="0" y="0"/>
                </a:moveTo>
                <a:lnTo>
                  <a:pt x="0" y="19811"/>
                </a:lnTo>
                <a:lnTo>
                  <a:pt x="148463" y="86867"/>
                </a:lnTo>
                <a:lnTo>
                  <a:pt x="250366" y="67055"/>
                </a:lnTo>
                <a:lnTo>
                  <a:pt x="146558" y="67055"/>
                </a:lnTo>
                <a:lnTo>
                  <a:pt x="143002" y="64007"/>
                </a:lnTo>
                <a:lnTo>
                  <a:pt x="0" y="0"/>
                </a:lnTo>
              </a:path>
              <a:path w="289560" h="86868">
                <a:moveTo>
                  <a:pt x="289560" y="38099"/>
                </a:moveTo>
                <a:lnTo>
                  <a:pt x="152146" y="65531"/>
                </a:lnTo>
                <a:lnTo>
                  <a:pt x="146558" y="67055"/>
                </a:lnTo>
                <a:lnTo>
                  <a:pt x="250366" y="67055"/>
                </a:lnTo>
                <a:lnTo>
                  <a:pt x="289560" y="59435"/>
                </a:lnTo>
                <a:lnTo>
                  <a:pt x="289560" y="38099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82367" y="4227576"/>
            <a:ext cx="141731" cy="48768"/>
          </a:xfrm>
          <a:custGeom>
            <a:avLst/>
            <a:gdLst/>
            <a:ahLst/>
            <a:cxnLst/>
            <a:rect l="l" t="t" r="r" b="b"/>
            <a:pathLst>
              <a:path w="141731" h="48768">
                <a:moveTo>
                  <a:pt x="141731" y="0"/>
                </a:moveTo>
                <a:lnTo>
                  <a:pt x="0" y="27431"/>
                </a:lnTo>
                <a:lnTo>
                  <a:pt x="0" y="48768"/>
                </a:lnTo>
                <a:lnTo>
                  <a:pt x="141731" y="21336"/>
                </a:lnTo>
                <a:lnTo>
                  <a:pt x="141731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38883" y="4247388"/>
            <a:ext cx="289560" cy="86868"/>
          </a:xfrm>
          <a:custGeom>
            <a:avLst/>
            <a:gdLst/>
            <a:ahLst/>
            <a:cxnLst/>
            <a:rect l="l" t="t" r="r" b="b"/>
            <a:pathLst>
              <a:path w="289560" h="86868">
                <a:moveTo>
                  <a:pt x="0" y="0"/>
                </a:moveTo>
                <a:lnTo>
                  <a:pt x="0" y="21335"/>
                </a:lnTo>
                <a:lnTo>
                  <a:pt x="148463" y="86868"/>
                </a:lnTo>
                <a:lnTo>
                  <a:pt x="250366" y="67056"/>
                </a:lnTo>
                <a:lnTo>
                  <a:pt x="146558" y="67056"/>
                </a:lnTo>
                <a:lnTo>
                  <a:pt x="143002" y="64007"/>
                </a:lnTo>
                <a:lnTo>
                  <a:pt x="0" y="0"/>
                </a:lnTo>
              </a:path>
              <a:path w="289560" h="86868">
                <a:moveTo>
                  <a:pt x="289560" y="38100"/>
                </a:moveTo>
                <a:lnTo>
                  <a:pt x="152146" y="65531"/>
                </a:lnTo>
                <a:lnTo>
                  <a:pt x="146558" y="67056"/>
                </a:lnTo>
                <a:lnTo>
                  <a:pt x="250366" y="67056"/>
                </a:lnTo>
                <a:lnTo>
                  <a:pt x="289560" y="59435"/>
                </a:lnTo>
                <a:lnTo>
                  <a:pt x="289560" y="3810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82367" y="4259580"/>
            <a:ext cx="141731" cy="48768"/>
          </a:xfrm>
          <a:custGeom>
            <a:avLst/>
            <a:gdLst/>
            <a:ahLst/>
            <a:cxnLst/>
            <a:rect l="l" t="t" r="r" b="b"/>
            <a:pathLst>
              <a:path w="141731" h="48768">
                <a:moveTo>
                  <a:pt x="141731" y="0"/>
                </a:moveTo>
                <a:lnTo>
                  <a:pt x="0" y="27432"/>
                </a:lnTo>
                <a:lnTo>
                  <a:pt x="0" y="48768"/>
                </a:lnTo>
                <a:lnTo>
                  <a:pt x="141731" y="21336"/>
                </a:lnTo>
                <a:lnTo>
                  <a:pt x="141731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38883" y="4280915"/>
            <a:ext cx="289560" cy="86868"/>
          </a:xfrm>
          <a:custGeom>
            <a:avLst/>
            <a:gdLst/>
            <a:ahLst/>
            <a:cxnLst/>
            <a:rect l="l" t="t" r="r" b="b"/>
            <a:pathLst>
              <a:path w="289560" h="86868">
                <a:moveTo>
                  <a:pt x="0" y="0"/>
                </a:moveTo>
                <a:lnTo>
                  <a:pt x="0" y="19812"/>
                </a:lnTo>
                <a:lnTo>
                  <a:pt x="148463" y="86868"/>
                </a:lnTo>
                <a:lnTo>
                  <a:pt x="252429" y="65531"/>
                </a:lnTo>
                <a:lnTo>
                  <a:pt x="146558" y="65531"/>
                </a:lnTo>
                <a:lnTo>
                  <a:pt x="143002" y="64007"/>
                </a:lnTo>
                <a:lnTo>
                  <a:pt x="0" y="0"/>
                </a:lnTo>
              </a:path>
              <a:path w="289560" h="86868">
                <a:moveTo>
                  <a:pt x="289560" y="36575"/>
                </a:moveTo>
                <a:lnTo>
                  <a:pt x="152146" y="64007"/>
                </a:lnTo>
                <a:lnTo>
                  <a:pt x="146558" y="65531"/>
                </a:lnTo>
                <a:lnTo>
                  <a:pt x="252429" y="65531"/>
                </a:lnTo>
                <a:lnTo>
                  <a:pt x="289560" y="57912"/>
                </a:lnTo>
                <a:lnTo>
                  <a:pt x="289560" y="36575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82367" y="4293108"/>
            <a:ext cx="141731" cy="48768"/>
          </a:xfrm>
          <a:custGeom>
            <a:avLst/>
            <a:gdLst/>
            <a:ahLst/>
            <a:cxnLst/>
            <a:rect l="l" t="t" r="r" b="b"/>
            <a:pathLst>
              <a:path w="141731" h="48768">
                <a:moveTo>
                  <a:pt x="141731" y="0"/>
                </a:moveTo>
                <a:lnTo>
                  <a:pt x="0" y="27431"/>
                </a:lnTo>
                <a:lnTo>
                  <a:pt x="0" y="48767"/>
                </a:lnTo>
                <a:lnTo>
                  <a:pt x="141731" y="21335"/>
                </a:lnTo>
                <a:lnTo>
                  <a:pt x="141731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38883" y="4312920"/>
            <a:ext cx="289560" cy="86868"/>
          </a:xfrm>
          <a:custGeom>
            <a:avLst/>
            <a:gdLst/>
            <a:ahLst/>
            <a:cxnLst/>
            <a:rect l="l" t="t" r="r" b="b"/>
            <a:pathLst>
              <a:path w="289560" h="86868">
                <a:moveTo>
                  <a:pt x="0" y="0"/>
                </a:moveTo>
                <a:lnTo>
                  <a:pt x="0" y="19812"/>
                </a:lnTo>
                <a:lnTo>
                  <a:pt x="148463" y="86868"/>
                </a:lnTo>
                <a:lnTo>
                  <a:pt x="258205" y="65532"/>
                </a:lnTo>
                <a:lnTo>
                  <a:pt x="146558" y="65532"/>
                </a:lnTo>
                <a:lnTo>
                  <a:pt x="143002" y="64008"/>
                </a:lnTo>
                <a:lnTo>
                  <a:pt x="0" y="0"/>
                </a:lnTo>
              </a:path>
              <a:path w="289560" h="86868">
                <a:moveTo>
                  <a:pt x="289560" y="38100"/>
                </a:moveTo>
                <a:lnTo>
                  <a:pt x="152146" y="65532"/>
                </a:lnTo>
                <a:lnTo>
                  <a:pt x="258205" y="65532"/>
                </a:lnTo>
                <a:lnTo>
                  <a:pt x="289560" y="59436"/>
                </a:lnTo>
                <a:lnTo>
                  <a:pt x="289560" y="3810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37681" y="4119396"/>
            <a:ext cx="286411" cy="94463"/>
          </a:xfrm>
          <a:custGeom>
            <a:avLst/>
            <a:gdLst/>
            <a:ahLst/>
            <a:cxnLst/>
            <a:rect l="l" t="t" r="r" b="b"/>
            <a:pathLst>
              <a:path w="286411" h="94463">
                <a:moveTo>
                  <a:pt x="186413" y="22200"/>
                </a:moveTo>
                <a:lnTo>
                  <a:pt x="146464" y="22200"/>
                </a:lnTo>
                <a:lnTo>
                  <a:pt x="222118" y="55712"/>
                </a:lnTo>
                <a:lnTo>
                  <a:pt x="221775" y="55728"/>
                </a:lnTo>
                <a:lnTo>
                  <a:pt x="209099" y="60412"/>
                </a:lnTo>
                <a:lnTo>
                  <a:pt x="207968" y="66184"/>
                </a:lnTo>
                <a:lnTo>
                  <a:pt x="212504" y="69190"/>
                </a:lnTo>
                <a:lnTo>
                  <a:pt x="212504" y="69444"/>
                </a:lnTo>
                <a:lnTo>
                  <a:pt x="131889" y="85060"/>
                </a:lnTo>
                <a:lnTo>
                  <a:pt x="144178" y="90907"/>
                </a:lnTo>
                <a:lnTo>
                  <a:pt x="144178" y="94463"/>
                </a:lnTo>
                <a:lnTo>
                  <a:pt x="286411" y="66779"/>
                </a:lnTo>
                <a:lnTo>
                  <a:pt x="186413" y="22200"/>
                </a:lnTo>
              </a:path>
              <a:path w="286411" h="94463">
                <a:moveTo>
                  <a:pt x="136612" y="0"/>
                </a:moveTo>
                <a:lnTo>
                  <a:pt x="0" y="26627"/>
                </a:lnTo>
                <a:lnTo>
                  <a:pt x="18194" y="34900"/>
                </a:lnTo>
                <a:lnTo>
                  <a:pt x="99432" y="18907"/>
                </a:lnTo>
                <a:lnTo>
                  <a:pt x="179024" y="18907"/>
                </a:lnTo>
                <a:lnTo>
                  <a:pt x="136612" y="0"/>
                </a:lnTo>
              </a:path>
              <a:path w="286411" h="94463">
                <a:moveTo>
                  <a:pt x="179024" y="18907"/>
                </a:moveTo>
                <a:lnTo>
                  <a:pt x="99432" y="18907"/>
                </a:lnTo>
                <a:lnTo>
                  <a:pt x="99855" y="19152"/>
                </a:lnTo>
                <a:lnTo>
                  <a:pt x="100236" y="19152"/>
                </a:lnTo>
                <a:lnTo>
                  <a:pt x="100490" y="19533"/>
                </a:lnTo>
                <a:lnTo>
                  <a:pt x="111390" y="22504"/>
                </a:lnTo>
                <a:lnTo>
                  <a:pt x="125206" y="23819"/>
                </a:lnTo>
                <a:lnTo>
                  <a:pt x="134145" y="23851"/>
                </a:lnTo>
                <a:lnTo>
                  <a:pt x="140495" y="23343"/>
                </a:lnTo>
                <a:lnTo>
                  <a:pt x="146210" y="22200"/>
                </a:lnTo>
                <a:lnTo>
                  <a:pt x="186413" y="22200"/>
                </a:lnTo>
                <a:lnTo>
                  <a:pt x="179024" y="18907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38964" y="4177284"/>
            <a:ext cx="284907" cy="94464"/>
          </a:xfrm>
          <a:custGeom>
            <a:avLst/>
            <a:gdLst/>
            <a:ahLst/>
            <a:cxnLst/>
            <a:rect l="l" t="t" r="r" b="b"/>
            <a:pathLst>
              <a:path w="284907" h="94464">
                <a:moveTo>
                  <a:pt x="135936" y="0"/>
                </a:moveTo>
                <a:lnTo>
                  <a:pt x="0" y="26908"/>
                </a:lnTo>
                <a:lnTo>
                  <a:pt x="149220" y="94464"/>
                </a:lnTo>
                <a:lnTo>
                  <a:pt x="247112" y="75056"/>
                </a:lnTo>
                <a:lnTo>
                  <a:pt x="187371" y="75056"/>
                </a:lnTo>
                <a:lnTo>
                  <a:pt x="178617" y="72516"/>
                </a:lnTo>
                <a:lnTo>
                  <a:pt x="140254" y="72516"/>
                </a:lnTo>
                <a:lnTo>
                  <a:pt x="64978" y="38623"/>
                </a:lnTo>
                <a:lnTo>
                  <a:pt x="65578" y="38353"/>
                </a:lnTo>
                <a:lnTo>
                  <a:pt x="66594" y="38353"/>
                </a:lnTo>
                <a:lnTo>
                  <a:pt x="79179" y="33639"/>
                </a:lnTo>
                <a:lnTo>
                  <a:pt x="80434" y="27721"/>
                </a:lnTo>
                <a:lnTo>
                  <a:pt x="75611" y="24510"/>
                </a:lnTo>
                <a:lnTo>
                  <a:pt x="74849" y="24129"/>
                </a:lnTo>
                <a:lnTo>
                  <a:pt x="74595" y="24129"/>
                </a:lnTo>
                <a:lnTo>
                  <a:pt x="153828" y="8384"/>
                </a:lnTo>
                <a:lnTo>
                  <a:pt x="135936" y="0"/>
                </a:lnTo>
              </a:path>
              <a:path w="284907" h="94464">
                <a:moveTo>
                  <a:pt x="267000" y="59181"/>
                </a:moveTo>
                <a:lnTo>
                  <a:pt x="187371" y="75056"/>
                </a:lnTo>
                <a:lnTo>
                  <a:pt x="247112" y="75056"/>
                </a:lnTo>
                <a:lnTo>
                  <a:pt x="284907" y="67563"/>
                </a:lnTo>
                <a:lnTo>
                  <a:pt x="267000" y="59181"/>
                </a:lnTo>
              </a:path>
              <a:path w="284907" h="94464">
                <a:moveTo>
                  <a:pt x="153589" y="70611"/>
                </a:moveTo>
                <a:lnTo>
                  <a:pt x="147239" y="71119"/>
                </a:lnTo>
                <a:lnTo>
                  <a:pt x="141524" y="72262"/>
                </a:lnTo>
                <a:lnTo>
                  <a:pt x="141270" y="72262"/>
                </a:lnTo>
                <a:lnTo>
                  <a:pt x="140635" y="72516"/>
                </a:lnTo>
                <a:lnTo>
                  <a:pt x="178617" y="72516"/>
                </a:lnTo>
                <a:lnTo>
                  <a:pt x="176484" y="71898"/>
                </a:lnTo>
                <a:lnTo>
                  <a:pt x="162689" y="70646"/>
                </a:lnTo>
                <a:lnTo>
                  <a:pt x="153589" y="70611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00427" y="4151376"/>
            <a:ext cx="265176" cy="214883"/>
          </a:xfrm>
          <a:custGeom>
            <a:avLst/>
            <a:gdLst/>
            <a:ahLst/>
            <a:cxnLst/>
            <a:rect l="l" t="t" r="r" b="b"/>
            <a:pathLst>
              <a:path w="265176" h="214883">
                <a:moveTo>
                  <a:pt x="120650" y="0"/>
                </a:moveTo>
                <a:lnTo>
                  <a:pt x="0" y="24383"/>
                </a:lnTo>
                <a:lnTo>
                  <a:pt x="142621" y="88391"/>
                </a:lnTo>
                <a:lnTo>
                  <a:pt x="142621" y="214883"/>
                </a:lnTo>
                <a:lnTo>
                  <a:pt x="265176" y="190500"/>
                </a:lnTo>
                <a:lnTo>
                  <a:pt x="265176" y="65531"/>
                </a:lnTo>
                <a:lnTo>
                  <a:pt x="120650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29269" y="4363858"/>
            <a:ext cx="604914" cy="234248"/>
          </a:xfrm>
          <a:custGeom>
            <a:avLst/>
            <a:gdLst/>
            <a:ahLst/>
            <a:cxnLst/>
            <a:rect l="l" t="t" r="r" b="b"/>
            <a:pathLst>
              <a:path w="604914" h="234248">
                <a:moveTo>
                  <a:pt x="148108" y="0"/>
                </a:moveTo>
                <a:lnTo>
                  <a:pt x="97461" y="2388"/>
                </a:lnTo>
                <a:lnTo>
                  <a:pt x="47433" y="9495"/>
                </a:lnTo>
                <a:lnTo>
                  <a:pt x="1709" y="23696"/>
                </a:lnTo>
                <a:lnTo>
                  <a:pt x="0" y="83300"/>
                </a:lnTo>
                <a:lnTo>
                  <a:pt x="113" y="99512"/>
                </a:lnTo>
                <a:lnTo>
                  <a:pt x="733" y="142821"/>
                </a:lnTo>
                <a:lnTo>
                  <a:pt x="38844" y="155304"/>
                </a:lnTo>
                <a:lnTo>
                  <a:pt x="50701" y="157846"/>
                </a:lnTo>
                <a:lnTo>
                  <a:pt x="63645" y="161635"/>
                </a:lnTo>
                <a:lnTo>
                  <a:pt x="78181" y="166976"/>
                </a:lnTo>
                <a:lnTo>
                  <a:pt x="89664" y="170967"/>
                </a:lnTo>
                <a:lnTo>
                  <a:pt x="127937" y="184662"/>
                </a:lnTo>
                <a:lnTo>
                  <a:pt x="247240" y="229131"/>
                </a:lnTo>
                <a:lnTo>
                  <a:pt x="257410" y="231745"/>
                </a:lnTo>
                <a:lnTo>
                  <a:pt x="268599" y="233546"/>
                </a:lnTo>
                <a:lnTo>
                  <a:pt x="281690" y="234248"/>
                </a:lnTo>
                <a:lnTo>
                  <a:pt x="297570" y="233566"/>
                </a:lnTo>
                <a:lnTo>
                  <a:pt x="309564" y="232649"/>
                </a:lnTo>
                <a:lnTo>
                  <a:pt x="321943" y="231544"/>
                </a:lnTo>
                <a:lnTo>
                  <a:pt x="334926" y="230164"/>
                </a:lnTo>
                <a:lnTo>
                  <a:pt x="434217" y="218117"/>
                </a:lnTo>
                <a:lnTo>
                  <a:pt x="462649" y="215194"/>
                </a:lnTo>
                <a:lnTo>
                  <a:pt x="510681" y="197240"/>
                </a:lnTo>
                <a:lnTo>
                  <a:pt x="532140" y="186158"/>
                </a:lnTo>
                <a:lnTo>
                  <a:pt x="543789" y="180334"/>
                </a:lnTo>
                <a:lnTo>
                  <a:pt x="589316" y="153920"/>
                </a:lnTo>
                <a:lnTo>
                  <a:pt x="604067" y="135707"/>
                </a:lnTo>
                <a:lnTo>
                  <a:pt x="383383" y="135707"/>
                </a:lnTo>
                <a:lnTo>
                  <a:pt x="370487" y="135578"/>
                </a:lnTo>
                <a:lnTo>
                  <a:pt x="320840" y="129127"/>
                </a:lnTo>
                <a:lnTo>
                  <a:pt x="273571" y="114034"/>
                </a:lnTo>
                <a:lnTo>
                  <a:pt x="271793" y="114034"/>
                </a:lnTo>
                <a:lnTo>
                  <a:pt x="271793" y="112637"/>
                </a:lnTo>
                <a:lnTo>
                  <a:pt x="275002" y="112251"/>
                </a:lnTo>
                <a:lnTo>
                  <a:pt x="286688" y="111360"/>
                </a:lnTo>
                <a:lnTo>
                  <a:pt x="298651" y="111138"/>
                </a:lnTo>
                <a:lnTo>
                  <a:pt x="462747" y="111138"/>
                </a:lnTo>
                <a:lnTo>
                  <a:pt x="465354" y="109744"/>
                </a:lnTo>
                <a:lnTo>
                  <a:pt x="474246" y="100724"/>
                </a:lnTo>
                <a:lnTo>
                  <a:pt x="480835" y="90031"/>
                </a:lnTo>
                <a:lnTo>
                  <a:pt x="482486" y="83300"/>
                </a:lnTo>
                <a:lnTo>
                  <a:pt x="482486" y="77966"/>
                </a:lnTo>
                <a:lnTo>
                  <a:pt x="436655" y="51688"/>
                </a:lnTo>
                <a:lnTo>
                  <a:pt x="389116" y="44044"/>
                </a:lnTo>
                <a:lnTo>
                  <a:pt x="349328" y="40735"/>
                </a:lnTo>
                <a:lnTo>
                  <a:pt x="334828" y="40013"/>
                </a:lnTo>
                <a:lnTo>
                  <a:pt x="322503" y="38846"/>
                </a:lnTo>
                <a:lnTo>
                  <a:pt x="273431" y="27577"/>
                </a:lnTo>
                <a:lnTo>
                  <a:pt x="249284" y="18211"/>
                </a:lnTo>
                <a:lnTo>
                  <a:pt x="237782" y="14322"/>
                </a:lnTo>
                <a:lnTo>
                  <a:pt x="188169" y="3222"/>
                </a:lnTo>
                <a:lnTo>
                  <a:pt x="160911" y="321"/>
                </a:lnTo>
                <a:lnTo>
                  <a:pt x="148108" y="0"/>
                </a:lnTo>
              </a:path>
              <a:path w="604914" h="234248">
                <a:moveTo>
                  <a:pt x="572742" y="85049"/>
                </a:moveTo>
                <a:lnTo>
                  <a:pt x="534062" y="91929"/>
                </a:lnTo>
                <a:lnTo>
                  <a:pt x="497752" y="112924"/>
                </a:lnTo>
                <a:lnTo>
                  <a:pt x="487418" y="118479"/>
                </a:lnTo>
                <a:lnTo>
                  <a:pt x="448360" y="129602"/>
                </a:lnTo>
                <a:lnTo>
                  <a:pt x="413287" y="133189"/>
                </a:lnTo>
                <a:lnTo>
                  <a:pt x="396503" y="135205"/>
                </a:lnTo>
                <a:lnTo>
                  <a:pt x="383383" y="135707"/>
                </a:lnTo>
                <a:lnTo>
                  <a:pt x="604067" y="135707"/>
                </a:lnTo>
                <a:lnTo>
                  <a:pt x="604914" y="134100"/>
                </a:lnTo>
                <a:lnTo>
                  <a:pt x="604914" y="127369"/>
                </a:lnTo>
                <a:lnTo>
                  <a:pt x="601485" y="126099"/>
                </a:lnTo>
                <a:lnTo>
                  <a:pt x="596405" y="123432"/>
                </a:lnTo>
                <a:lnTo>
                  <a:pt x="592976" y="120765"/>
                </a:lnTo>
                <a:lnTo>
                  <a:pt x="596405" y="116701"/>
                </a:lnTo>
                <a:lnTo>
                  <a:pt x="601485" y="112637"/>
                </a:lnTo>
                <a:lnTo>
                  <a:pt x="604914" y="108700"/>
                </a:lnTo>
                <a:lnTo>
                  <a:pt x="604914" y="103366"/>
                </a:lnTo>
                <a:lnTo>
                  <a:pt x="604122" y="99512"/>
                </a:lnTo>
                <a:lnTo>
                  <a:pt x="596392" y="91797"/>
                </a:lnTo>
                <a:lnTo>
                  <a:pt x="586014" y="87061"/>
                </a:lnTo>
                <a:lnTo>
                  <a:pt x="572742" y="85049"/>
                </a:lnTo>
              </a:path>
              <a:path w="604914" h="234248">
                <a:moveTo>
                  <a:pt x="462747" y="111138"/>
                </a:moveTo>
                <a:lnTo>
                  <a:pt x="298651" y="111138"/>
                </a:lnTo>
                <a:lnTo>
                  <a:pt x="311126" y="111427"/>
                </a:lnTo>
                <a:lnTo>
                  <a:pt x="338565" y="112890"/>
                </a:lnTo>
                <a:lnTo>
                  <a:pt x="437127" y="117162"/>
                </a:lnTo>
                <a:lnTo>
                  <a:pt x="453525" y="116073"/>
                </a:lnTo>
                <a:lnTo>
                  <a:pt x="462747" y="111138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27047" y="4354068"/>
            <a:ext cx="82295" cy="187448"/>
          </a:xfrm>
          <a:custGeom>
            <a:avLst/>
            <a:gdLst/>
            <a:ahLst/>
            <a:cxnLst/>
            <a:rect l="l" t="t" r="r" b="b"/>
            <a:pathLst>
              <a:path w="82295" h="187448">
                <a:moveTo>
                  <a:pt x="58499" y="0"/>
                </a:moveTo>
                <a:lnTo>
                  <a:pt x="11938" y="0"/>
                </a:lnTo>
                <a:lnTo>
                  <a:pt x="5080" y="1270"/>
                </a:lnTo>
                <a:lnTo>
                  <a:pt x="0" y="8001"/>
                </a:lnTo>
                <a:lnTo>
                  <a:pt x="97" y="67419"/>
                </a:lnTo>
                <a:lnTo>
                  <a:pt x="609" y="117974"/>
                </a:lnTo>
                <a:lnTo>
                  <a:pt x="1475" y="156552"/>
                </a:lnTo>
                <a:lnTo>
                  <a:pt x="30244" y="187448"/>
                </a:lnTo>
                <a:lnTo>
                  <a:pt x="69286" y="187248"/>
                </a:lnTo>
                <a:lnTo>
                  <a:pt x="79171" y="181666"/>
                </a:lnTo>
                <a:lnTo>
                  <a:pt x="82295" y="164066"/>
                </a:lnTo>
                <a:lnTo>
                  <a:pt x="82197" y="11470"/>
                </a:lnTo>
                <a:lnTo>
                  <a:pt x="75927" y="2713"/>
                </a:lnTo>
                <a:lnTo>
                  <a:pt x="58499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8600" y="2734056"/>
            <a:ext cx="2211324" cy="1045463"/>
          </a:xfrm>
          <a:custGeom>
            <a:avLst/>
            <a:gdLst/>
            <a:ahLst/>
            <a:cxnLst/>
            <a:rect l="l" t="t" r="r" b="b"/>
            <a:pathLst>
              <a:path w="2211324" h="1045463">
                <a:moveTo>
                  <a:pt x="0" y="1045463"/>
                </a:moveTo>
                <a:lnTo>
                  <a:pt x="2211324" y="1045463"/>
                </a:lnTo>
                <a:lnTo>
                  <a:pt x="2211324" y="0"/>
                </a:lnTo>
                <a:lnTo>
                  <a:pt x="0" y="0"/>
                </a:lnTo>
                <a:lnTo>
                  <a:pt x="0" y="1045463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86218" y="3146115"/>
            <a:ext cx="127106" cy="104130"/>
          </a:xfrm>
          <a:custGeom>
            <a:avLst/>
            <a:gdLst/>
            <a:ahLst/>
            <a:cxnLst/>
            <a:rect l="l" t="t" r="r" b="b"/>
            <a:pathLst>
              <a:path w="127106" h="104130">
                <a:moveTo>
                  <a:pt x="61716" y="0"/>
                </a:moveTo>
                <a:lnTo>
                  <a:pt x="24647" y="10259"/>
                </a:lnTo>
                <a:lnTo>
                  <a:pt x="0" y="47102"/>
                </a:lnTo>
                <a:lnTo>
                  <a:pt x="817" y="59339"/>
                </a:lnTo>
                <a:lnTo>
                  <a:pt x="30210" y="96758"/>
                </a:lnTo>
                <a:lnTo>
                  <a:pt x="60013" y="104130"/>
                </a:lnTo>
                <a:lnTo>
                  <a:pt x="73559" y="103714"/>
                </a:lnTo>
                <a:lnTo>
                  <a:pt x="117402" y="81102"/>
                </a:lnTo>
                <a:lnTo>
                  <a:pt x="127106" y="46730"/>
                </a:lnTo>
                <a:lnTo>
                  <a:pt x="124449" y="35396"/>
                </a:lnTo>
                <a:lnTo>
                  <a:pt x="91454" y="2563"/>
                </a:lnTo>
                <a:lnTo>
                  <a:pt x="61716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32383" y="3144517"/>
            <a:ext cx="130504" cy="105593"/>
          </a:xfrm>
          <a:custGeom>
            <a:avLst/>
            <a:gdLst/>
            <a:ahLst/>
            <a:cxnLst/>
            <a:rect l="l" t="t" r="r" b="b"/>
            <a:pathLst>
              <a:path w="130504" h="105593">
                <a:moveTo>
                  <a:pt x="61046" y="0"/>
                </a:moveTo>
                <a:lnTo>
                  <a:pt x="23301" y="12805"/>
                </a:lnTo>
                <a:lnTo>
                  <a:pt x="0" y="51893"/>
                </a:lnTo>
                <a:lnTo>
                  <a:pt x="1399" y="62795"/>
                </a:lnTo>
                <a:lnTo>
                  <a:pt x="34312" y="98743"/>
                </a:lnTo>
                <a:lnTo>
                  <a:pt x="71306" y="105593"/>
                </a:lnTo>
                <a:lnTo>
                  <a:pt x="87821" y="101306"/>
                </a:lnTo>
                <a:lnTo>
                  <a:pt x="121163" y="78664"/>
                </a:lnTo>
                <a:lnTo>
                  <a:pt x="130504" y="47562"/>
                </a:lnTo>
                <a:lnTo>
                  <a:pt x="124807" y="34531"/>
                </a:lnTo>
                <a:lnTo>
                  <a:pt x="86179" y="3229"/>
                </a:lnTo>
                <a:lnTo>
                  <a:pt x="61046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23060" y="3284220"/>
            <a:ext cx="701039" cy="345947"/>
          </a:xfrm>
          <a:custGeom>
            <a:avLst/>
            <a:gdLst/>
            <a:ahLst/>
            <a:cxnLst/>
            <a:rect l="l" t="t" r="r" b="b"/>
            <a:pathLst>
              <a:path w="701039" h="345947">
                <a:moveTo>
                  <a:pt x="699642" y="176276"/>
                </a:moveTo>
                <a:lnTo>
                  <a:pt x="493901" y="176276"/>
                </a:lnTo>
                <a:lnTo>
                  <a:pt x="493902" y="345944"/>
                </a:lnTo>
                <a:lnTo>
                  <a:pt x="655920" y="345947"/>
                </a:lnTo>
                <a:lnTo>
                  <a:pt x="655954" y="262315"/>
                </a:lnTo>
                <a:lnTo>
                  <a:pt x="658494" y="262255"/>
                </a:lnTo>
                <a:lnTo>
                  <a:pt x="676817" y="262255"/>
                </a:lnTo>
                <a:lnTo>
                  <a:pt x="679324" y="261838"/>
                </a:lnTo>
                <a:lnTo>
                  <a:pt x="691426" y="254746"/>
                </a:lnTo>
                <a:lnTo>
                  <a:pt x="699000" y="244092"/>
                </a:lnTo>
                <a:lnTo>
                  <a:pt x="699642" y="176276"/>
                </a:lnTo>
              </a:path>
              <a:path w="701039" h="345947">
                <a:moveTo>
                  <a:pt x="207119" y="262255"/>
                </a:moveTo>
                <a:lnTo>
                  <a:pt x="45084" y="262255"/>
                </a:lnTo>
                <a:lnTo>
                  <a:pt x="45084" y="345887"/>
                </a:lnTo>
                <a:lnTo>
                  <a:pt x="207102" y="345947"/>
                </a:lnTo>
                <a:lnTo>
                  <a:pt x="207119" y="262255"/>
                </a:lnTo>
              </a:path>
              <a:path w="701039" h="345947">
                <a:moveTo>
                  <a:pt x="217804" y="0"/>
                </a:moveTo>
                <a:lnTo>
                  <a:pt x="37210" y="0"/>
                </a:lnTo>
                <a:lnTo>
                  <a:pt x="21314" y="2678"/>
                </a:lnTo>
                <a:lnTo>
                  <a:pt x="9045" y="9850"/>
                </a:lnTo>
                <a:lnTo>
                  <a:pt x="1635" y="20224"/>
                </a:lnTo>
                <a:lnTo>
                  <a:pt x="0" y="233530"/>
                </a:lnTo>
                <a:lnTo>
                  <a:pt x="3096" y="246373"/>
                </a:lnTo>
                <a:lnTo>
                  <a:pt x="11629" y="256418"/>
                </a:lnTo>
                <a:lnTo>
                  <a:pt x="24469" y="262714"/>
                </a:lnTo>
                <a:lnTo>
                  <a:pt x="39877" y="264414"/>
                </a:lnTo>
                <a:lnTo>
                  <a:pt x="42544" y="262255"/>
                </a:lnTo>
                <a:lnTo>
                  <a:pt x="207119" y="262255"/>
                </a:lnTo>
                <a:lnTo>
                  <a:pt x="207136" y="176279"/>
                </a:lnTo>
                <a:lnTo>
                  <a:pt x="493901" y="176276"/>
                </a:lnTo>
                <a:lnTo>
                  <a:pt x="699642" y="176276"/>
                </a:lnTo>
                <a:lnTo>
                  <a:pt x="699767" y="163066"/>
                </a:lnTo>
                <a:lnTo>
                  <a:pt x="350523" y="163066"/>
                </a:lnTo>
                <a:lnTo>
                  <a:pt x="252225" y="125604"/>
                </a:lnTo>
                <a:lnTo>
                  <a:pt x="252217" y="28741"/>
                </a:lnTo>
                <a:lnTo>
                  <a:pt x="248702" y="16357"/>
                </a:lnTo>
                <a:lnTo>
                  <a:pt x="239345" y="6565"/>
                </a:lnTo>
                <a:lnTo>
                  <a:pt x="225949" y="860"/>
                </a:lnTo>
                <a:lnTo>
                  <a:pt x="217804" y="0"/>
                </a:lnTo>
              </a:path>
              <a:path w="701039" h="345947">
                <a:moveTo>
                  <a:pt x="676817" y="262255"/>
                </a:moveTo>
                <a:lnTo>
                  <a:pt x="658494" y="262255"/>
                </a:lnTo>
                <a:lnTo>
                  <a:pt x="661161" y="264414"/>
                </a:lnTo>
                <a:lnTo>
                  <a:pt x="663828" y="264414"/>
                </a:lnTo>
                <a:lnTo>
                  <a:pt x="676817" y="262255"/>
                </a:lnTo>
              </a:path>
              <a:path w="701039" h="345947">
                <a:moveTo>
                  <a:pt x="493893" y="176279"/>
                </a:moveTo>
                <a:lnTo>
                  <a:pt x="207136" y="176279"/>
                </a:lnTo>
                <a:lnTo>
                  <a:pt x="329310" y="220345"/>
                </a:lnTo>
                <a:lnTo>
                  <a:pt x="334644" y="222504"/>
                </a:lnTo>
                <a:lnTo>
                  <a:pt x="366394" y="222504"/>
                </a:lnTo>
                <a:lnTo>
                  <a:pt x="371730" y="220344"/>
                </a:lnTo>
                <a:lnTo>
                  <a:pt x="493893" y="176279"/>
                </a:lnTo>
              </a:path>
              <a:path w="701039" h="345947">
                <a:moveTo>
                  <a:pt x="663828" y="0"/>
                </a:moveTo>
                <a:lnTo>
                  <a:pt x="483234" y="0"/>
                </a:lnTo>
                <a:lnTo>
                  <a:pt x="468414" y="2933"/>
                </a:lnTo>
                <a:lnTo>
                  <a:pt x="456682" y="10740"/>
                </a:lnTo>
                <a:lnTo>
                  <a:pt x="449842" y="21928"/>
                </a:lnTo>
                <a:lnTo>
                  <a:pt x="448811" y="125604"/>
                </a:lnTo>
                <a:lnTo>
                  <a:pt x="350523" y="163066"/>
                </a:lnTo>
                <a:lnTo>
                  <a:pt x="699767" y="163066"/>
                </a:lnTo>
                <a:lnTo>
                  <a:pt x="701039" y="28741"/>
                </a:lnTo>
                <a:lnTo>
                  <a:pt x="697770" y="16877"/>
                </a:lnTo>
                <a:lnTo>
                  <a:pt x="688783" y="7318"/>
                </a:lnTo>
                <a:lnTo>
                  <a:pt x="675309" y="1351"/>
                </a:lnTo>
                <a:lnTo>
                  <a:pt x="663828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44487" y="2883408"/>
            <a:ext cx="372866" cy="278109"/>
          </a:xfrm>
          <a:custGeom>
            <a:avLst/>
            <a:gdLst/>
            <a:ahLst/>
            <a:cxnLst/>
            <a:rect l="l" t="t" r="r" b="b"/>
            <a:pathLst>
              <a:path w="372866" h="278109">
                <a:moveTo>
                  <a:pt x="188402" y="0"/>
                </a:moveTo>
                <a:lnTo>
                  <a:pt x="137619" y="4510"/>
                </a:lnTo>
                <a:lnTo>
                  <a:pt x="92027" y="17233"/>
                </a:lnTo>
                <a:lnTo>
                  <a:pt x="53422" y="37029"/>
                </a:lnTo>
                <a:lnTo>
                  <a:pt x="24021" y="62458"/>
                </a:lnTo>
                <a:lnTo>
                  <a:pt x="1959" y="103362"/>
                </a:lnTo>
                <a:lnTo>
                  <a:pt x="0" y="114520"/>
                </a:lnTo>
                <a:lnTo>
                  <a:pt x="676" y="128955"/>
                </a:lnTo>
                <a:lnTo>
                  <a:pt x="12065" y="166572"/>
                </a:lnTo>
                <a:lnTo>
                  <a:pt x="35920" y="196446"/>
                </a:lnTo>
                <a:lnTo>
                  <a:pt x="55177" y="210946"/>
                </a:lnTo>
                <a:lnTo>
                  <a:pt x="63466" y="220313"/>
                </a:lnTo>
                <a:lnTo>
                  <a:pt x="66333" y="229489"/>
                </a:lnTo>
                <a:lnTo>
                  <a:pt x="64873" y="238281"/>
                </a:lnTo>
                <a:lnTo>
                  <a:pt x="60178" y="246497"/>
                </a:lnTo>
                <a:lnTo>
                  <a:pt x="26431" y="272230"/>
                </a:lnTo>
                <a:lnTo>
                  <a:pt x="23427" y="274700"/>
                </a:lnTo>
                <a:lnTo>
                  <a:pt x="28761" y="276859"/>
                </a:lnTo>
                <a:lnTo>
                  <a:pt x="43068" y="278109"/>
                </a:lnTo>
                <a:lnTo>
                  <a:pt x="57084" y="277774"/>
                </a:lnTo>
                <a:lnTo>
                  <a:pt x="96212" y="269527"/>
                </a:lnTo>
                <a:lnTo>
                  <a:pt x="137197" y="250063"/>
                </a:lnTo>
                <a:lnTo>
                  <a:pt x="153438" y="245560"/>
                </a:lnTo>
                <a:lnTo>
                  <a:pt x="167568" y="244098"/>
                </a:lnTo>
                <a:lnTo>
                  <a:pt x="171890" y="243966"/>
                </a:lnTo>
                <a:lnTo>
                  <a:pt x="187765" y="243966"/>
                </a:lnTo>
                <a:lnTo>
                  <a:pt x="205181" y="243462"/>
                </a:lnTo>
                <a:lnTo>
                  <a:pt x="254548" y="236233"/>
                </a:lnTo>
                <a:lnTo>
                  <a:pt x="298068" y="221294"/>
                </a:lnTo>
                <a:lnTo>
                  <a:pt x="333776" y="199760"/>
                </a:lnTo>
                <a:lnTo>
                  <a:pt x="365837" y="162715"/>
                </a:lnTo>
                <a:lnTo>
                  <a:pt x="372866" y="144745"/>
                </a:lnTo>
                <a:lnTo>
                  <a:pt x="195111" y="144734"/>
                </a:lnTo>
                <a:lnTo>
                  <a:pt x="194975" y="144712"/>
                </a:lnTo>
                <a:lnTo>
                  <a:pt x="107244" y="144712"/>
                </a:lnTo>
                <a:lnTo>
                  <a:pt x="90387" y="142449"/>
                </a:lnTo>
                <a:lnTo>
                  <a:pt x="78843" y="135637"/>
                </a:lnTo>
                <a:lnTo>
                  <a:pt x="73834" y="125148"/>
                </a:lnTo>
                <a:lnTo>
                  <a:pt x="77833" y="112065"/>
                </a:lnTo>
                <a:lnTo>
                  <a:pt x="88422" y="103879"/>
                </a:lnTo>
                <a:lnTo>
                  <a:pt x="102929" y="101091"/>
                </a:lnTo>
                <a:lnTo>
                  <a:pt x="371182" y="101091"/>
                </a:lnTo>
                <a:lnTo>
                  <a:pt x="369066" y="94467"/>
                </a:lnTo>
                <a:lnTo>
                  <a:pt x="341452" y="53786"/>
                </a:lnTo>
                <a:lnTo>
                  <a:pt x="309020" y="29671"/>
                </a:lnTo>
                <a:lnTo>
                  <a:pt x="268585" y="12106"/>
                </a:lnTo>
                <a:lnTo>
                  <a:pt x="221986" y="2053"/>
                </a:lnTo>
                <a:lnTo>
                  <a:pt x="205400" y="538"/>
                </a:lnTo>
                <a:lnTo>
                  <a:pt x="188402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34920" y="2984500"/>
            <a:ext cx="182437" cy="43654"/>
          </a:xfrm>
          <a:custGeom>
            <a:avLst/>
            <a:gdLst/>
            <a:ahLst/>
            <a:cxnLst/>
            <a:rect l="l" t="t" r="r" b="b"/>
            <a:pathLst>
              <a:path w="182437" h="43654">
                <a:moveTo>
                  <a:pt x="90170" y="0"/>
                </a:moveTo>
                <a:lnTo>
                  <a:pt x="0" y="0"/>
                </a:lnTo>
                <a:lnTo>
                  <a:pt x="15158" y="3355"/>
                </a:lnTo>
                <a:lnTo>
                  <a:pt x="24431" y="12555"/>
                </a:lnTo>
                <a:lnTo>
                  <a:pt x="23102" y="29260"/>
                </a:lnTo>
                <a:lnTo>
                  <a:pt x="16139" y="39354"/>
                </a:lnTo>
                <a:lnTo>
                  <a:pt x="4754" y="43654"/>
                </a:lnTo>
                <a:lnTo>
                  <a:pt x="182437" y="43642"/>
                </a:lnTo>
                <a:lnTo>
                  <a:pt x="94336" y="43642"/>
                </a:lnTo>
                <a:lnTo>
                  <a:pt x="77541" y="41358"/>
                </a:lnTo>
                <a:lnTo>
                  <a:pt x="65987" y="34487"/>
                </a:lnTo>
                <a:lnTo>
                  <a:pt x="61060" y="23935"/>
                </a:lnTo>
                <a:lnTo>
                  <a:pt x="65058" y="10914"/>
                </a:lnTo>
                <a:lnTo>
                  <a:pt x="75666" y="2758"/>
                </a:lnTo>
                <a:lnTo>
                  <a:pt x="90170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25091" y="2984500"/>
            <a:ext cx="95034" cy="43642"/>
          </a:xfrm>
          <a:custGeom>
            <a:avLst/>
            <a:gdLst/>
            <a:ahLst/>
            <a:cxnLst/>
            <a:rect l="l" t="t" r="r" b="b"/>
            <a:pathLst>
              <a:path w="95034" h="43642">
                <a:moveTo>
                  <a:pt x="90579" y="0"/>
                </a:moveTo>
                <a:lnTo>
                  <a:pt x="0" y="0"/>
                </a:lnTo>
                <a:lnTo>
                  <a:pt x="13979" y="3373"/>
                </a:lnTo>
                <a:lnTo>
                  <a:pt x="23884" y="12555"/>
                </a:lnTo>
                <a:lnTo>
                  <a:pt x="4166" y="43642"/>
                </a:lnTo>
                <a:lnTo>
                  <a:pt x="92267" y="43642"/>
                </a:lnTo>
                <a:lnTo>
                  <a:pt x="93290" y="40273"/>
                </a:lnTo>
                <a:lnTo>
                  <a:pt x="95034" y="29260"/>
                </a:lnTo>
                <a:lnTo>
                  <a:pt x="95001" y="27863"/>
                </a:lnTo>
                <a:lnTo>
                  <a:pt x="94347" y="16730"/>
                </a:lnTo>
                <a:lnTo>
                  <a:pt x="92122" y="4832"/>
                </a:lnTo>
                <a:lnTo>
                  <a:pt x="90579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47417" y="2984500"/>
            <a:ext cx="92045" cy="43621"/>
          </a:xfrm>
          <a:custGeom>
            <a:avLst/>
            <a:gdLst/>
            <a:ahLst/>
            <a:cxnLst/>
            <a:rect l="l" t="t" r="r" b="b"/>
            <a:pathLst>
              <a:path w="92045" h="43621">
                <a:moveTo>
                  <a:pt x="87502" y="0"/>
                </a:moveTo>
                <a:lnTo>
                  <a:pt x="0" y="0"/>
                </a:lnTo>
                <a:lnTo>
                  <a:pt x="13982" y="3355"/>
                </a:lnTo>
                <a:lnTo>
                  <a:pt x="24023" y="12555"/>
                </a:lnTo>
                <a:lnTo>
                  <a:pt x="22506" y="29035"/>
                </a:lnTo>
                <a:lnTo>
                  <a:pt x="22430" y="29260"/>
                </a:lnTo>
                <a:lnTo>
                  <a:pt x="15086" y="39262"/>
                </a:lnTo>
                <a:lnTo>
                  <a:pt x="4314" y="43621"/>
                </a:lnTo>
                <a:lnTo>
                  <a:pt x="92045" y="43621"/>
                </a:lnTo>
                <a:lnTo>
                  <a:pt x="76270" y="41137"/>
                </a:lnTo>
                <a:lnTo>
                  <a:pt x="65209" y="33680"/>
                </a:lnTo>
                <a:lnTo>
                  <a:pt x="60962" y="22284"/>
                </a:lnTo>
                <a:lnTo>
                  <a:pt x="65669" y="9534"/>
                </a:lnTo>
                <a:lnTo>
                  <a:pt x="77146" y="1799"/>
                </a:lnTo>
                <a:lnTo>
                  <a:pt x="87502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8600" y="4940808"/>
            <a:ext cx="2211324" cy="1045463"/>
          </a:xfrm>
          <a:custGeom>
            <a:avLst/>
            <a:gdLst/>
            <a:ahLst/>
            <a:cxnLst/>
            <a:rect l="l" t="t" r="r" b="b"/>
            <a:pathLst>
              <a:path w="2211324" h="1045463">
                <a:moveTo>
                  <a:pt x="0" y="1045463"/>
                </a:moveTo>
                <a:lnTo>
                  <a:pt x="2211324" y="1045463"/>
                </a:lnTo>
                <a:lnTo>
                  <a:pt x="2211324" y="0"/>
                </a:lnTo>
                <a:lnTo>
                  <a:pt x="0" y="0"/>
                </a:lnTo>
                <a:lnTo>
                  <a:pt x="0" y="1045463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91055" y="5122164"/>
            <a:ext cx="733044" cy="681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8600" y="1630680"/>
            <a:ext cx="2211324" cy="1045463"/>
          </a:xfrm>
          <a:custGeom>
            <a:avLst/>
            <a:gdLst/>
            <a:ahLst/>
            <a:cxnLst/>
            <a:rect l="l" t="t" r="r" b="b"/>
            <a:pathLst>
              <a:path w="2211324" h="1045463">
                <a:moveTo>
                  <a:pt x="0" y="1045463"/>
                </a:moveTo>
                <a:lnTo>
                  <a:pt x="2211324" y="1045463"/>
                </a:lnTo>
                <a:lnTo>
                  <a:pt x="2211324" y="0"/>
                </a:lnTo>
                <a:lnTo>
                  <a:pt x="0" y="0"/>
                </a:lnTo>
                <a:lnTo>
                  <a:pt x="0" y="1045463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612391" y="2263222"/>
            <a:ext cx="126491" cy="166033"/>
          </a:xfrm>
          <a:custGeom>
            <a:avLst/>
            <a:gdLst/>
            <a:ahLst/>
            <a:cxnLst/>
            <a:rect l="l" t="t" r="r" b="b"/>
            <a:pathLst>
              <a:path w="126491" h="166033">
                <a:moveTo>
                  <a:pt x="0" y="50463"/>
                </a:moveTo>
                <a:lnTo>
                  <a:pt x="0" y="150645"/>
                </a:lnTo>
                <a:lnTo>
                  <a:pt x="5798" y="161041"/>
                </a:lnTo>
                <a:lnTo>
                  <a:pt x="20016" y="165951"/>
                </a:lnTo>
                <a:lnTo>
                  <a:pt x="104564" y="166033"/>
                </a:lnTo>
                <a:lnTo>
                  <a:pt x="119393" y="161998"/>
                </a:lnTo>
                <a:lnTo>
                  <a:pt x="126421" y="152026"/>
                </a:lnTo>
                <a:lnTo>
                  <a:pt x="126465" y="57602"/>
                </a:lnTo>
                <a:lnTo>
                  <a:pt x="41826" y="57602"/>
                </a:lnTo>
                <a:lnTo>
                  <a:pt x="25478" y="57249"/>
                </a:lnTo>
                <a:lnTo>
                  <a:pt x="13136" y="55277"/>
                </a:lnTo>
                <a:lnTo>
                  <a:pt x="3246" y="51941"/>
                </a:lnTo>
                <a:lnTo>
                  <a:pt x="0" y="50463"/>
                </a:lnTo>
              </a:path>
              <a:path w="126491" h="166033">
                <a:moveTo>
                  <a:pt x="126491" y="0"/>
                </a:moveTo>
                <a:lnTo>
                  <a:pt x="76709" y="42461"/>
                </a:lnTo>
                <a:lnTo>
                  <a:pt x="66333" y="49577"/>
                </a:lnTo>
                <a:lnTo>
                  <a:pt x="54599" y="54695"/>
                </a:lnTo>
                <a:lnTo>
                  <a:pt x="41826" y="57602"/>
                </a:lnTo>
                <a:lnTo>
                  <a:pt x="126465" y="57602"/>
                </a:lnTo>
                <a:lnTo>
                  <a:pt x="126491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05939" y="2129049"/>
            <a:ext cx="126491" cy="300206"/>
          </a:xfrm>
          <a:custGeom>
            <a:avLst/>
            <a:gdLst/>
            <a:ahLst/>
            <a:cxnLst/>
            <a:rect l="l" t="t" r="r" b="b"/>
            <a:pathLst>
              <a:path w="126491" h="300206">
                <a:moveTo>
                  <a:pt x="94640" y="0"/>
                </a:moveTo>
                <a:lnTo>
                  <a:pt x="0" y="80242"/>
                </a:lnTo>
                <a:lnTo>
                  <a:pt x="0" y="275311"/>
                </a:lnTo>
                <a:lnTo>
                  <a:pt x="3913" y="289418"/>
                </a:lnTo>
                <a:lnTo>
                  <a:pt x="13958" y="298399"/>
                </a:lnTo>
                <a:lnTo>
                  <a:pt x="104647" y="300206"/>
                </a:lnTo>
                <a:lnTo>
                  <a:pt x="116985" y="295797"/>
                </a:lnTo>
                <a:lnTo>
                  <a:pt x="124961" y="284432"/>
                </a:lnTo>
                <a:lnTo>
                  <a:pt x="126491" y="27315"/>
                </a:lnTo>
                <a:lnTo>
                  <a:pt x="94640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99488" y="2115349"/>
            <a:ext cx="128015" cy="313905"/>
          </a:xfrm>
          <a:custGeom>
            <a:avLst/>
            <a:gdLst/>
            <a:ahLst/>
            <a:cxnLst/>
            <a:rect l="l" t="t" r="r" b="b"/>
            <a:pathLst>
              <a:path w="128015" h="313905">
                <a:moveTo>
                  <a:pt x="0" y="78448"/>
                </a:moveTo>
                <a:lnTo>
                  <a:pt x="0" y="296187"/>
                </a:lnTo>
                <a:lnTo>
                  <a:pt x="5278" y="307685"/>
                </a:lnTo>
                <a:lnTo>
                  <a:pt x="18390" y="313608"/>
                </a:lnTo>
                <a:lnTo>
                  <a:pt x="105242" y="313905"/>
                </a:lnTo>
                <a:lnTo>
                  <a:pt x="119831" y="309911"/>
                </a:lnTo>
                <a:lnTo>
                  <a:pt x="127600" y="299709"/>
                </a:lnTo>
                <a:lnTo>
                  <a:pt x="127906" y="78956"/>
                </a:lnTo>
                <a:lnTo>
                  <a:pt x="2793" y="78956"/>
                </a:lnTo>
                <a:lnTo>
                  <a:pt x="0" y="78448"/>
                </a:lnTo>
              </a:path>
              <a:path w="128015" h="313905">
                <a:moveTo>
                  <a:pt x="128015" y="0"/>
                </a:moveTo>
                <a:lnTo>
                  <a:pt x="53270" y="63033"/>
                </a:lnTo>
                <a:lnTo>
                  <a:pt x="18220" y="78293"/>
                </a:lnTo>
                <a:lnTo>
                  <a:pt x="5714" y="78956"/>
                </a:lnTo>
                <a:lnTo>
                  <a:pt x="127906" y="78956"/>
                </a:lnTo>
                <a:lnTo>
                  <a:pt x="128015" y="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93036" y="2026920"/>
            <a:ext cx="128015" cy="402335"/>
          </a:xfrm>
          <a:custGeom>
            <a:avLst/>
            <a:gdLst/>
            <a:ahLst/>
            <a:cxnLst/>
            <a:rect l="l" t="t" r="r" b="b"/>
            <a:pathLst>
              <a:path w="128015" h="402335">
                <a:moveTo>
                  <a:pt x="44195" y="0"/>
                </a:moveTo>
                <a:lnTo>
                  <a:pt x="75" y="37020"/>
                </a:lnTo>
                <a:lnTo>
                  <a:pt x="0" y="383750"/>
                </a:lnTo>
                <a:lnTo>
                  <a:pt x="5096" y="395575"/>
                </a:lnTo>
                <a:lnTo>
                  <a:pt x="17812" y="401924"/>
                </a:lnTo>
                <a:lnTo>
                  <a:pt x="105216" y="402335"/>
                </a:lnTo>
                <a:lnTo>
                  <a:pt x="119594" y="398253"/>
                </a:lnTo>
                <a:lnTo>
                  <a:pt x="127473" y="387892"/>
                </a:lnTo>
                <a:lnTo>
                  <a:pt x="128005" y="33522"/>
                </a:lnTo>
                <a:lnTo>
                  <a:pt x="103836" y="33522"/>
                </a:lnTo>
                <a:lnTo>
                  <a:pt x="87731" y="32238"/>
                </a:lnTo>
                <a:lnTo>
                  <a:pt x="73724" y="28329"/>
                </a:lnTo>
                <a:lnTo>
                  <a:pt x="61996" y="22142"/>
                </a:lnTo>
                <a:lnTo>
                  <a:pt x="52727" y="14025"/>
                </a:lnTo>
                <a:lnTo>
                  <a:pt x="46098" y="4324"/>
                </a:lnTo>
                <a:lnTo>
                  <a:pt x="44195" y="0"/>
                </a:lnTo>
              </a:path>
              <a:path w="128015" h="402335">
                <a:moveTo>
                  <a:pt x="128015" y="26715"/>
                </a:moveTo>
                <a:lnTo>
                  <a:pt x="116464" y="31100"/>
                </a:lnTo>
                <a:lnTo>
                  <a:pt x="103836" y="33522"/>
                </a:lnTo>
                <a:lnTo>
                  <a:pt x="128005" y="33522"/>
                </a:lnTo>
                <a:lnTo>
                  <a:pt x="128015" y="26715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05509" y="1876044"/>
            <a:ext cx="718590" cy="422147"/>
          </a:xfrm>
          <a:custGeom>
            <a:avLst/>
            <a:gdLst/>
            <a:ahLst/>
            <a:cxnLst/>
            <a:rect l="l" t="t" r="r" b="b"/>
            <a:pathLst>
              <a:path w="718590" h="422147">
                <a:moveTo>
                  <a:pt x="299076" y="146647"/>
                </a:moveTo>
                <a:lnTo>
                  <a:pt x="11233" y="368527"/>
                </a:lnTo>
                <a:lnTo>
                  <a:pt x="0" y="389508"/>
                </a:lnTo>
                <a:lnTo>
                  <a:pt x="1921" y="400803"/>
                </a:lnTo>
                <a:lnTo>
                  <a:pt x="8863" y="411031"/>
                </a:lnTo>
                <a:lnTo>
                  <a:pt x="20761" y="418594"/>
                </a:lnTo>
                <a:lnTo>
                  <a:pt x="32630" y="421821"/>
                </a:lnTo>
                <a:lnTo>
                  <a:pt x="38251" y="422147"/>
                </a:lnTo>
                <a:lnTo>
                  <a:pt x="51324" y="420352"/>
                </a:lnTo>
                <a:lnTo>
                  <a:pt x="62746" y="414728"/>
                </a:lnTo>
                <a:lnTo>
                  <a:pt x="296413" y="222527"/>
                </a:lnTo>
                <a:lnTo>
                  <a:pt x="507403" y="222527"/>
                </a:lnTo>
                <a:lnTo>
                  <a:pt x="509314" y="220958"/>
                </a:lnTo>
                <a:lnTo>
                  <a:pt x="401751" y="220958"/>
                </a:lnTo>
                <a:lnTo>
                  <a:pt x="322858" y="156082"/>
                </a:lnTo>
                <a:lnTo>
                  <a:pt x="311559" y="149467"/>
                </a:lnTo>
                <a:lnTo>
                  <a:pt x="299076" y="146647"/>
                </a:lnTo>
              </a:path>
              <a:path w="718590" h="422147">
                <a:moveTo>
                  <a:pt x="507403" y="222527"/>
                </a:moveTo>
                <a:lnTo>
                  <a:pt x="296413" y="222527"/>
                </a:lnTo>
                <a:lnTo>
                  <a:pt x="375182" y="287400"/>
                </a:lnTo>
                <a:lnTo>
                  <a:pt x="385907" y="293916"/>
                </a:lnTo>
                <a:lnTo>
                  <a:pt x="398728" y="296797"/>
                </a:lnTo>
                <a:lnTo>
                  <a:pt x="413108" y="295319"/>
                </a:lnTo>
                <a:lnTo>
                  <a:pt x="424361" y="290707"/>
                </a:lnTo>
                <a:lnTo>
                  <a:pt x="507403" y="222527"/>
                </a:lnTo>
              </a:path>
              <a:path w="718590" h="422147">
                <a:moveTo>
                  <a:pt x="550156" y="0"/>
                </a:moveTo>
                <a:lnTo>
                  <a:pt x="535306" y="3227"/>
                </a:lnTo>
                <a:lnTo>
                  <a:pt x="524411" y="11701"/>
                </a:lnTo>
                <a:lnTo>
                  <a:pt x="519639" y="23610"/>
                </a:lnTo>
                <a:lnTo>
                  <a:pt x="523334" y="36581"/>
                </a:lnTo>
                <a:lnTo>
                  <a:pt x="533162" y="45901"/>
                </a:lnTo>
                <a:lnTo>
                  <a:pt x="547076" y="50168"/>
                </a:lnTo>
                <a:lnTo>
                  <a:pt x="608398" y="50291"/>
                </a:lnTo>
                <a:lnTo>
                  <a:pt x="401751" y="220958"/>
                </a:lnTo>
                <a:lnTo>
                  <a:pt x="509314" y="220958"/>
                </a:lnTo>
                <a:lnTo>
                  <a:pt x="657601" y="99210"/>
                </a:lnTo>
                <a:lnTo>
                  <a:pt x="717821" y="99210"/>
                </a:lnTo>
                <a:lnTo>
                  <a:pt x="717955" y="40378"/>
                </a:lnTo>
                <a:lnTo>
                  <a:pt x="718590" y="36956"/>
                </a:lnTo>
                <a:lnTo>
                  <a:pt x="718590" y="33654"/>
                </a:lnTo>
                <a:lnTo>
                  <a:pt x="717955" y="30352"/>
                </a:lnTo>
                <a:lnTo>
                  <a:pt x="717955" y="25145"/>
                </a:lnTo>
                <a:lnTo>
                  <a:pt x="714166" y="12932"/>
                </a:lnTo>
                <a:lnTo>
                  <a:pt x="704011" y="3958"/>
                </a:lnTo>
                <a:lnTo>
                  <a:pt x="689313" y="43"/>
                </a:lnTo>
                <a:lnTo>
                  <a:pt x="550156" y="0"/>
                </a:lnTo>
              </a:path>
              <a:path w="718590" h="422147">
                <a:moveTo>
                  <a:pt x="717821" y="99210"/>
                </a:moveTo>
                <a:lnTo>
                  <a:pt x="657601" y="99210"/>
                </a:lnTo>
                <a:lnTo>
                  <a:pt x="657629" y="135406"/>
                </a:lnTo>
                <a:lnTo>
                  <a:pt x="661339" y="148381"/>
                </a:lnTo>
                <a:lnTo>
                  <a:pt x="671201" y="157669"/>
                </a:lnTo>
                <a:lnTo>
                  <a:pt x="685315" y="161733"/>
                </a:lnTo>
                <a:lnTo>
                  <a:pt x="701292" y="158792"/>
                </a:lnTo>
                <a:lnTo>
                  <a:pt x="712504" y="150924"/>
                </a:lnTo>
                <a:lnTo>
                  <a:pt x="717728" y="139743"/>
                </a:lnTo>
                <a:lnTo>
                  <a:pt x="717821" y="99210"/>
                </a:lnTo>
              </a:path>
            </a:pathLst>
          </a:custGeom>
          <a:solidFill>
            <a:srgbClr val="0A35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2211" y="963930"/>
            <a:ext cx="5561076" cy="0"/>
          </a:xfrm>
          <a:custGeom>
            <a:avLst/>
            <a:gdLst/>
            <a:ahLst/>
            <a:cxnLst/>
            <a:rect l="l" t="t" r="r" b="b"/>
            <a:pathLst>
              <a:path w="5561076">
                <a:moveTo>
                  <a:pt x="0" y="0"/>
                </a:moveTo>
                <a:lnTo>
                  <a:pt x="5561076" y="0"/>
                </a:lnTo>
              </a:path>
            </a:pathLst>
          </a:custGeom>
          <a:ln w="51561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09844" y="826008"/>
            <a:ext cx="274319" cy="163068"/>
          </a:xfrm>
          <a:custGeom>
            <a:avLst/>
            <a:gdLst/>
            <a:ahLst/>
            <a:cxnLst/>
            <a:rect l="l" t="t" r="r" b="b"/>
            <a:pathLst>
              <a:path w="274319" h="163068">
                <a:moveTo>
                  <a:pt x="0" y="0"/>
                </a:moveTo>
                <a:lnTo>
                  <a:pt x="0" y="163068"/>
                </a:lnTo>
                <a:lnTo>
                  <a:pt x="274319" y="163068"/>
                </a:lnTo>
                <a:lnTo>
                  <a:pt x="0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957315" y="963930"/>
            <a:ext cx="2737104" cy="0"/>
          </a:xfrm>
          <a:custGeom>
            <a:avLst/>
            <a:gdLst/>
            <a:ahLst/>
            <a:cxnLst/>
            <a:rect l="l" t="t" r="r" b="b"/>
            <a:pathLst>
              <a:path w="2737104">
                <a:moveTo>
                  <a:pt x="0" y="0"/>
                </a:moveTo>
                <a:lnTo>
                  <a:pt x="2737104" y="0"/>
                </a:lnTo>
              </a:path>
            </a:pathLst>
          </a:custGeom>
          <a:ln w="51561">
            <a:solidFill>
              <a:srgbClr val="3374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58902" y="25524"/>
            <a:ext cx="4826848" cy="5124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HOU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G</a:t>
            </a:r>
            <a:r>
              <a:rPr sz="2100" spc="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D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EM</a:t>
            </a:r>
            <a:r>
              <a:rPr sz="2100" spc="-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A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D</a:t>
            </a:r>
            <a:endParaRPr sz="1400">
              <a:latin typeface="Segoe UI Semilight"/>
              <a:cs typeface="Segoe UI Semilight"/>
            </a:endParaRPr>
          </a:p>
          <a:p>
            <a:pPr marL="12700">
              <a:lnSpc>
                <a:spcPts val="2445"/>
              </a:lnSpc>
              <a:spcBef>
                <a:spcPts val="42"/>
              </a:spcBef>
            </a:pP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New hou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ing</a:t>
            </a:r>
            <a:r>
              <a:rPr sz="20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has to </a:t>
            </a:r>
            <a:r>
              <a:rPr sz="20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omply with</a:t>
            </a:r>
            <a:r>
              <a:rPr sz="20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sta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da</a:t>
            </a:r>
            <a:r>
              <a:rPr sz="20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ds,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974194" y="258082"/>
            <a:ext cx="48997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and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456995" y="258082"/>
            <a:ext cx="53583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83827" y="258082"/>
            <a:ext cx="42796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404528" y="258082"/>
            <a:ext cx="87559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sp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cif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271637" y="258082"/>
            <a:ext cx="72813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nee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990877" y="258082"/>
            <a:ext cx="29710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of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8902" y="562882"/>
            <a:ext cx="82466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wo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er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72718" y="562882"/>
            <a:ext cx="163603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demog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ap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ics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599182" y="562882"/>
            <a:ext cx="143616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into 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ount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669285" y="1895494"/>
            <a:ext cx="991091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p</a:t>
            </a:r>
            <a:r>
              <a:rPr sz="2400" spc="-29" baseline="1566" dirty="0" smtClean="0"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latin typeface="Segoe UI Semilight"/>
                <a:cs typeface="Segoe UI Semilight"/>
              </a:rPr>
              <a:t>o</a:t>
            </a:r>
            <a:r>
              <a:rPr sz="2400" spc="-4" baseline="1566" dirty="0" smtClean="0">
                <a:latin typeface="Segoe UI Semilight"/>
                <a:cs typeface="Segoe UI Semilight"/>
              </a:rPr>
              <a:t>d</a:t>
            </a:r>
            <a:r>
              <a:rPr sz="2400" spc="0" baseline="1566" dirty="0" smtClean="0">
                <a:latin typeface="Segoe UI Semilight"/>
                <a:cs typeface="Segoe UI Semilight"/>
              </a:rPr>
              <a:t>u</a:t>
            </a:r>
            <a:r>
              <a:rPr sz="2400" spc="-4" baseline="1566" dirty="0" smtClean="0">
                <a:latin typeface="Segoe UI Semilight"/>
                <a:cs typeface="Segoe UI Semilight"/>
              </a:rPr>
              <a:t>c</a:t>
            </a:r>
            <a:r>
              <a:rPr sz="2400" spc="0" baseline="1566" dirty="0" smtClean="0">
                <a:latin typeface="Segoe UI Semilight"/>
                <a:cs typeface="Segoe UI Semilight"/>
              </a:rPr>
              <a:t>ti</a:t>
            </a:r>
            <a:r>
              <a:rPr sz="2400" spc="-9" baseline="1566" dirty="0" smtClean="0">
                <a:latin typeface="Segoe UI Semilight"/>
                <a:cs typeface="Segoe UI Semilight"/>
              </a:rPr>
              <a:t>v</a:t>
            </a:r>
            <a:r>
              <a:rPr sz="2400" spc="0" baseline="1566" dirty="0" smtClean="0">
                <a:latin typeface="Segoe UI Semilight"/>
                <a:cs typeface="Segoe UI Semilight"/>
              </a:rPr>
              <a:t>e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669285" y="2407812"/>
            <a:ext cx="171832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em</a:t>
            </a:r>
            <a:r>
              <a:rPr sz="2400" spc="-4" baseline="1566" dirty="0" smtClean="0">
                <a:latin typeface="Segoe UI Semilight"/>
                <a:cs typeface="Segoe UI Semilight"/>
              </a:rPr>
              <a:t>p</a:t>
            </a:r>
            <a:r>
              <a:rPr sz="2400" spc="0" baseline="1566" dirty="0" smtClean="0">
                <a:latin typeface="Segoe UI Semilight"/>
                <a:cs typeface="Segoe UI Semilight"/>
              </a:rPr>
              <a:t>lo</a:t>
            </a:r>
            <a:r>
              <a:rPr sz="2400" spc="-14" baseline="1566" dirty="0" smtClean="0">
                <a:latin typeface="Segoe UI Semilight"/>
                <a:cs typeface="Segoe UI Semilight"/>
              </a:rPr>
              <a:t>y</a:t>
            </a:r>
            <a:r>
              <a:rPr sz="2400" spc="0" baseline="1566" dirty="0" smtClean="0">
                <a:latin typeface="Segoe UI Semilight"/>
                <a:cs typeface="Segoe UI Semilight"/>
              </a:rPr>
              <a:t>ee</a:t>
            </a:r>
            <a:r>
              <a:rPr sz="2400" spc="-32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t</a:t>
            </a:r>
            <a:r>
              <a:rPr sz="2400" spc="-4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rn</a:t>
            </a:r>
            <a:r>
              <a:rPr sz="2400" spc="-4" baseline="1566" dirty="0" smtClean="0">
                <a:latin typeface="Segoe UI Semilight"/>
                <a:cs typeface="Segoe UI Semilight"/>
              </a:rPr>
              <a:t>o</a:t>
            </a:r>
            <a:r>
              <a:rPr sz="2400" spc="-9" baseline="1566" dirty="0" smtClean="0">
                <a:latin typeface="Segoe UI Semilight"/>
                <a:cs typeface="Segoe UI Semilight"/>
              </a:rPr>
              <a:t>v</a:t>
            </a:r>
            <a:r>
              <a:rPr sz="2400" spc="0" baseline="1566" dirty="0" smtClean="0">
                <a:latin typeface="Segoe UI Semilight"/>
                <a:cs typeface="Segoe UI Semilight"/>
              </a:rPr>
              <a:t>er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669285" y="2999124"/>
            <a:ext cx="2421590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p</a:t>
            </a:r>
            <a:r>
              <a:rPr sz="2400" spc="-4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blicity</a:t>
            </a:r>
            <a:r>
              <a:rPr sz="2400" spc="-22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and</a:t>
            </a:r>
            <a:r>
              <a:rPr sz="2400" spc="-25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attract</a:t>
            </a:r>
            <a:r>
              <a:rPr sz="2400" spc="-33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e</a:t>
            </a:r>
            <a:r>
              <a:rPr sz="2400" spc="-4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hical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669285" y="3487185"/>
            <a:ext cx="1893593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u</a:t>
            </a:r>
            <a:r>
              <a:rPr sz="2400" spc="-4" baseline="1566" dirty="0" smtClean="0">
                <a:latin typeface="Segoe UI Semilight"/>
                <a:cs typeface="Segoe UI Semilight"/>
              </a:rPr>
              <a:t>p</a:t>
            </a:r>
            <a:r>
              <a:rPr sz="2400" spc="0" baseline="1566" dirty="0" smtClean="0">
                <a:latin typeface="Segoe UI Semilight"/>
                <a:cs typeface="Segoe UI Semilight"/>
              </a:rPr>
              <a:t>hold</a:t>
            </a:r>
            <a:r>
              <a:rPr sz="2400" spc="-28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h</a:t>
            </a:r>
            <a:r>
              <a:rPr sz="2400" spc="-4" baseline="1566" dirty="0" smtClean="0">
                <a:latin typeface="Segoe UI Semilight"/>
                <a:cs typeface="Segoe UI Semilight"/>
              </a:rPr>
              <a:t>u</a:t>
            </a:r>
            <a:r>
              <a:rPr sz="2400" spc="0" baseline="1566" dirty="0" smtClean="0">
                <a:latin typeface="Segoe UI Semilight"/>
                <a:cs typeface="Segoe UI Semilight"/>
              </a:rPr>
              <a:t>m</a:t>
            </a:r>
            <a:r>
              <a:rPr sz="2400" spc="4" baseline="1566" dirty="0" smtClean="0">
                <a:latin typeface="Segoe UI Semilight"/>
                <a:cs typeface="Segoe UI Semilight"/>
              </a:rPr>
              <a:t>a</a:t>
            </a:r>
            <a:r>
              <a:rPr sz="2400" spc="0" baseline="1566" dirty="0" smtClean="0">
                <a:latin typeface="Segoe UI Semilight"/>
                <a:cs typeface="Segoe UI Semilight"/>
              </a:rPr>
              <a:t>n</a:t>
            </a:r>
            <a:r>
              <a:rPr sz="2400" spc="-47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righ</a:t>
            </a:r>
            <a:r>
              <a:rPr sz="2400" spc="-9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s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69285" y="4102881"/>
            <a:ext cx="2877115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p</a:t>
            </a:r>
            <a:r>
              <a:rPr sz="2400" spc="-29" baseline="1566" dirty="0" smtClean="0"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latin typeface="Segoe UI Semilight"/>
                <a:cs typeface="Segoe UI Semilight"/>
              </a:rPr>
              <a:t>e</a:t>
            </a:r>
            <a:r>
              <a:rPr sz="2400" spc="-29" baseline="1566" dirty="0" smtClean="0"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latin typeface="Segoe UI Semilight"/>
                <a:cs typeface="Segoe UI Semilight"/>
              </a:rPr>
              <a:t>e</a:t>
            </a:r>
            <a:r>
              <a:rPr sz="2400" spc="-9" baseline="1566" dirty="0" smtClean="0">
                <a:latin typeface="Segoe UI Semilight"/>
                <a:cs typeface="Segoe UI Semilight"/>
              </a:rPr>
              <a:t>q</a:t>
            </a:r>
            <a:r>
              <a:rPr sz="2400" spc="0" baseline="1566" dirty="0" smtClean="0">
                <a:latin typeface="Segoe UI Semilight"/>
                <a:cs typeface="Segoe UI Semilight"/>
              </a:rPr>
              <a:t>uisite</a:t>
            </a:r>
            <a:r>
              <a:rPr sz="2400" spc="-36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for</a:t>
            </a:r>
            <a:r>
              <a:rPr sz="2400" spc="-19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in</a:t>
            </a:r>
            <a:r>
              <a:rPr sz="2400" spc="-9" baseline="1566" dirty="0" smtClean="0">
                <a:latin typeface="Segoe UI Semilight"/>
                <a:cs typeface="Segoe UI Semilight"/>
              </a:rPr>
              <a:t>v</a:t>
            </a:r>
            <a:r>
              <a:rPr sz="2400" spc="0" baseline="1566" dirty="0" smtClean="0">
                <a:latin typeface="Segoe UI Semilight"/>
                <a:cs typeface="Segoe UI Semilight"/>
              </a:rPr>
              <a:t>es</a:t>
            </a:r>
            <a:r>
              <a:rPr sz="2400" spc="-9" baseline="1566" dirty="0" smtClean="0">
                <a:latin typeface="Segoe UI Semilight"/>
                <a:cs typeface="Segoe UI Semilight"/>
              </a:rPr>
              <a:t>t</a:t>
            </a:r>
            <a:r>
              <a:rPr sz="2400" spc="0" baseline="1566" dirty="0" smtClean="0">
                <a:latin typeface="Segoe UI Semilight"/>
                <a:cs typeface="Segoe UI Semilight"/>
              </a:rPr>
              <a:t>ment</a:t>
            </a:r>
            <a:r>
              <a:rPr sz="2400" spc="-30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f</a:t>
            </a:r>
            <a:r>
              <a:rPr sz="2400" spc="-25" baseline="1566" dirty="0" smtClean="0"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latin typeface="Segoe UI Semilight"/>
                <a:cs typeface="Segoe UI Semilight"/>
              </a:rPr>
              <a:t>om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669285" y="5206511"/>
            <a:ext cx="2011530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95"/>
              </a:lnSpc>
              <a:spcBef>
                <a:spcPts val="89"/>
              </a:spcBef>
            </a:pPr>
            <a:r>
              <a:rPr sz="2400" spc="0" baseline="1566" dirty="0" smtClean="0">
                <a:latin typeface="Segoe UI Semilight"/>
                <a:cs typeface="Segoe UI Semilight"/>
              </a:rPr>
              <a:t>t</a:t>
            </a:r>
            <a:r>
              <a:rPr sz="2400" spc="-4" baseline="1566" dirty="0" smtClean="0">
                <a:latin typeface="Segoe UI Semilight"/>
                <a:cs typeface="Segoe UI Semilight"/>
              </a:rPr>
              <a:t>h</a:t>
            </a:r>
            <a:r>
              <a:rPr sz="2400" spc="0" baseline="1566" dirty="0" smtClean="0">
                <a:latin typeface="Segoe UI Semilight"/>
                <a:cs typeface="Segoe UI Semilight"/>
              </a:rPr>
              <a:t>at</a:t>
            </a:r>
            <a:r>
              <a:rPr sz="2400" spc="-21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wor</a:t>
            </a:r>
            <a:r>
              <a:rPr sz="2400" spc="-34" baseline="1566" dirty="0" smtClean="0">
                <a:latin typeface="Segoe UI Semilight"/>
                <a:cs typeface="Segoe UI Semilight"/>
              </a:rPr>
              <a:t>k</a:t>
            </a:r>
            <a:r>
              <a:rPr sz="2400" spc="0" baseline="1566" dirty="0" smtClean="0">
                <a:latin typeface="Segoe UI Semilight"/>
                <a:cs typeface="Segoe UI Semilight"/>
              </a:rPr>
              <a:t>e</a:t>
            </a:r>
            <a:r>
              <a:rPr sz="2400" spc="4" baseline="1566" dirty="0" smtClean="0">
                <a:latin typeface="Segoe UI Semilight"/>
                <a:cs typeface="Segoe UI Semilight"/>
              </a:rPr>
              <a:t>r</a:t>
            </a:r>
            <a:r>
              <a:rPr sz="2400" spc="0" baseline="1566" dirty="0" smtClean="0">
                <a:latin typeface="Segoe UI Semilight"/>
                <a:cs typeface="Segoe UI Semilight"/>
              </a:rPr>
              <a:t>s</a:t>
            </a:r>
            <a:r>
              <a:rPr sz="2400" spc="-38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ha</a:t>
            </a:r>
            <a:r>
              <a:rPr sz="2400" spc="-9" baseline="1566" dirty="0" smtClean="0">
                <a:latin typeface="Segoe UI Semilight"/>
                <a:cs typeface="Segoe UI Semilight"/>
              </a:rPr>
              <a:t>v</a:t>
            </a:r>
            <a:r>
              <a:rPr sz="2400" spc="0" baseline="1566" dirty="0" smtClean="0">
                <a:latin typeface="Segoe UI Semilight"/>
                <a:cs typeface="Segoe UI Semilight"/>
              </a:rPr>
              <a:t>e</a:t>
            </a:r>
            <a:r>
              <a:rPr sz="2400" spc="-32" baseline="1566" dirty="0" smtClean="0">
                <a:latin typeface="Segoe UI Semilight"/>
                <a:cs typeface="Segoe UI Semilight"/>
              </a:rPr>
              <a:t> </a:t>
            </a:r>
            <a:r>
              <a:rPr sz="2400" spc="0" baseline="1566" dirty="0" smtClean="0">
                <a:latin typeface="Segoe UI Semilight"/>
                <a:cs typeface="Segoe UI Semilight"/>
              </a:rPr>
              <a:t>s</a:t>
            </a:r>
            <a:r>
              <a:rPr sz="2400" spc="4" baseline="1566" dirty="0" smtClean="0">
                <a:latin typeface="Segoe UI Semilight"/>
                <a:cs typeface="Segoe UI Semilight"/>
              </a:rPr>
              <a:t>a</a:t>
            </a:r>
            <a:r>
              <a:rPr sz="2400" spc="0" baseline="1566" dirty="0" smtClean="0">
                <a:latin typeface="Segoe UI Semilight"/>
                <a:cs typeface="Segoe UI Semilight"/>
              </a:rPr>
              <a:t>fe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72212" y="1028700"/>
            <a:ext cx="5724652" cy="537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950"/>
              </a:lnSpc>
              <a:spcBef>
                <a:spcPts val="47"/>
              </a:spcBef>
            </a:pPr>
            <a:endParaRPr sz="950"/>
          </a:p>
          <a:p>
            <a:pPr marL="71323">
              <a:lnSpc>
                <a:spcPct val="110839"/>
              </a:lnSpc>
            </a:pP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-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qu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it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600" spc="-1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ho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-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-4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-9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6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ta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ge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72212" y="1566672"/>
            <a:ext cx="5724652" cy="4475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17369">
              <a:lnSpc>
                <a:spcPct val="95825"/>
              </a:lnSpc>
              <a:spcBef>
                <a:spcPts val="185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5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-29" dirty="0" smtClean="0">
                <a:latin typeface="Segoe UI Semilight"/>
                <a:cs typeface="Segoe UI Semilight"/>
              </a:rPr>
              <a:t>W</a:t>
            </a:r>
            <a:r>
              <a:rPr sz="1600" spc="0" dirty="0" smtClean="0">
                <a:latin typeface="Segoe UI Semilight"/>
                <a:cs typeface="Segoe UI Semilight"/>
              </a:rPr>
              <a:t>ell-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es</a:t>
            </a:r>
            <a:r>
              <a:rPr sz="1600" spc="-19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ed</a:t>
            </a:r>
            <a:r>
              <a:rPr sz="1600" spc="-3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wor</a:t>
            </a:r>
            <a:r>
              <a:rPr sz="1600" spc="-34" dirty="0" smtClean="0">
                <a:latin typeface="Segoe UI Semilight"/>
                <a:cs typeface="Segoe UI Semilight"/>
              </a:rPr>
              <a:t>k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5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will</a:t>
            </a:r>
            <a:r>
              <a:rPr sz="1600" spc="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be</a:t>
            </a:r>
            <a:r>
              <a:rPr sz="1600" spc="-1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mo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endParaRPr sz="1600">
              <a:latin typeface="Segoe UI Semilight"/>
              <a:cs typeface="Segoe UI Semilight"/>
            </a:endParaRPr>
          </a:p>
          <a:p>
            <a:pPr marL="2317369">
              <a:lnSpc>
                <a:spcPct val="95825"/>
              </a:lnSpc>
              <a:spcBef>
                <a:spcPts val="1734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5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Low-q</a:t>
            </a:r>
            <a:r>
              <a:rPr sz="1600" spc="-9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a</a:t>
            </a:r>
            <a:r>
              <a:rPr sz="1600" spc="4" dirty="0" smtClean="0">
                <a:latin typeface="Segoe UI Semilight"/>
                <a:cs typeface="Segoe UI Semilight"/>
              </a:rPr>
              <a:t>l</a:t>
            </a:r>
            <a:r>
              <a:rPr sz="1600" spc="0" dirty="0" smtClean="0">
                <a:latin typeface="Segoe UI Semilight"/>
                <a:cs typeface="Segoe UI Semilight"/>
              </a:rPr>
              <a:t>ity</a:t>
            </a:r>
            <a:r>
              <a:rPr sz="1600" spc="-4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ho</a:t>
            </a:r>
            <a:r>
              <a:rPr sz="1600" spc="-9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sing</a:t>
            </a:r>
            <a:r>
              <a:rPr sz="1600" spc="-2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leads</a:t>
            </a:r>
            <a:r>
              <a:rPr sz="1600" spc="-20" dirty="0" smtClean="0"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1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h</a:t>
            </a:r>
            <a:r>
              <a:rPr sz="1600" spc="4" dirty="0" smtClean="0">
                <a:latin typeface="Segoe UI Semilight"/>
                <a:cs typeface="Segoe UI Semilight"/>
              </a:rPr>
              <a:t>i</a:t>
            </a:r>
            <a:r>
              <a:rPr sz="1600" spc="0" dirty="0" smtClean="0">
                <a:latin typeface="Segoe UI Semilight"/>
                <a:cs typeface="Segoe UI Semilight"/>
              </a:rPr>
              <a:t>gh</a:t>
            </a:r>
            <a:endParaRPr sz="1600">
              <a:latin typeface="Segoe UI Semilight"/>
              <a:cs typeface="Segoe UI Semilight"/>
            </a:endParaRPr>
          </a:p>
          <a:p>
            <a:pPr marL="2317369">
              <a:lnSpc>
                <a:spcPct val="95825"/>
              </a:lnSpc>
              <a:spcBef>
                <a:spcPts val="2356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5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-4" dirty="0" smtClean="0">
                <a:latin typeface="Segoe UI Semilight"/>
                <a:cs typeface="Segoe UI Semilight"/>
              </a:rPr>
              <a:t>C</a:t>
            </a:r>
            <a:r>
              <a:rPr sz="1600" spc="0" dirty="0" smtClean="0">
                <a:latin typeface="Segoe UI Semilight"/>
                <a:cs typeface="Segoe UI Semilight"/>
              </a:rPr>
              <a:t>om</a:t>
            </a:r>
            <a:r>
              <a:rPr sz="1600" spc="-4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l</a:t>
            </a:r>
            <a:r>
              <a:rPr sz="1600" spc="4" dirty="0" smtClean="0">
                <a:latin typeface="Segoe UI Semilight"/>
                <a:cs typeface="Segoe UI Semilight"/>
              </a:rPr>
              <a:t>i</a:t>
            </a:r>
            <a:r>
              <a:rPr sz="1600" spc="0" dirty="0" smtClean="0">
                <a:latin typeface="Segoe UI Semilight"/>
                <a:cs typeface="Segoe UI Semilight"/>
              </a:rPr>
              <a:t>ance</a:t>
            </a:r>
            <a:r>
              <a:rPr sz="1600" spc="-7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will</a:t>
            </a:r>
            <a:r>
              <a:rPr sz="1600" spc="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</a:t>
            </a:r>
            <a:r>
              <a:rPr sz="1600" spc="-9" dirty="0" smtClean="0">
                <a:latin typeface="Segoe UI Semilight"/>
                <a:cs typeface="Segoe UI Semilight"/>
              </a:rPr>
              <a:t>v</a:t>
            </a:r>
            <a:r>
              <a:rPr sz="1600" spc="0" dirty="0" smtClean="0">
                <a:latin typeface="Segoe UI Semilight"/>
                <a:cs typeface="Segoe UI Semilight"/>
              </a:rPr>
              <a:t>oid</a:t>
            </a:r>
            <a:r>
              <a:rPr sz="1600" spc="-1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n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gati</a:t>
            </a:r>
            <a:r>
              <a:rPr sz="1600" spc="-9" dirty="0" smtClean="0">
                <a:latin typeface="Segoe UI Semilight"/>
                <a:cs typeface="Segoe UI Semilight"/>
              </a:rPr>
              <a:t>v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endParaRPr sz="1600">
              <a:latin typeface="Segoe UI Semilight"/>
              <a:cs typeface="Segoe UI Semilight"/>
            </a:endParaRPr>
          </a:p>
          <a:p>
            <a:pPr marL="2509774">
              <a:lnSpc>
                <a:spcPct val="110839"/>
              </a:lnSpc>
              <a:spcBef>
                <a:spcPts val="1689"/>
              </a:spcBef>
            </a:pPr>
            <a:r>
              <a:rPr sz="1600" spc="0" dirty="0" smtClean="0">
                <a:latin typeface="Segoe UI Semilight"/>
                <a:cs typeface="Segoe UI Semilight"/>
              </a:rPr>
              <a:t>c</a:t>
            </a:r>
            <a:r>
              <a:rPr sz="1600" spc="-9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ns</a:t>
            </a:r>
            <a:r>
              <a:rPr sz="1600" spc="-9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m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s,</a:t>
            </a:r>
            <a:r>
              <a:rPr sz="1600" spc="-5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as</a:t>
            </a:r>
            <a:r>
              <a:rPr sz="1600" spc="-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in</a:t>
            </a:r>
            <a:r>
              <a:rPr sz="1600" spc="-14" dirty="0" smtClean="0">
                <a:latin typeface="Segoe UI Semilight"/>
                <a:cs typeface="Segoe UI Semilight"/>
              </a:rPr>
              <a:t>v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19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4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</a:t>
            </a:r>
            <a:r>
              <a:rPr sz="1600" spc="-1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2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4" dirty="0" smtClean="0">
                <a:latin typeface="Segoe UI Semilight"/>
                <a:cs typeface="Segoe UI Semilight"/>
              </a:rPr>
              <a:t>ee</a:t>
            </a:r>
            <a:r>
              <a:rPr sz="1600" spc="0" dirty="0" smtClean="0">
                <a:latin typeface="Segoe UI Semilight"/>
                <a:cs typeface="Segoe UI Semilight"/>
              </a:rPr>
              <a:t>n</a:t>
            </a:r>
            <a:r>
              <a:rPr sz="1600" spc="-21" dirty="0" smtClean="0"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endParaRPr sz="1600">
              <a:latin typeface="Segoe UI Semilight"/>
              <a:cs typeface="Segoe UI Semilight"/>
            </a:endParaRPr>
          </a:p>
          <a:p>
            <a:pPr marL="2317369">
              <a:lnSpc>
                <a:spcPct val="95825"/>
              </a:lnSpc>
              <a:spcBef>
                <a:spcPts val="2573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5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-4" dirty="0" smtClean="0">
                <a:latin typeface="Segoe UI Semilight"/>
                <a:cs typeface="Segoe UI Semilight"/>
              </a:rPr>
              <a:t>C</a:t>
            </a:r>
            <a:r>
              <a:rPr sz="1600" spc="0" dirty="0" smtClean="0">
                <a:latin typeface="Segoe UI Semilight"/>
                <a:cs typeface="Segoe UI Semilight"/>
              </a:rPr>
              <a:t>om</a:t>
            </a:r>
            <a:r>
              <a:rPr sz="1600" spc="-4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l</a:t>
            </a:r>
            <a:r>
              <a:rPr sz="1600" spc="4" dirty="0" smtClean="0">
                <a:latin typeface="Segoe UI Semilight"/>
                <a:cs typeface="Segoe UI Semilight"/>
              </a:rPr>
              <a:t>i</a:t>
            </a:r>
            <a:r>
              <a:rPr sz="1600" spc="0" dirty="0" smtClean="0">
                <a:latin typeface="Segoe UI Semilight"/>
                <a:cs typeface="Segoe UI Semilight"/>
              </a:rPr>
              <a:t>ance</a:t>
            </a:r>
            <a:r>
              <a:rPr sz="1600" spc="-7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with</a:t>
            </a:r>
            <a:r>
              <a:rPr sz="1600" spc="-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stan</a:t>
            </a:r>
            <a:r>
              <a:rPr sz="1600" spc="-4" dirty="0" smtClean="0">
                <a:latin typeface="Segoe UI Semilight"/>
                <a:cs typeface="Segoe UI Semilight"/>
              </a:rPr>
              <a:t>d</a:t>
            </a:r>
            <a:r>
              <a:rPr sz="1600" spc="0" dirty="0" smtClean="0">
                <a:latin typeface="Segoe UI Semilight"/>
                <a:cs typeface="Segoe UI Semilight"/>
              </a:rPr>
              <a:t>a</a:t>
            </a:r>
            <a:r>
              <a:rPr sz="1600" spc="-1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ds</a:t>
            </a:r>
            <a:r>
              <a:rPr sz="1600" spc="-4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is</a:t>
            </a:r>
            <a:r>
              <a:rPr sz="1600" spc="-10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</a:t>
            </a:r>
            <a:endParaRPr sz="1600">
              <a:latin typeface="Segoe UI Semilight"/>
              <a:cs typeface="Segoe UI Semilight"/>
            </a:endParaRPr>
          </a:p>
          <a:p>
            <a:pPr marL="2509774">
              <a:lnSpc>
                <a:spcPct val="110839"/>
              </a:lnSpc>
              <a:spcBef>
                <a:spcPts val="1689"/>
              </a:spcBef>
            </a:pPr>
            <a:r>
              <a:rPr sz="1600" spc="-4" dirty="0" smtClean="0">
                <a:latin typeface="Segoe UI Semilight"/>
                <a:cs typeface="Segoe UI Semilight"/>
              </a:rPr>
              <a:t>DF</a:t>
            </a:r>
            <a:r>
              <a:rPr sz="1600" spc="0" dirty="0" smtClean="0">
                <a:latin typeface="Segoe UI Semilight"/>
                <a:cs typeface="Segoe UI Semilight"/>
              </a:rPr>
              <a:t>Is,</a:t>
            </a:r>
            <a:r>
              <a:rPr sz="1600" spc="-1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es</a:t>
            </a:r>
            <a:r>
              <a:rPr sz="1600" spc="-4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c</a:t>
            </a:r>
            <a:r>
              <a:rPr sz="1600" spc="0" dirty="0" smtClean="0">
                <a:latin typeface="Segoe UI Semilight"/>
                <a:cs typeface="Segoe UI Semilight"/>
              </a:rPr>
              <a:t>i</a:t>
            </a:r>
            <a:r>
              <a:rPr sz="1600" spc="4" dirty="0" smtClean="0"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latin typeface="Segoe UI Semilight"/>
                <a:cs typeface="Segoe UI Semilight"/>
              </a:rPr>
              <a:t>l</a:t>
            </a:r>
            <a:r>
              <a:rPr sz="1600" spc="4" dirty="0" smtClean="0">
                <a:latin typeface="Segoe UI Semilight"/>
                <a:cs typeface="Segoe UI Semilight"/>
              </a:rPr>
              <a:t>l</a:t>
            </a:r>
            <a:r>
              <a:rPr sz="1600" spc="0" dirty="0" smtClean="0">
                <a:latin typeface="Segoe UI Semilight"/>
                <a:cs typeface="Segoe UI Semilight"/>
              </a:rPr>
              <a:t>y</a:t>
            </a:r>
            <a:r>
              <a:rPr sz="1600" spc="-20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IFC</a:t>
            </a:r>
            <a:endParaRPr sz="1600">
              <a:latin typeface="Segoe UI Semilight"/>
              <a:cs typeface="Segoe UI Semilight"/>
            </a:endParaRPr>
          </a:p>
          <a:p>
            <a:pPr marL="2509774" marR="82445" indent="-192405">
              <a:lnSpc>
                <a:spcPts val="2299"/>
              </a:lnSpc>
              <a:spcBef>
                <a:spcPts val="2572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5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-4" dirty="0" smtClean="0">
                <a:latin typeface="Segoe UI Semilight"/>
                <a:cs typeface="Segoe UI Semilight"/>
              </a:rPr>
              <a:t>C</a:t>
            </a:r>
            <a:r>
              <a:rPr sz="1600" spc="0" dirty="0" smtClean="0">
                <a:latin typeface="Segoe UI Semilight"/>
                <a:cs typeface="Segoe UI Semilight"/>
              </a:rPr>
              <a:t>om</a:t>
            </a:r>
            <a:r>
              <a:rPr sz="1600" spc="-4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l</a:t>
            </a:r>
            <a:r>
              <a:rPr sz="1600" spc="4" dirty="0" smtClean="0">
                <a:latin typeface="Segoe UI Semilight"/>
                <a:cs typeface="Segoe UI Semilight"/>
              </a:rPr>
              <a:t>i</a:t>
            </a:r>
            <a:r>
              <a:rPr sz="1600" spc="0" dirty="0" smtClean="0">
                <a:latin typeface="Segoe UI Semilight"/>
                <a:cs typeface="Segoe UI Semilight"/>
              </a:rPr>
              <a:t>ance</a:t>
            </a:r>
            <a:r>
              <a:rPr sz="1600" spc="-7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with</a:t>
            </a:r>
            <a:r>
              <a:rPr sz="1600" spc="-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stan</a:t>
            </a:r>
            <a:r>
              <a:rPr sz="1600" spc="-4" dirty="0" smtClean="0">
                <a:latin typeface="Segoe UI Semilight"/>
                <a:cs typeface="Segoe UI Semilight"/>
              </a:rPr>
              <a:t>d</a:t>
            </a:r>
            <a:r>
              <a:rPr sz="1600" spc="0" dirty="0" smtClean="0">
                <a:latin typeface="Segoe UI Semilight"/>
                <a:cs typeface="Segoe UI Semilight"/>
              </a:rPr>
              <a:t>a</a:t>
            </a:r>
            <a:r>
              <a:rPr sz="1600" spc="-1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ds</a:t>
            </a:r>
            <a:r>
              <a:rPr sz="1600" spc="-4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latin typeface="Segoe UI Semilight"/>
                <a:cs typeface="Segoe UI Semilight"/>
              </a:rPr>
              <a:t>su</a:t>
            </a:r>
            <a:r>
              <a:rPr sz="1600" spc="-2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es </a:t>
            </a:r>
            <a:endParaRPr sz="1600">
              <a:latin typeface="Segoe UI Semilight"/>
              <a:cs typeface="Segoe UI Semilight"/>
            </a:endParaRPr>
          </a:p>
          <a:p>
            <a:pPr marL="2509774" marR="82445">
              <a:lnSpc>
                <a:spcPts val="2128"/>
              </a:lnSpc>
              <a:spcBef>
                <a:spcPts val="1690"/>
              </a:spcBef>
            </a:pPr>
            <a:r>
              <a:rPr sz="1600" spc="0" dirty="0" smtClean="0">
                <a:latin typeface="Segoe UI Semilight"/>
                <a:cs typeface="Segoe UI Semilight"/>
              </a:rPr>
              <a:t>accommo</a:t>
            </a:r>
            <a:r>
              <a:rPr sz="1600" spc="-4" dirty="0" smtClean="0">
                <a:latin typeface="Segoe UI Semilight"/>
                <a:cs typeface="Segoe UI Semilight"/>
              </a:rPr>
              <a:t>d</a:t>
            </a:r>
            <a:r>
              <a:rPr sz="1600" spc="0" dirty="0" smtClean="0">
                <a:latin typeface="Segoe UI Semilight"/>
                <a:cs typeface="Segoe UI Semilight"/>
              </a:rPr>
              <a:t>ation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28600" y="4940808"/>
            <a:ext cx="2211324" cy="1045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71628" marR="921945">
              <a:lnSpc>
                <a:spcPts val="1920"/>
              </a:lnSpc>
              <a:spcBef>
                <a:spcPts val="1323"/>
              </a:spcBef>
            </a:pP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egu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 </a:t>
            </a:r>
            <a:r>
              <a:rPr sz="16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600" spc="-2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wor</a:t>
            </a:r>
            <a:r>
              <a:rPr sz="16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8600" y="3837432"/>
            <a:ext cx="2211324" cy="1045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71628" marR="1119640">
              <a:lnSpc>
                <a:spcPts val="1920"/>
              </a:lnSpc>
              <a:spcBef>
                <a:spcPts val="1321"/>
              </a:spcBef>
            </a:pP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upp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5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28600" y="2734056"/>
            <a:ext cx="2211324" cy="1045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71628" marR="1342119">
              <a:lnSpc>
                <a:spcPts val="1920"/>
              </a:lnSpc>
              <a:spcBef>
                <a:spcPts val="1318"/>
              </a:spcBef>
            </a:pP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Pub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li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 </a:t>
            </a:r>
            <a:r>
              <a:rPr sz="16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la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28600" y="1630680"/>
            <a:ext cx="2211324" cy="1045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71628" marR="1049835">
              <a:lnSpc>
                <a:spcPts val="1920"/>
              </a:lnSpc>
              <a:spcBef>
                <a:spcPts val="1316"/>
              </a:spcBef>
            </a:pP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La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6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du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958078" y="1029462"/>
            <a:ext cx="2749804" cy="537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950"/>
              </a:lnSpc>
              <a:spcBef>
                <a:spcPts val="41"/>
              </a:spcBef>
            </a:pPr>
            <a:endParaRPr sz="950"/>
          </a:p>
          <a:p>
            <a:pPr marL="73025">
              <a:lnSpc>
                <a:spcPct val="110839"/>
              </a:lnSpc>
            </a:pPr>
            <a:r>
              <a:rPr sz="1600" spc="-3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6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equ</a:t>
            </a:r>
            <a:r>
              <a:rPr sz="16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600" spc="-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r</a:t>
            </a:r>
            <a:r>
              <a:rPr sz="16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6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m</a:t>
            </a:r>
            <a:r>
              <a:rPr sz="16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e</a:t>
            </a:r>
            <a:r>
              <a:rPr sz="16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nt</a:t>
            </a:r>
            <a:r>
              <a:rPr sz="16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600" spc="-12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r>
              <a:rPr sz="1600" spc="-27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de</a:t>
            </a:r>
            <a:r>
              <a:rPr sz="1600" spc="9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s</a:t>
            </a:r>
            <a:r>
              <a:rPr sz="1600" spc="1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i</a:t>
            </a:r>
            <a:r>
              <a:rPr sz="1600" spc="4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g</a:t>
            </a:r>
            <a:r>
              <a:rPr sz="1600" spc="0" dirty="0" smtClean="0">
                <a:solidFill>
                  <a:srgbClr val="FFFFFF"/>
                </a:solidFill>
                <a:latin typeface="Segoe UI Semilight"/>
                <a:cs typeface="Segoe UI Semilight"/>
              </a:rPr>
              <a:t>n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958078" y="1566672"/>
            <a:ext cx="2749804" cy="4476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7683" marR="51006" indent="-192277">
              <a:lnSpc>
                <a:spcPts val="2299"/>
              </a:lnSpc>
              <a:spcBef>
                <a:spcPts val="105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5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I</a:t>
            </a:r>
            <a:r>
              <a:rPr sz="1600" spc="-54" dirty="0" smtClean="0">
                <a:latin typeface="Segoe UI Semilight"/>
                <a:cs typeface="Segoe UI Semilight"/>
              </a:rPr>
              <a:t>L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1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and</a:t>
            </a:r>
            <a:r>
              <a:rPr sz="1600" spc="-2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IFC</a:t>
            </a:r>
            <a:r>
              <a:rPr sz="1600" spc="-2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ha</a:t>
            </a:r>
            <a:r>
              <a:rPr sz="1600" spc="-9" dirty="0" smtClean="0">
                <a:latin typeface="Segoe UI Semilight"/>
                <a:cs typeface="Segoe UI Semilight"/>
              </a:rPr>
              <a:t>v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36" dirty="0" smtClean="0"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latin typeface="Segoe UI Semilight"/>
                <a:cs typeface="Segoe UI Semilight"/>
              </a:rPr>
              <a:t>d</a:t>
            </a:r>
            <a:r>
              <a:rPr sz="1600" spc="-13" dirty="0" smtClean="0">
                <a:latin typeface="Segoe UI Semilight"/>
                <a:cs typeface="Segoe UI Semilight"/>
              </a:rPr>
              <a:t>e</a:t>
            </a:r>
            <a:r>
              <a:rPr sz="1600" spc="-22" dirty="0" smtClean="0">
                <a:latin typeface="Segoe UI Semilight"/>
                <a:cs typeface="Segoe UI Semilight"/>
              </a:rPr>
              <a:t>v</a:t>
            </a:r>
            <a:r>
              <a:rPr sz="1600" spc="-13" dirty="0" smtClean="0">
                <a:latin typeface="Segoe UI Semilight"/>
                <a:cs typeface="Segoe UI Semilight"/>
              </a:rPr>
              <a:t>e</a:t>
            </a:r>
            <a:r>
              <a:rPr sz="1600" spc="-6" dirty="0" smtClean="0">
                <a:latin typeface="Segoe UI Semilight"/>
                <a:cs typeface="Segoe UI Semilight"/>
              </a:rPr>
              <a:t>lo</a:t>
            </a:r>
            <a:r>
              <a:rPr sz="1600" spc="-14" dirty="0" smtClean="0">
                <a:latin typeface="Segoe UI Semilight"/>
                <a:cs typeface="Segoe UI Semilight"/>
              </a:rPr>
              <a:t>p</a:t>
            </a:r>
            <a:r>
              <a:rPr sz="1600" spc="-13" dirty="0" smtClean="0">
                <a:latin typeface="Segoe UI Semilight"/>
                <a:cs typeface="Segoe UI Semilight"/>
              </a:rPr>
              <a:t>e</a:t>
            </a:r>
            <a:r>
              <a:rPr sz="1600" spc="-9" dirty="0" smtClean="0">
                <a:latin typeface="Segoe UI Semilight"/>
                <a:cs typeface="Segoe UI Semilight"/>
              </a:rPr>
              <a:t>d</a:t>
            </a:r>
            <a:r>
              <a:rPr sz="1600" spc="59" dirty="0" smtClean="0">
                <a:latin typeface="Segoe UI Semilight"/>
                <a:cs typeface="Segoe UI Semilight"/>
              </a:rPr>
              <a:t> </a:t>
            </a:r>
            <a:endParaRPr sz="1600">
              <a:latin typeface="Segoe UI Semilight"/>
              <a:cs typeface="Segoe UI Semilight"/>
            </a:endParaRPr>
          </a:p>
          <a:p>
            <a:pPr marL="257683" marR="51006">
              <a:lnSpc>
                <a:spcPts val="1902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an</a:t>
            </a:r>
            <a:r>
              <a:rPr sz="1600" spc="-4" dirty="0" smtClean="0">
                <a:latin typeface="Segoe UI Semilight"/>
                <a:cs typeface="Segoe UI Semilight"/>
              </a:rPr>
              <a:t>d</a:t>
            </a:r>
            <a:r>
              <a:rPr sz="1600" spc="0" dirty="0" smtClean="0">
                <a:latin typeface="Segoe UI Semilight"/>
                <a:cs typeface="Segoe UI Semilight"/>
              </a:rPr>
              <a:t>a</a:t>
            </a:r>
            <a:r>
              <a:rPr sz="1600" spc="-19" dirty="0" smtClean="0">
                <a:latin typeface="Segoe UI Semilight"/>
                <a:cs typeface="Segoe UI Semilight"/>
              </a:rPr>
              <a:t>r</a:t>
            </a:r>
            <a:r>
              <a:rPr sz="1600" spc="-4" dirty="0" smtClean="0">
                <a:latin typeface="Segoe UI Semilight"/>
                <a:cs typeface="Segoe UI Semilight"/>
              </a:rPr>
              <a:t>d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4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r</a:t>
            </a:r>
            <a:r>
              <a:rPr sz="1600" spc="-2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b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-2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ms</a:t>
            </a:r>
            <a:r>
              <a:rPr sz="1600" spc="29" dirty="0" smtClean="0">
                <a:latin typeface="Segoe UI Semilight"/>
                <a:cs typeface="Segoe UI Semilight"/>
              </a:rPr>
              <a:t> </a:t>
            </a:r>
            <a:endParaRPr sz="1600">
              <a:latin typeface="Segoe UI Semilight"/>
              <a:cs typeface="Segoe UI Semilight"/>
            </a:endParaRPr>
          </a:p>
          <a:p>
            <a:pPr marL="257683" marR="51006">
              <a:lnSpc>
                <a:spcPts val="1919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(oc</a:t>
            </a:r>
            <a:r>
              <a:rPr sz="1600" spc="-4" dirty="0" smtClean="0">
                <a:latin typeface="Segoe UI Semilight"/>
                <a:cs typeface="Segoe UI Semilight"/>
              </a:rPr>
              <a:t>c</a:t>
            </a:r>
            <a:r>
              <a:rPr sz="1600" spc="0" dirty="0" smtClean="0">
                <a:latin typeface="Segoe UI Semilight"/>
                <a:cs typeface="Segoe UI Semilight"/>
              </a:rPr>
              <a:t>u</a:t>
            </a:r>
            <a:r>
              <a:rPr sz="1600" spc="-29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anc</a:t>
            </a:r>
            <a:r>
              <a:rPr sz="1600" spc="-89" dirty="0" smtClean="0">
                <a:latin typeface="Segoe UI Semilight"/>
                <a:cs typeface="Segoe UI Semilight"/>
              </a:rPr>
              <a:t>y</a:t>
            </a:r>
            <a:r>
              <a:rPr sz="1600" spc="0" dirty="0" smtClean="0">
                <a:latin typeface="Segoe UI Semilight"/>
                <a:cs typeface="Segoe UI Semilight"/>
              </a:rPr>
              <a:t>,</a:t>
            </a:r>
            <a:r>
              <a:rPr sz="1600" spc="-56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size,</a:t>
            </a:r>
            <a:r>
              <a:rPr sz="1600" spc="-3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fu</a:t>
            </a:r>
            <a:r>
              <a:rPr sz="1600" spc="-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nishing,</a:t>
            </a:r>
            <a:r>
              <a:rPr sz="1600" spc="19" dirty="0" smtClean="0">
                <a:latin typeface="Segoe UI Semilight"/>
                <a:cs typeface="Segoe UI Semilight"/>
              </a:rPr>
              <a:t> </a:t>
            </a:r>
            <a:endParaRPr sz="1600">
              <a:latin typeface="Segoe UI Semilight"/>
              <a:cs typeface="Segoe UI Semilight"/>
            </a:endParaRPr>
          </a:p>
          <a:p>
            <a:pPr marL="257683" marR="51006">
              <a:lnSpc>
                <a:spcPts val="1919"/>
              </a:lnSpc>
            </a:pPr>
            <a:r>
              <a:rPr sz="1600" spc="-9" dirty="0" smtClean="0">
                <a:latin typeface="Segoe UI Semilight"/>
                <a:cs typeface="Segoe UI Semilight"/>
              </a:rPr>
              <a:t>v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latin typeface="Segoe UI Semilight"/>
                <a:cs typeface="Segoe UI Semilight"/>
              </a:rPr>
              <a:t>til</a:t>
            </a:r>
            <a:r>
              <a:rPr sz="1600" spc="4" dirty="0" smtClean="0"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latin typeface="Segoe UI Semilight"/>
                <a:cs typeface="Segoe UI Semilight"/>
              </a:rPr>
              <a:t>tion</a:t>
            </a:r>
            <a:r>
              <a:rPr sz="1600" spc="-36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and</a:t>
            </a:r>
            <a:r>
              <a:rPr sz="1600" spc="-30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l</a:t>
            </a:r>
            <a:r>
              <a:rPr sz="1600" spc="4" dirty="0" smtClean="0">
                <a:latin typeface="Segoe UI Semilight"/>
                <a:cs typeface="Segoe UI Semilight"/>
              </a:rPr>
              <a:t>i</a:t>
            </a:r>
            <a:r>
              <a:rPr sz="1600" spc="0" dirty="0" smtClean="0">
                <a:latin typeface="Segoe UI Semilight"/>
                <a:cs typeface="Segoe UI Semilight"/>
              </a:rPr>
              <a:t>g</a:t>
            </a:r>
            <a:r>
              <a:rPr sz="1600" spc="-4" dirty="0" smtClean="0">
                <a:latin typeface="Segoe UI Semilight"/>
                <a:cs typeface="Segoe UI Semilight"/>
              </a:rPr>
              <a:t>h</a:t>
            </a:r>
            <a:r>
              <a:rPr sz="1600" spc="0" dirty="0" smtClean="0">
                <a:latin typeface="Segoe UI Semilight"/>
                <a:cs typeface="Segoe UI Semilight"/>
              </a:rPr>
              <a:t>ting</a:t>
            </a:r>
            <a:r>
              <a:rPr sz="1600" spc="-16" dirty="0" smtClean="0">
                <a:latin typeface="Segoe UI Semilight"/>
                <a:cs typeface="Segoe UI Semilight"/>
              </a:rPr>
              <a:t> </a:t>
            </a:r>
            <a:r>
              <a:rPr sz="1600" spc="-29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f</a:t>
            </a:r>
            <a:r>
              <a:rPr sz="1600" spc="-9" dirty="0" smtClean="0">
                <a:latin typeface="Segoe UI Semilight"/>
                <a:cs typeface="Segoe UI Semilight"/>
              </a:rPr>
              <a:t> </a:t>
            </a:r>
            <a:endParaRPr sz="1600">
              <a:latin typeface="Segoe UI Semilight"/>
              <a:cs typeface="Segoe UI Semilight"/>
            </a:endParaRPr>
          </a:p>
          <a:p>
            <a:pPr marL="257683" marR="51006">
              <a:lnSpc>
                <a:spcPts val="1919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b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-2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ms),</a:t>
            </a:r>
            <a:r>
              <a:rPr sz="1600" spc="-8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faci</a:t>
            </a:r>
            <a:r>
              <a:rPr sz="1600" spc="4" dirty="0" smtClean="0">
                <a:latin typeface="Segoe UI Semilight"/>
                <a:cs typeface="Segoe UI Semilight"/>
              </a:rPr>
              <a:t>l</a:t>
            </a:r>
            <a:r>
              <a:rPr sz="1600" spc="0" dirty="0" smtClean="0">
                <a:latin typeface="Segoe UI Semilight"/>
                <a:cs typeface="Segoe UI Semilight"/>
              </a:rPr>
              <a:t>ities</a:t>
            </a:r>
            <a:r>
              <a:rPr sz="1600" spc="-1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(w</a:t>
            </a:r>
            <a:r>
              <a:rPr sz="1600" spc="4" dirty="0" smtClean="0">
                <a:latin typeface="Segoe UI Semilight"/>
                <a:cs typeface="Segoe UI Semilight"/>
              </a:rPr>
              <a:t>a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er </a:t>
            </a:r>
            <a:endParaRPr sz="1600">
              <a:latin typeface="Segoe UI Semilight"/>
              <a:cs typeface="Segoe UI Semilight"/>
            </a:endParaRPr>
          </a:p>
          <a:p>
            <a:pPr marL="257683" marR="51006">
              <a:lnSpc>
                <a:spcPts val="1919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acc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ss,</a:t>
            </a:r>
            <a:r>
              <a:rPr sz="1600" spc="-5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sanitati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n,</a:t>
            </a:r>
            <a:r>
              <a:rPr sz="1600" spc="-60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c</a:t>
            </a:r>
            <a:r>
              <a:rPr sz="1600" spc="-9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okin</a:t>
            </a:r>
            <a:r>
              <a:rPr sz="1600" spc="-4" dirty="0" smtClean="0">
                <a:latin typeface="Segoe UI Semilight"/>
                <a:cs typeface="Segoe UI Semilight"/>
              </a:rPr>
              <a:t>g</a:t>
            </a:r>
            <a:r>
              <a:rPr sz="1600" spc="0" dirty="0" smtClean="0">
                <a:latin typeface="Segoe UI Semilight"/>
                <a:cs typeface="Segoe UI Semilight"/>
              </a:rPr>
              <a:t>,</a:t>
            </a:r>
            <a:endParaRPr sz="1600">
              <a:latin typeface="Segoe UI Semilight"/>
              <a:cs typeface="Segoe UI Semilight"/>
            </a:endParaRPr>
          </a:p>
          <a:p>
            <a:pPr marL="257683" marR="353125">
              <a:lnSpc>
                <a:spcPts val="1920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l</a:t>
            </a:r>
            <a:r>
              <a:rPr sz="1600" spc="4" dirty="0" smtClean="0"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latin typeface="Segoe UI Semilight"/>
                <a:cs typeface="Segoe UI Semilight"/>
              </a:rPr>
              <a:t>u</a:t>
            </a:r>
            <a:r>
              <a:rPr sz="1600" spc="-4" dirty="0" smtClean="0"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5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y)</a:t>
            </a:r>
            <a:r>
              <a:rPr sz="1600" spc="-4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and</a:t>
            </a:r>
            <a:r>
              <a:rPr sz="1600" spc="-1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4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ations and</a:t>
            </a:r>
            <a:r>
              <a:rPr sz="1600" spc="-25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m</a:t>
            </a:r>
            <a:r>
              <a:rPr sz="1600" spc="4" dirty="0" smtClean="0"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latin typeface="Segoe UI Semilight"/>
                <a:cs typeface="Segoe UI Semilight"/>
              </a:rPr>
              <a:t>in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latin typeface="Segoe UI Semilight"/>
                <a:cs typeface="Segoe UI Semilight"/>
              </a:rPr>
              <a:t>ance</a:t>
            </a:r>
            <a:endParaRPr sz="1600">
              <a:latin typeface="Segoe UI Semilight"/>
              <a:cs typeface="Segoe UI Semilight"/>
            </a:endParaRPr>
          </a:p>
          <a:p>
            <a:pPr marL="257683" marR="231646" indent="-192277">
              <a:lnSpc>
                <a:spcPts val="2299"/>
              </a:lnSpc>
              <a:spcBef>
                <a:spcPts val="2051"/>
              </a:spcBef>
            </a:pPr>
            <a:r>
              <a:rPr sz="20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r>
              <a:rPr sz="2000" spc="250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9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c</a:t>
            </a:r>
            <a:r>
              <a:rPr sz="1600" spc="0" dirty="0" smtClean="0">
                <a:latin typeface="Segoe UI Semilight"/>
                <a:cs typeface="Segoe UI Semilight"/>
              </a:rPr>
              <a:t>ific</a:t>
            </a:r>
            <a:r>
              <a:rPr sz="1600" spc="-12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-9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mo</a:t>
            </a:r>
            <a:r>
              <a:rPr sz="1600" spc="-4" dirty="0" smtClean="0">
                <a:latin typeface="Segoe UI Semilight"/>
                <a:cs typeface="Segoe UI Semilight"/>
              </a:rPr>
              <a:t>g</a:t>
            </a:r>
            <a:r>
              <a:rPr sz="1600" spc="0" dirty="0" smtClean="0">
                <a:latin typeface="Segoe UI Semilight"/>
                <a:cs typeface="Segoe UI Semilight"/>
              </a:rPr>
              <a:t>raphic </a:t>
            </a:r>
            <a:endParaRPr sz="1600">
              <a:latin typeface="Segoe UI Semilight"/>
              <a:cs typeface="Segoe UI Semilight"/>
            </a:endParaRPr>
          </a:p>
          <a:p>
            <a:pPr marL="257683" marR="231646">
              <a:lnSpc>
                <a:spcPts val="1902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n</a:t>
            </a:r>
            <a:r>
              <a:rPr sz="1600" spc="-9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ed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15" dirty="0" smtClean="0">
                <a:latin typeface="Segoe UI Semilight"/>
                <a:cs typeface="Segoe UI Semilight"/>
              </a:rPr>
              <a:t> </a:t>
            </a:r>
            <a:r>
              <a:rPr sz="1600" spc="-29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f</a:t>
            </a:r>
            <a:r>
              <a:rPr sz="1600" spc="-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wor</a:t>
            </a:r>
            <a:r>
              <a:rPr sz="1600" spc="-34" dirty="0" smtClean="0">
                <a:latin typeface="Segoe UI Semilight"/>
                <a:cs typeface="Segoe UI Semilight"/>
              </a:rPr>
              <a:t>k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5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n</a:t>
            </a:r>
            <a:r>
              <a:rPr sz="1600" spc="-9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-9" dirty="0" smtClean="0"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o </a:t>
            </a:r>
            <a:endParaRPr sz="1600">
              <a:latin typeface="Segoe UI Semilight"/>
              <a:cs typeface="Segoe UI Semilight"/>
            </a:endParaRPr>
          </a:p>
          <a:p>
            <a:pPr marL="257683" marR="231646">
              <a:lnSpc>
                <a:spcPts val="1919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be</a:t>
            </a:r>
            <a:r>
              <a:rPr sz="1600" spc="-1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c</a:t>
            </a:r>
            <a:r>
              <a:rPr sz="1600" spc="-4" dirty="0" smtClean="0"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latin typeface="Segoe UI Semilight"/>
                <a:cs typeface="Segoe UI Semilight"/>
              </a:rPr>
              <a:t>nsid</a:t>
            </a:r>
            <a:r>
              <a:rPr sz="1600" spc="-9" dirty="0" smtClean="0">
                <a:latin typeface="Segoe UI Semilight"/>
                <a:cs typeface="Segoe UI Semilight"/>
              </a:rPr>
              <a:t>e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9" dirty="0" smtClean="0">
                <a:latin typeface="Segoe UI Semilight"/>
                <a:cs typeface="Segoe UI Semilight"/>
              </a:rPr>
              <a:t>d</a:t>
            </a:r>
            <a:r>
              <a:rPr sz="1600" spc="0" dirty="0" smtClean="0">
                <a:latin typeface="Segoe UI Semilight"/>
                <a:cs typeface="Segoe UI Semilight"/>
              </a:rPr>
              <a:t>,</a:t>
            </a:r>
            <a:r>
              <a:rPr sz="1600" spc="-2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.</a:t>
            </a:r>
            <a:r>
              <a:rPr sz="1600" spc="0" dirty="0" smtClean="0">
                <a:latin typeface="Segoe UI Semilight"/>
                <a:cs typeface="Segoe UI Semilight"/>
              </a:rPr>
              <a:t>g.</a:t>
            </a:r>
            <a:endParaRPr sz="1600">
              <a:latin typeface="Segoe UI Semilight"/>
              <a:cs typeface="Segoe UI Semilight"/>
            </a:endParaRPr>
          </a:p>
          <a:p>
            <a:pPr marL="259207">
              <a:lnSpc>
                <a:spcPts val="2150"/>
              </a:lnSpc>
            </a:pPr>
            <a:r>
              <a:rPr sz="2850" spc="0" baseline="-1525" dirty="0" smtClean="0">
                <a:solidFill>
                  <a:srgbClr val="0A3583"/>
                </a:solidFill>
                <a:latin typeface="Arial"/>
                <a:cs typeface="Arial"/>
              </a:rPr>
              <a:t>–</a:t>
            </a:r>
            <a:r>
              <a:rPr sz="2850" spc="478" baseline="-1525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2400" spc="-4" baseline="-1566" dirty="0" smtClean="0">
                <a:latin typeface="Segoe UI Semilight"/>
                <a:cs typeface="Segoe UI Semilight"/>
              </a:rPr>
              <a:t>F</a:t>
            </a:r>
            <a:r>
              <a:rPr sz="2400" spc="0" baseline="-1566" dirty="0" smtClean="0">
                <a:latin typeface="Segoe UI Semilight"/>
                <a:cs typeface="Segoe UI Semilight"/>
              </a:rPr>
              <a:t>emale</a:t>
            </a:r>
            <a:r>
              <a:rPr sz="2400" spc="-19" baseline="-1566" dirty="0" smtClean="0">
                <a:latin typeface="Segoe UI Semilight"/>
                <a:cs typeface="Segoe UI Semilight"/>
              </a:rPr>
              <a:t> </a:t>
            </a:r>
            <a:r>
              <a:rPr sz="2400" spc="0" baseline="-1566" dirty="0" smtClean="0">
                <a:latin typeface="Segoe UI Semilight"/>
                <a:cs typeface="Segoe UI Semilight"/>
              </a:rPr>
              <a:t>wor</a:t>
            </a:r>
            <a:r>
              <a:rPr sz="2400" spc="-34" baseline="-1566" dirty="0" smtClean="0">
                <a:latin typeface="Segoe UI Semilight"/>
                <a:cs typeface="Segoe UI Semilight"/>
              </a:rPr>
              <a:t>k</a:t>
            </a:r>
            <a:r>
              <a:rPr sz="2400" spc="0" baseline="-1566" dirty="0" smtClean="0">
                <a:latin typeface="Segoe UI Semilight"/>
                <a:cs typeface="Segoe UI Semilight"/>
              </a:rPr>
              <a:t>e</a:t>
            </a:r>
            <a:r>
              <a:rPr sz="2400" spc="4" baseline="-1566" dirty="0" smtClean="0">
                <a:latin typeface="Segoe UI Semilight"/>
                <a:cs typeface="Segoe UI Semilight"/>
              </a:rPr>
              <a:t>r</a:t>
            </a:r>
            <a:r>
              <a:rPr sz="2400" spc="0" baseline="-1566" dirty="0" smtClean="0">
                <a:latin typeface="Segoe UI Semilight"/>
                <a:cs typeface="Segoe UI Semilight"/>
              </a:rPr>
              <a:t>s</a:t>
            </a:r>
            <a:endParaRPr sz="1600">
              <a:latin typeface="Segoe UI Semilight"/>
              <a:cs typeface="Segoe UI Semilight"/>
            </a:endParaRPr>
          </a:p>
          <a:p>
            <a:pPr marL="259207">
              <a:lnSpc>
                <a:spcPts val="2014"/>
              </a:lnSpc>
            </a:pPr>
            <a:r>
              <a:rPr sz="1900" spc="0" dirty="0" smtClean="0">
                <a:solidFill>
                  <a:srgbClr val="0A3583"/>
                </a:solidFill>
                <a:latin typeface="Arial"/>
                <a:cs typeface="Arial"/>
              </a:rPr>
              <a:t>–</a:t>
            </a:r>
            <a:r>
              <a:rPr sz="1900" spc="478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600" spc="-4" dirty="0" smtClean="0">
                <a:latin typeface="Segoe UI Semilight"/>
                <a:cs typeface="Segoe UI Semilight"/>
              </a:rPr>
              <a:t>D</a:t>
            </a:r>
            <a:r>
              <a:rPr sz="1600" spc="0" dirty="0" smtClean="0">
                <a:latin typeface="Segoe UI Semilight"/>
                <a:cs typeface="Segoe UI Semilight"/>
              </a:rPr>
              <a:t>iffe</a:t>
            </a:r>
            <a:r>
              <a:rPr sz="1600" spc="-2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latin typeface="Segoe UI Semilight"/>
                <a:cs typeface="Segoe UI Semilight"/>
              </a:rPr>
              <a:t>t</a:t>
            </a:r>
            <a:r>
              <a:rPr sz="1600" spc="-9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e</a:t>
            </a:r>
            <a:r>
              <a:rPr sz="1600" spc="-4" dirty="0" smtClean="0"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latin typeface="Segoe UI Semilight"/>
                <a:cs typeface="Segoe UI Semilight"/>
              </a:rPr>
              <a:t>hnic</a:t>
            </a:r>
            <a:r>
              <a:rPr sz="1600" spc="-3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g</a:t>
            </a:r>
            <a:r>
              <a:rPr sz="1600" spc="-29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o</a:t>
            </a:r>
            <a:r>
              <a:rPr sz="1600" spc="-4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ps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487167" y="2565400"/>
            <a:ext cx="332841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2487167" y="3668776"/>
            <a:ext cx="332841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2487167" y="4772152"/>
            <a:ext cx="332841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72973" y="1203198"/>
            <a:ext cx="8618220" cy="4419600"/>
          </a:xfrm>
          <a:custGeom>
            <a:avLst/>
            <a:gdLst/>
            <a:ahLst/>
            <a:cxnLst/>
            <a:rect l="l" t="t" r="r" b="b"/>
            <a:pathLst>
              <a:path w="8618220" h="4419600">
                <a:moveTo>
                  <a:pt x="0" y="4419600"/>
                </a:moveTo>
                <a:lnTo>
                  <a:pt x="8618220" y="4419600"/>
                </a:lnTo>
                <a:lnTo>
                  <a:pt x="8618220" y="0"/>
                </a:lnTo>
                <a:lnTo>
                  <a:pt x="0" y="0"/>
                </a:lnTo>
                <a:lnTo>
                  <a:pt x="0" y="4419600"/>
                </a:lnTo>
                <a:close/>
              </a:path>
            </a:pathLst>
          </a:custGeom>
          <a:ln w="19812">
            <a:solidFill>
              <a:srgbClr val="3374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2211" y="1202436"/>
            <a:ext cx="8618220" cy="638555"/>
          </a:xfrm>
          <a:custGeom>
            <a:avLst/>
            <a:gdLst/>
            <a:ahLst/>
            <a:cxnLst/>
            <a:rect l="l" t="t" r="r" b="b"/>
            <a:pathLst>
              <a:path w="8618220" h="638555">
                <a:moveTo>
                  <a:pt x="0" y="638555"/>
                </a:moveTo>
                <a:lnTo>
                  <a:pt x="8618220" y="638555"/>
                </a:lnTo>
                <a:lnTo>
                  <a:pt x="8618220" y="0"/>
                </a:lnTo>
                <a:lnTo>
                  <a:pt x="0" y="0"/>
                </a:lnTo>
                <a:lnTo>
                  <a:pt x="0" y="638555"/>
                </a:lnTo>
              </a:path>
            </a:pathLst>
          </a:custGeom>
          <a:solidFill>
            <a:srgbClr val="3374E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15327" y="2557272"/>
            <a:ext cx="1805939" cy="2965704"/>
          </a:xfrm>
          <a:custGeom>
            <a:avLst/>
            <a:gdLst/>
            <a:ahLst/>
            <a:cxnLst/>
            <a:rect l="l" t="t" r="r" b="b"/>
            <a:pathLst>
              <a:path w="1805939" h="2965704">
                <a:moveTo>
                  <a:pt x="0" y="2965704"/>
                </a:moveTo>
                <a:lnTo>
                  <a:pt x="1805939" y="2965704"/>
                </a:lnTo>
                <a:lnTo>
                  <a:pt x="1805939" y="0"/>
                </a:lnTo>
                <a:lnTo>
                  <a:pt x="0" y="0"/>
                </a:lnTo>
                <a:lnTo>
                  <a:pt x="0" y="2965704"/>
                </a:lnTo>
              </a:path>
            </a:pathLst>
          </a:custGeom>
          <a:solidFill>
            <a:srgbClr val="D5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15327" y="2557272"/>
            <a:ext cx="1805939" cy="2965704"/>
          </a:xfrm>
          <a:custGeom>
            <a:avLst/>
            <a:gdLst/>
            <a:ahLst/>
            <a:cxnLst/>
            <a:rect l="l" t="t" r="r" b="b"/>
            <a:pathLst>
              <a:path w="1805939" h="2965704">
                <a:moveTo>
                  <a:pt x="0" y="2965704"/>
                </a:moveTo>
                <a:lnTo>
                  <a:pt x="1805939" y="2965704"/>
                </a:lnTo>
                <a:lnTo>
                  <a:pt x="1805939" y="0"/>
                </a:lnTo>
                <a:lnTo>
                  <a:pt x="0" y="0"/>
                </a:lnTo>
                <a:lnTo>
                  <a:pt x="0" y="2965704"/>
                </a:lnTo>
                <a:close/>
              </a:path>
            </a:pathLst>
          </a:custGeom>
          <a:ln w="9144">
            <a:solidFill>
              <a:srgbClr val="7E7E7E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67255" y="3467100"/>
            <a:ext cx="476250" cy="0"/>
          </a:xfrm>
          <a:custGeom>
            <a:avLst/>
            <a:gdLst/>
            <a:ahLst/>
            <a:cxnLst/>
            <a:rect l="l" t="t" r="r" b="b"/>
            <a:pathLst>
              <a:path w="476250">
                <a:moveTo>
                  <a:pt x="0" y="0"/>
                </a:moveTo>
                <a:lnTo>
                  <a:pt x="476250" y="0"/>
                </a:lnTo>
              </a:path>
            </a:pathLst>
          </a:custGeom>
          <a:ln w="3048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34511" y="3133344"/>
            <a:ext cx="476250" cy="0"/>
          </a:xfrm>
          <a:custGeom>
            <a:avLst/>
            <a:gdLst/>
            <a:ahLst/>
            <a:cxnLst/>
            <a:rect l="l" t="t" r="r" b="b"/>
            <a:pathLst>
              <a:path w="476250">
                <a:moveTo>
                  <a:pt x="0" y="0"/>
                </a:moveTo>
                <a:lnTo>
                  <a:pt x="476250" y="0"/>
                </a:lnTo>
              </a:path>
            </a:pathLst>
          </a:custGeom>
          <a:ln w="3048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00244" y="3628644"/>
            <a:ext cx="476250" cy="0"/>
          </a:xfrm>
          <a:custGeom>
            <a:avLst/>
            <a:gdLst/>
            <a:ahLst/>
            <a:cxnLst/>
            <a:rect l="l" t="t" r="r" b="b"/>
            <a:pathLst>
              <a:path w="476250">
                <a:moveTo>
                  <a:pt x="0" y="0"/>
                </a:moveTo>
                <a:lnTo>
                  <a:pt x="476250" y="0"/>
                </a:lnTo>
              </a:path>
            </a:pathLst>
          </a:custGeom>
          <a:ln w="3048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67499" y="3686556"/>
            <a:ext cx="476250" cy="0"/>
          </a:xfrm>
          <a:custGeom>
            <a:avLst/>
            <a:gdLst/>
            <a:ahLst/>
            <a:cxnLst/>
            <a:rect l="l" t="t" r="r" b="b"/>
            <a:pathLst>
              <a:path w="476250">
                <a:moveTo>
                  <a:pt x="0" y="0"/>
                </a:moveTo>
                <a:lnTo>
                  <a:pt x="476250" y="0"/>
                </a:lnTo>
              </a:path>
            </a:pathLst>
          </a:custGeom>
          <a:ln w="3048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0949" y="3471932"/>
            <a:ext cx="1190660" cy="1115070"/>
          </a:xfrm>
          <a:custGeom>
            <a:avLst/>
            <a:gdLst/>
            <a:ahLst/>
            <a:cxnLst/>
            <a:rect l="l" t="t" r="r" b="b"/>
            <a:pathLst>
              <a:path w="1190660" h="1115070">
                <a:moveTo>
                  <a:pt x="0" y="1115070"/>
                </a:moveTo>
                <a:lnTo>
                  <a:pt x="1190660" y="1115070"/>
                </a:lnTo>
                <a:lnTo>
                  <a:pt x="1190660" y="0"/>
                </a:lnTo>
                <a:lnTo>
                  <a:pt x="0" y="0"/>
                </a:lnTo>
                <a:lnTo>
                  <a:pt x="0" y="111507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0949" y="3471932"/>
            <a:ext cx="1190660" cy="1115070"/>
          </a:xfrm>
          <a:custGeom>
            <a:avLst/>
            <a:gdLst/>
            <a:ahLst/>
            <a:cxnLst/>
            <a:rect l="l" t="t" r="r" b="b"/>
            <a:pathLst>
              <a:path w="1190660" h="1115070">
                <a:moveTo>
                  <a:pt x="0" y="1115070"/>
                </a:moveTo>
                <a:lnTo>
                  <a:pt x="1190660" y="1115070"/>
                </a:lnTo>
                <a:lnTo>
                  <a:pt x="1190660" y="0"/>
                </a:lnTo>
                <a:lnTo>
                  <a:pt x="0" y="0"/>
                </a:lnTo>
                <a:lnTo>
                  <a:pt x="0" y="1115070"/>
                </a:lnTo>
                <a:close/>
              </a:path>
            </a:pathLst>
          </a:custGeom>
          <a:ln w="949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48002" y="3348141"/>
            <a:ext cx="1190660" cy="123791"/>
          </a:xfrm>
          <a:custGeom>
            <a:avLst/>
            <a:gdLst/>
            <a:ahLst/>
            <a:cxnLst/>
            <a:rect l="l" t="t" r="r" b="b"/>
            <a:pathLst>
              <a:path w="1190660" h="123791">
                <a:moveTo>
                  <a:pt x="0" y="123791"/>
                </a:moveTo>
                <a:lnTo>
                  <a:pt x="1190660" y="123791"/>
                </a:lnTo>
                <a:lnTo>
                  <a:pt x="1190660" y="0"/>
                </a:lnTo>
                <a:lnTo>
                  <a:pt x="0" y="0"/>
                </a:lnTo>
                <a:lnTo>
                  <a:pt x="0" y="123791"/>
                </a:lnTo>
              </a:path>
            </a:pathLst>
          </a:custGeom>
          <a:solidFill>
            <a:srgbClr val="FFF5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48002" y="3348141"/>
            <a:ext cx="1190660" cy="123791"/>
          </a:xfrm>
          <a:custGeom>
            <a:avLst/>
            <a:gdLst/>
            <a:ahLst/>
            <a:cxnLst/>
            <a:rect l="l" t="t" r="r" b="b"/>
            <a:pathLst>
              <a:path w="1190660" h="123791">
                <a:moveTo>
                  <a:pt x="0" y="123791"/>
                </a:moveTo>
                <a:lnTo>
                  <a:pt x="1190660" y="123791"/>
                </a:lnTo>
                <a:lnTo>
                  <a:pt x="1190660" y="0"/>
                </a:lnTo>
                <a:lnTo>
                  <a:pt x="0" y="0"/>
                </a:lnTo>
                <a:lnTo>
                  <a:pt x="0" y="123791"/>
                </a:lnTo>
                <a:close/>
              </a:path>
            </a:pathLst>
          </a:custGeom>
          <a:ln w="94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15053" y="3138453"/>
            <a:ext cx="1190660" cy="495481"/>
          </a:xfrm>
          <a:custGeom>
            <a:avLst/>
            <a:gdLst/>
            <a:ahLst/>
            <a:cxnLst/>
            <a:rect l="l" t="t" r="r" b="b"/>
            <a:pathLst>
              <a:path w="1190660" h="495481">
                <a:moveTo>
                  <a:pt x="0" y="495481"/>
                </a:moveTo>
                <a:lnTo>
                  <a:pt x="1190660" y="495481"/>
                </a:lnTo>
                <a:lnTo>
                  <a:pt x="1190660" y="0"/>
                </a:lnTo>
                <a:lnTo>
                  <a:pt x="0" y="0"/>
                </a:lnTo>
                <a:lnTo>
                  <a:pt x="0" y="495481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15053" y="3138453"/>
            <a:ext cx="1190660" cy="495481"/>
          </a:xfrm>
          <a:custGeom>
            <a:avLst/>
            <a:gdLst/>
            <a:ahLst/>
            <a:cxnLst/>
            <a:rect l="l" t="t" r="r" b="b"/>
            <a:pathLst>
              <a:path w="1190660" h="495481">
                <a:moveTo>
                  <a:pt x="0" y="495481"/>
                </a:moveTo>
                <a:lnTo>
                  <a:pt x="1190660" y="495481"/>
                </a:lnTo>
                <a:lnTo>
                  <a:pt x="1190660" y="0"/>
                </a:lnTo>
                <a:lnTo>
                  <a:pt x="0" y="0"/>
                </a:lnTo>
                <a:lnTo>
                  <a:pt x="0" y="495481"/>
                </a:lnTo>
                <a:close/>
              </a:path>
            </a:pathLst>
          </a:custGeom>
          <a:ln w="947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2106" y="3633935"/>
            <a:ext cx="1190660" cy="57158"/>
          </a:xfrm>
          <a:custGeom>
            <a:avLst/>
            <a:gdLst/>
            <a:ahLst/>
            <a:cxnLst/>
            <a:rect l="l" t="t" r="r" b="b"/>
            <a:pathLst>
              <a:path w="1190660" h="57158">
                <a:moveTo>
                  <a:pt x="0" y="57158"/>
                </a:moveTo>
                <a:lnTo>
                  <a:pt x="1190660" y="57158"/>
                </a:lnTo>
                <a:lnTo>
                  <a:pt x="1190660" y="0"/>
                </a:lnTo>
                <a:lnTo>
                  <a:pt x="0" y="0"/>
                </a:lnTo>
                <a:lnTo>
                  <a:pt x="0" y="57158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82106" y="3633935"/>
            <a:ext cx="1190660" cy="57158"/>
          </a:xfrm>
          <a:custGeom>
            <a:avLst/>
            <a:gdLst/>
            <a:ahLst/>
            <a:cxnLst/>
            <a:rect l="l" t="t" r="r" b="b"/>
            <a:pathLst>
              <a:path w="1190660" h="57158">
                <a:moveTo>
                  <a:pt x="0" y="57158"/>
                </a:moveTo>
                <a:lnTo>
                  <a:pt x="1190660" y="57158"/>
                </a:lnTo>
                <a:lnTo>
                  <a:pt x="1190660" y="0"/>
                </a:lnTo>
                <a:lnTo>
                  <a:pt x="0" y="0"/>
                </a:lnTo>
                <a:lnTo>
                  <a:pt x="0" y="57158"/>
                </a:lnTo>
                <a:close/>
              </a:path>
            </a:pathLst>
          </a:custGeom>
          <a:ln w="947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49157" y="3691094"/>
            <a:ext cx="1190660" cy="895909"/>
          </a:xfrm>
          <a:custGeom>
            <a:avLst/>
            <a:gdLst/>
            <a:ahLst/>
            <a:cxnLst/>
            <a:rect l="l" t="t" r="r" b="b"/>
            <a:pathLst>
              <a:path w="1190660" h="895909">
                <a:moveTo>
                  <a:pt x="0" y="895909"/>
                </a:moveTo>
                <a:lnTo>
                  <a:pt x="1190660" y="895909"/>
                </a:lnTo>
                <a:lnTo>
                  <a:pt x="1190660" y="0"/>
                </a:lnTo>
                <a:lnTo>
                  <a:pt x="0" y="0"/>
                </a:lnTo>
                <a:lnTo>
                  <a:pt x="0" y="895909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48002" y="3233848"/>
            <a:ext cx="1190660" cy="114317"/>
          </a:xfrm>
          <a:custGeom>
            <a:avLst/>
            <a:gdLst/>
            <a:ahLst/>
            <a:cxnLst/>
            <a:rect l="l" t="t" r="r" b="b"/>
            <a:pathLst>
              <a:path w="1190660" h="114317">
                <a:moveTo>
                  <a:pt x="0" y="114317"/>
                </a:moveTo>
                <a:lnTo>
                  <a:pt x="1190660" y="114317"/>
                </a:lnTo>
                <a:lnTo>
                  <a:pt x="1190660" y="0"/>
                </a:lnTo>
                <a:lnTo>
                  <a:pt x="0" y="0"/>
                </a:lnTo>
                <a:lnTo>
                  <a:pt x="0" y="114317"/>
                </a:lnTo>
              </a:path>
            </a:pathLst>
          </a:custGeom>
          <a:solidFill>
            <a:srgbClr val="F4B8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48002" y="3233848"/>
            <a:ext cx="1190660" cy="114317"/>
          </a:xfrm>
          <a:custGeom>
            <a:avLst/>
            <a:gdLst/>
            <a:ahLst/>
            <a:cxnLst/>
            <a:rect l="l" t="t" r="r" b="b"/>
            <a:pathLst>
              <a:path w="1190660" h="114317">
                <a:moveTo>
                  <a:pt x="0" y="114317"/>
                </a:moveTo>
                <a:lnTo>
                  <a:pt x="1190660" y="114317"/>
                </a:lnTo>
                <a:lnTo>
                  <a:pt x="1190660" y="0"/>
                </a:lnTo>
                <a:lnTo>
                  <a:pt x="0" y="0"/>
                </a:lnTo>
                <a:lnTo>
                  <a:pt x="0" y="114317"/>
                </a:lnTo>
                <a:close/>
              </a:path>
            </a:pathLst>
          </a:custGeom>
          <a:ln w="94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48002" y="3138478"/>
            <a:ext cx="1190660" cy="95369"/>
          </a:xfrm>
          <a:custGeom>
            <a:avLst/>
            <a:gdLst/>
            <a:ahLst/>
            <a:cxnLst/>
            <a:rect l="l" t="t" r="r" b="b"/>
            <a:pathLst>
              <a:path w="1190660" h="95369">
                <a:moveTo>
                  <a:pt x="0" y="95369"/>
                </a:moveTo>
                <a:lnTo>
                  <a:pt x="1190660" y="95369"/>
                </a:lnTo>
                <a:lnTo>
                  <a:pt x="1190660" y="0"/>
                </a:lnTo>
                <a:lnTo>
                  <a:pt x="0" y="0"/>
                </a:lnTo>
                <a:lnTo>
                  <a:pt x="0" y="95369"/>
                </a:lnTo>
              </a:path>
            </a:pathLst>
          </a:custGeom>
          <a:solidFill>
            <a:srgbClr val="BAD1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48002" y="3138478"/>
            <a:ext cx="1190660" cy="95369"/>
          </a:xfrm>
          <a:custGeom>
            <a:avLst/>
            <a:gdLst/>
            <a:ahLst/>
            <a:cxnLst/>
            <a:rect l="l" t="t" r="r" b="b"/>
            <a:pathLst>
              <a:path w="1190660" h="95369">
                <a:moveTo>
                  <a:pt x="0" y="95369"/>
                </a:moveTo>
                <a:lnTo>
                  <a:pt x="1190660" y="95369"/>
                </a:lnTo>
                <a:lnTo>
                  <a:pt x="1190660" y="0"/>
                </a:lnTo>
                <a:lnTo>
                  <a:pt x="0" y="0"/>
                </a:lnTo>
                <a:lnTo>
                  <a:pt x="0" y="95369"/>
                </a:lnTo>
                <a:close/>
              </a:path>
            </a:pathLst>
          </a:custGeom>
          <a:ln w="947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7996" y="4582266"/>
            <a:ext cx="8335260" cy="0"/>
          </a:xfrm>
          <a:custGeom>
            <a:avLst/>
            <a:gdLst/>
            <a:ahLst/>
            <a:cxnLst/>
            <a:rect l="l" t="t" r="r" b="b"/>
            <a:pathLst>
              <a:path w="8335260">
                <a:moveTo>
                  <a:pt x="0" y="0"/>
                </a:moveTo>
                <a:lnTo>
                  <a:pt x="8335260" y="0"/>
                </a:lnTo>
              </a:path>
            </a:pathLst>
          </a:custGeom>
          <a:ln w="28421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71615" y="3657600"/>
            <a:ext cx="0" cy="53975"/>
          </a:xfrm>
          <a:custGeom>
            <a:avLst/>
            <a:gdLst/>
            <a:ahLst/>
            <a:cxnLst/>
            <a:rect l="l" t="t" r="r" b="b"/>
            <a:pathLst>
              <a:path h="53975">
                <a:moveTo>
                  <a:pt x="0" y="53975"/>
                </a:moveTo>
                <a:lnTo>
                  <a:pt x="0" y="0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9267" y="2452116"/>
            <a:ext cx="8489823" cy="0"/>
          </a:xfrm>
          <a:custGeom>
            <a:avLst/>
            <a:gdLst/>
            <a:ahLst/>
            <a:cxnLst/>
            <a:rect l="l" t="t" r="r" b="b"/>
            <a:pathLst>
              <a:path w="8489823">
                <a:moveTo>
                  <a:pt x="0" y="0"/>
                </a:moveTo>
                <a:lnTo>
                  <a:pt x="8489823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58100" y="673608"/>
            <a:ext cx="164592" cy="160020"/>
          </a:xfrm>
          <a:custGeom>
            <a:avLst/>
            <a:gdLst/>
            <a:ahLst/>
            <a:cxnLst/>
            <a:rect l="l" t="t" r="r" b="b"/>
            <a:pathLst>
              <a:path w="164592" h="160020">
                <a:moveTo>
                  <a:pt x="0" y="160020"/>
                </a:moveTo>
                <a:lnTo>
                  <a:pt x="164592" y="160020"/>
                </a:lnTo>
                <a:lnTo>
                  <a:pt x="164592" y="0"/>
                </a:lnTo>
                <a:lnTo>
                  <a:pt x="0" y="0"/>
                </a:lnTo>
                <a:lnTo>
                  <a:pt x="0" y="160020"/>
                </a:lnTo>
              </a:path>
            </a:pathLst>
          </a:custGeom>
          <a:solidFill>
            <a:srgbClr val="D5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658100" y="673608"/>
            <a:ext cx="164592" cy="160020"/>
          </a:xfrm>
          <a:custGeom>
            <a:avLst/>
            <a:gdLst/>
            <a:ahLst/>
            <a:cxnLst/>
            <a:rect l="l" t="t" r="r" b="b"/>
            <a:pathLst>
              <a:path w="164592" h="160020">
                <a:moveTo>
                  <a:pt x="0" y="160020"/>
                </a:moveTo>
                <a:lnTo>
                  <a:pt x="164592" y="160020"/>
                </a:lnTo>
                <a:lnTo>
                  <a:pt x="164592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ln w="9144">
            <a:solidFill>
              <a:srgbClr val="7E7E7E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0404" y="946404"/>
            <a:ext cx="164591" cy="164591"/>
          </a:xfrm>
          <a:custGeom>
            <a:avLst/>
            <a:gdLst/>
            <a:ahLst/>
            <a:cxnLst/>
            <a:rect l="l" t="t" r="r" b="b"/>
            <a:pathLst>
              <a:path w="164591" h="164591">
                <a:moveTo>
                  <a:pt x="0" y="164591"/>
                </a:moveTo>
                <a:lnTo>
                  <a:pt x="164591" y="164591"/>
                </a:lnTo>
                <a:lnTo>
                  <a:pt x="164591" y="0"/>
                </a:lnTo>
                <a:lnTo>
                  <a:pt x="0" y="0"/>
                </a:lnTo>
                <a:lnTo>
                  <a:pt x="0" y="164591"/>
                </a:lnTo>
              </a:path>
            </a:pathLst>
          </a:custGeom>
          <a:solidFill>
            <a:srgbClr val="BAD1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0404" y="946404"/>
            <a:ext cx="164591" cy="164591"/>
          </a:xfrm>
          <a:custGeom>
            <a:avLst/>
            <a:gdLst/>
            <a:ahLst/>
            <a:cxnLst/>
            <a:rect l="l" t="t" r="r" b="b"/>
            <a:pathLst>
              <a:path w="164591" h="164591">
                <a:moveTo>
                  <a:pt x="0" y="164591"/>
                </a:moveTo>
                <a:lnTo>
                  <a:pt x="164591" y="164591"/>
                </a:lnTo>
                <a:lnTo>
                  <a:pt x="164591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41207" y="946404"/>
            <a:ext cx="164592" cy="164591"/>
          </a:xfrm>
          <a:custGeom>
            <a:avLst/>
            <a:gdLst/>
            <a:ahLst/>
            <a:cxnLst/>
            <a:rect l="l" t="t" r="r" b="b"/>
            <a:pathLst>
              <a:path w="164592" h="164591">
                <a:moveTo>
                  <a:pt x="0" y="164591"/>
                </a:moveTo>
                <a:lnTo>
                  <a:pt x="164592" y="164591"/>
                </a:lnTo>
                <a:lnTo>
                  <a:pt x="164592" y="0"/>
                </a:lnTo>
                <a:lnTo>
                  <a:pt x="0" y="0"/>
                </a:lnTo>
                <a:lnTo>
                  <a:pt x="0" y="164591"/>
                </a:lnTo>
              </a:path>
            </a:pathLst>
          </a:custGeom>
          <a:solidFill>
            <a:srgbClr val="FFF5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141207" y="946404"/>
            <a:ext cx="164592" cy="164591"/>
          </a:xfrm>
          <a:custGeom>
            <a:avLst/>
            <a:gdLst/>
            <a:ahLst/>
            <a:cxnLst/>
            <a:rect l="l" t="t" r="r" b="b"/>
            <a:pathLst>
              <a:path w="164592" h="164591">
                <a:moveTo>
                  <a:pt x="0" y="164591"/>
                </a:moveTo>
                <a:lnTo>
                  <a:pt x="164592" y="164591"/>
                </a:lnTo>
                <a:lnTo>
                  <a:pt x="164592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254240" y="946404"/>
            <a:ext cx="166116" cy="164591"/>
          </a:xfrm>
          <a:custGeom>
            <a:avLst/>
            <a:gdLst/>
            <a:ahLst/>
            <a:cxnLst/>
            <a:rect l="l" t="t" r="r" b="b"/>
            <a:pathLst>
              <a:path w="166116" h="164591">
                <a:moveTo>
                  <a:pt x="0" y="164591"/>
                </a:moveTo>
                <a:lnTo>
                  <a:pt x="166116" y="164591"/>
                </a:lnTo>
                <a:lnTo>
                  <a:pt x="166116" y="0"/>
                </a:lnTo>
                <a:lnTo>
                  <a:pt x="0" y="0"/>
                </a:lnTo>
                <a:lnTo>
                  <a:pt x="0" y="164591"/>
                </a:lnTo>
              </a:path>
            </a:pathLst>
          </a:custGeom>
          <a:solidFill>
            <a:srgbClr val="F4B8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254240" y="946404"/>
            <a:ext cx="166116" cy="164591"/>
          </a:xfrm>
          <a:custGeom>
            <a:avLst/>
            <a:gdLst/>
            <a:ahLst/>
            <a:cxnLst/>
            <a:rect l="l" t="t" r="r" b="b"/>
            <a:pathLst>
              <a:path w="166116" h="164591">
                <a:moveTo>
                  <a:pt x="0" y="164591"/>
                </a:moveTo>
                <a:lnTo>
                  <a:pt x="166116" y="164591"/>
                </a:lnTo>
                <a:lnTo>
                  <a:pt x="166116" y="0"/>
                </a:lnTo>
                <a:lnTo>
                  <a:pt x="0" y="0"/>
                </a:lnTo>
                <a:lnTo>
                  <a:pt x="0" y="164591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58902" y="25524"/>
            <a:ext cx="8006682" cy="5124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HOU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G</a:t>
            </a:r>
            <a:r>
              <a:rPr sz="2100" spc="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P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P</a:t>
            </a:r>
            <a:r>
              <a:rPr sz="2100" spc="-8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Y</a:t>
            </a:r>
            <a:endParaRPr sz="1400">
              <a:latin typeface="Segoe UI Semilight"/>
              <a:cs typeface="Segoe UI Semilight"/>
            </a:endParaRPr>
          </a:p>
          <a:p>
            <a:pPr marL="12700">
              <a:lnSpc>
                <a:spcPts val="2445"/>
              </a:lnSpc>
              <a:spcBef>
                <a:spcPts val="42"/>
              </a:spcBef>
            </a:pP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 te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ms</a:t>
            </a:r>
            <a:r>
              <a:rPr sz="20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of 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upply,</a:t>
            </a:r>
            <a:r>
              <a:rPr sz="20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the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20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is a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large</a:t>
            </a:r>
            <a:r>
              <a:rPr sz="20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ale</a:t>
            </a:r>
            <a:r>
              <a:rPr sz="20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affo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da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</a:t>
            </a:r>
            <a:r>
              <a:rPr sz="20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hou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ing</a:t>
            </a:r>
            <a:r>
              <a:rPr sz="20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dev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lopment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8902" y="562882"/>
            <a:ext cx="70946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ed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59562" y="562882"/>
            <a:ext cx="68570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zer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37826" y="562882"/>
            <a:ext cx="27324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04551" y="562882"/>
            <a:ext cx="108215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og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es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75011" y="562882"/>
            <a:ext cx="70658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which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75163" y="562882"/>
            <a:ext cx="74383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-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310437" y="562882"/>
            <a:ext cx="20377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07680" y="562882"/>
            <a:ext cx="49594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gap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96336" y="562882"/>
            <a:ext cx="29710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of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286730" y="562882"/>
            <a:ext cx="28570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64652" y="562882"/>
            <a:ext cx="57572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least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33223" y="562882"/>
            <a:ext cx="135182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31</a:t>
            </a:r>
            <a:r>
              <a:rPr sz="3000" spc="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000</a:t>
            </a:r>
            <a:r>
              <a:rPr sz="3000" spc="-2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units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900161" y="673052"/>
            <a:ext cx="91500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Arial"/>
                <a:cs typeface="Arial"/>
              </a:rPr>
              <a:t>Ho</a:t>
            </a:r>
            <a:r>
              <a:rPr sz="1200" spc="4" dirty="0" smtClean="0">
                <a:latin typeface="Arial"/>
                <a:cs typeface="Arial"/>
              </a:rPr>
              <a:t>u</a:t>
            </a:r>
            <a:r>
              <a:rPr sz="1200" spc="0" dirty="0" smtClean="0">
                <a:latin typeface="Arial"/>
                <a:cs typeface="Arial"/>
              </a:rPr>
              <a:t>sing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-4" dirty="0" smtClean="0">
                <a:latin typeface="Arial"/>
                <a:cs typeface="Arial"/>
              </a:rPr>
              <a:t>g</a:t>
            </a:r>
            <a:r>
              <a:rPr sz="1200" spc="4" dirty="0" smtClean="0">
                <a:latin typeface="Arial"/>
                <a:cs typeface="Arial"/>
              </a:rPr>
              <a:t>ap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535293" y="956111"/>
            <a:ext cx="56481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-75" baseline="2088" dirty="0" smtClean="0">
                <a:latin typeface="Segoe UI Semilight"/>
                <a:cs typeface="Segoe UI Semilight"/>
              </a:rPr>
              <a:t>V</a:t>
            </a:r>
            <a:r>
              <a:rPr sz="1800" spc="-4" baseline="2088" dirty="0" smtClean="0">
                <a:latin typeface="Segoe UI Semilight"/>
                <a:cs typeface="Segoe UI Semilight"/>
              </a:rPr>
              <a:t>elo</a:t>
            </a:r>
            <a:r>
              <a:rPr sz="1800" spc="0" baseline="2088" dirty="0" smtClean="0">
                <a:latin typeface="Segoe UI Semilight"/>
                <a:cs typeface="Segoe UI Semilight"/>
              </a:rPr>
              <a:t>c</a:t>
            </a:r>
            <a:r>
              <a:rPr sz="1800" spc="-9" baseline="2088" dirty="0" smtClean="0">
                <a:latin typeface="Segoe UI Semilight"/>
                <a:cs typeface="Segoe UI Semilight"/>
              </a:rPr>
              <a:t>i</a:t>
            </a:r>
            <a:r>
              <a:rPr sz="1800" spc="0" baseline="2088" dirty="0" smtClean="0">
                <a:latin typeface="Segoe UI Semilight"/>
                <a:cs typeface="Segoe UI Semilight"/>
              </a:rPr>
              <a:t>ty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510018" y="956111"/>
            <a:ext cx="47786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4" baseline="2088" dirty="0" smtClean="0">
                <a:latin typeface="Segoe UI Semilight"/>
                <a:cs typeface="Segoe UI Semilight"/>
              </a:rPr>
              <a:t>Q</a:t>
            </a:r>
            <a:r>
              <a:rPr sz="1800" spc="0" baseline="2088" dirty="0" smtClean="0">
                <a:latin typeface="Segoe UI Semilight"/>
                <a:cs typeface="Segoe UI Semilight"/>
              </a:rPr>
              <a:t>wiha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396096" y="956111"/>
            <a:ext cx="38227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0" baseline="2088" dirty="0" smtClean="0">
                <a:latin typeface="Segoe UI Semilight"/>
                <a:cs typeface="Segoe UI Semilight"/>
              </a:rPr>
              <a:t>IPDC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11453" y="5681057"/>
            <a:ext cx="6962688" cy="609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0"/>
              </a:lnSpc>
              <a:spcBef>
                <a:spcPts val="57"/>
              </a:spcBef>
            </a:pPr>
            <a:r>
              <a:rPr sz="1000" spc="0" dirty="0" smtClean="0">
                <a:latin typeface="Segoe UI Semilight"/>
                <a:cs typeface="Segoe UI Semilight"/>
              </a:rPr>
              <a:t>1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Ass</a:t>
            </a:r>
            <a:r>
              <a:rPr sz="1000" spc="0" dirty="0" smtClean="0">
                <a:latin typeface="Segoe UI Semilight"/>
                <a:cs typeface="Segoe UI Semilight"/>
              </a:rPr>
              <a:t>um</a:t>
            </a:r>
            <a:r>
              <a:rPr sz="1000" spc="4" dirty="0" smtClean="0">
                <a:latin typeface="Segoe UI Semilight"/>
                <a:cs typeface="Segoe UI Semilight"/>
              </a:rPr>
              <a:t>in</a:t>
            </a:r>
            <a:r>
              <a:rPr sz="1000" spc="0" dirty="0" smtClean="0">
                <a:latin typeface="Segoe UI Semilight"/>
                <a:cs typeface="Segoe UI Semilight"/>
              </a:rPr>
              <a:t>g</a:t>
            </a:r>
            <a:r>
              <a:rPr sz="1000" spc="-36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es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4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f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4 </a:t>
            </a:r>
            <a:r>
              <a:rPr sz="1000" spc="4" dirty="0" smtClean="0">
                <a:latin typeface="Segoe UI Semilight"/>
                <a:cs typeface="Segoe UI Semilight"/>
              </a:rPr>
              <a:t>peopl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3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ho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sehol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50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(</a:t>
            </a:r>
            <a:r>
              <a:rPr sz="1000" spc="-4" dirty="0" smtClean="0">
                <a:latin typeface="Segoe UI Semilight"/>
                <a:cs typeface="Segoe UI Semilight"/>
              </a:rPr>
              <a:t>r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nde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4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ci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r>
              <a:rPr sz="1000" spc="-2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ave</a:t>
            </a:r>
            <a:r>
              <a:rPr sz="1000" spc="0" dirty="0" smtClean="0">
                <a:latin typeface="Segoe UI Semilight"/>
                <a:cs typeface="Segoe UI Semilight"/>
              </a:rPr>
              <a:t>ra</a:t>
            </a:r>
            <a:r>
              <a:rPr sz="1000" spc="4" dirty="0" smtClean="0">
                <a:latin typeface="Segoe UI Semilight"/>
                <a:cs typeface="Segoe UI Semilight"/>
              </a:rPr>
              <a:t>ge</a:t>
            </a:r>
            <a:r>
              <a:rPr sz="1000" spc="0" dirty="0" smtClean="0">
                <a:latin typeface="Segoe UI Semilight"/>
                <a:cs typeface="Segoe UI Semilight"/>
              </a:rPr>
              <a:t>);</a:t>
            </a:r>
            <a:r>
              <a:rPr sz="1000" spc="-5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ho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sehol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50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si</a:t>
            </a:r>
            <a:r>
              <a:rPr sz="1000" spc="0" dirty="0" smtClean="0">
                <a:latin typeface="Segoe UI Semilight"/>
                <a:cs typeface="Segoe UI Semilight"/>
              </a:rPr>
              <a:t>ze</a:t>
            </a:r>
            <a:r>
              <a:rPr sz="1000" spc="-1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als</a:t>
            </a:r>
            <a:r>
              <a:rPr sz="1000" spc="0" dirty="0" smtClean="0">
                <a:latin typeface="Segoe UI Semilight"/>
                <a:cs typeface="Segoe UI Semilight"/>
              </a:rPr>
              <a:t>o</a:t>
            </a:r>
            <a:r>
              <a:rPr sz="1000" spc="-12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applie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-35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o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4" dirty="0" smtClean="0">
                <a:latin typeface="Segoe UI Semilight"/>
                <a:cs typeface="Segoe UI Semilight"/>
              </a:rPr>
              <a:t>opose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36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do</a:t>
            </a:r>
            <a:r>
              <a:rPr sz="1000" spc="0" dirty="0" smtClean="0">
                <a:latin typeface="Segoe UI Semilight"/>
                <a:cs typeface="Segoe UI Semilight"/>
              </a:rPr>
              <a:t>rm</a:t>
            </a:r>
            <a:r>
              <a:rPr sz="1000" spc="-3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sol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io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endParaRPr sz="1000">
              <a:latin typeface="Segoe UI Semilight"/>
              <a:cs typeface="Segoe UI Semilight"/>
            </a:endParaRPr>
          </a:p>
          <a:p>
            <a:pPr marL="12700" marR="18973">
              <a:lnSpc>
                <a:spcPts val="1200"/>
              </a:lnSpc>
              <a:spcBef>
                <a:spcPts val="2"/>
              </a:spcBef>
            </a:pPr>
            <a:r>
              <a:rPr sz="1000" spc="0" dirty="0" smtClean="0">
                <a:latin typeface="Segoe UI Semilight"/>
                <a:cs typeface="Segoe UI Semilight"/>
              </a:rPr>
              <a:t>2 </a:t>
            </a:r>
            <a:r>
              <a:rPr sz="1000" spc="4" dirty="0" smtClean="0">
                <a:latin typeface="Segoe UI Semilight"/>
                <a:cs typeface="Segoe UI Semilight"/>
              </a:rPr>
              <a:t>Lo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-27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en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11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f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ra</a:t>
            </a:r>
            <a:r>
              <a:rPr sz="1000" spc="4" dirty="0" smtClean="0">
                <a:latin typeface="Segoe UI Semilight"/>
                <a:cs typeface="Segoe UI Semilight"/>
              </a:rPr>
              <a:t>ng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29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-20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</a:t>
            </a:r>
            <a:r>
              <a:rPr sz="1000" spc="0" dirty="0" smtClean="0">
                <a:latin typeface="Segoe UI Semilight"/>
                <a:cs typeface="Segoe UI Semilight"/>
              </a:rPr>
              <a:t>re</a:t>
            </a:r>
            <a:r>
              <a:rPr sz="1000" spc="4" dirty="0" smtClean="0">
                <a:latin typeface="Segoe UI Semilight"/>
                <a:cs typeface="Segoe UI Semilight"/>
              </a:rPr>
              <a:t>vio</a:t>
            </a:r>
            <a:r>
              <a:rPr sz="1000" spc="0" dirty="0" smtClean="0">
                <a:latin typeface="Segoe UI Semilight"/>
                <a:cs typeface="Segoe UI Semilight"/>
              </a:rPr>
              <a:t>us</a:t>
            </a:r>
            <a:r>
              <a:rPr sz="1000" spc="-6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anal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r>
              <a:rPr sz="1000" spc="4" dirty="0" smtClean="0">
                <a:latin typeface="Segoe UI Semilight"/>
                <a:cs typeface="Segoe UI Semilight"/>
              </a:rPr>
              <a:t>si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endParaRPr sz="1000">
              <a:latin typeface="Segoe UI Semilight"/>
              <a:cs typeface="Segoe UI Semilight"/>
            </a:endParaRPr>
          </a:p>
          <a:p>
            <a:pPr marL="12700" marR="18973">
              <a:lnSpc>
                <a:spcPts val="1200"/>
              </a:lnSpc>
            </a:pPr>
            <a:r>
              <a:rPr sz="1000" spc="0" dirty="0" smtClean="0">
                <a:latin typeface="Segoe UI Semilight"/>
                <a:cs typeface="Segoe UI Semilight"/>
              </a:rPr>
              <a:t>3 Town</a:t>
            </a:r>
            <a:r>
              <a:rPr sz="1000" spc="4" dirty="0" smtClean="0">
                <a:latin typeface="Segoe UI Semilight"/>
                <a:cs typeface="Segoe UI Semilight"/>
              </a:rPr>
              <a:t>ho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es</a:t>
            </a:r>
            <a:r>
              <a:rPr sz="1000" spc="-53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4" dirty="0" smtClean="0">
                <a:latin typeface="Segoe UI Semilight"/>
                <a:cs typeface="Segoe UI Semilight"/>
              </a:rPr>
              <a:t>ea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18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Qwi</a:t>
            </a:r>
            <a:r>
              <a:rPr sz="1000" spc="4" dirty="0" smtClean="0">
                <a:latin typeface="Segoe UI Semilight"/>
                <a:cs typeface="Segoe UI Semilight"/>
              </a:rPr>
              <a:t>h</a:t>
            </a:r>
            <a:r>
              <a:rPr sz="1000" spc="0" dirty="0" smtClean="0">
                <a:latin typeface="Segoe UI Semilight"/>
                <a:cs typeface="Segoe UI Semilight"/>
              </a:rPr>
              <a:t>a</a:t>
            </a:r>
            <a:r>
              <a:rPr sz="1000" spc="-27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pla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4" dirty="0" smtClean="0">
                <a:latin typeface="Segoe UI Semilight"/>
                <a:cs typeface="Segoe UI Semilight"/>
              </a:rPr>
              <a:t>n</a:t>
            </a:r>
            <a:r>
              <a:rPr sz="1000" spc="0" dirty="0" smtClean="0">
                <a:latin typeface="Segoe UI Semilight"/>
                <a:cs typeface="Segoe UI Semilight"/>
              </a:rPr>
              <a:t>ed</a:t>
            </a:r>
            <a:r>
              <a:rPr sz="1000" spc="-3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2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he</a:t>
            </a:r>
            <a:r>
              <a:rPr sz="1000" spc="-18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urb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20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gn</a:t>
            </a:r>
            <a:r>
              <a:rPr sz="1000" spc="-33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p</a:t>
            </a:r>
            <a:r>
              <a:rPr sz="1000" spc="4" dirty="0" smtClean="0">
                <a:latin typeface="Segoe UI Semilight"/>
                <a:cs typeface="Segoe UI Semilight"/>
              </a:rPr>
              <a:t>la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28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f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2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G</a:t>
            </a:r>
            <a:r>
              <a:rPr sz="1000" spc="0" dirty="0" smtClean="0">
                <a:latin typeface="Segoe UI Semilight"/>
                <a:cs typeface="Segoe UI Semilight"/>
              </a:rPr>
              <a:t>ergemb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s</a:t>
            </a:r>
            <a:r>
              <a:rPr sz="1000" spc="-5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f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4" dirty="0" smtClean="0">
                <a:latin typeface="Segoe UI Semilight"/>
                <a:cs typeface="Segoe UI Semilight"/>
              </a:rPr>
              <a:t>i</a:t>
            </a:r>
            <a:r>
              <a:rPr sz="1000" spc="0" dirty="0" smtClean="0">
                <a:latin typeface="Segoe UI Semilight"/>
                <a:cs typeface="Segoe UI Semilight"/>
              </a:rPr>
              <a:t>st</a:t>
            </a:r>
            <a:r>
              <a:rPr sz="1000" spc="-4" dirty="0" smtClean="0">
                <a:latin typeface="Segoe UI Semilight"/>
                <a:cs typeface="Segoe UI Semilight"/>
              </a:rPr>
              <a:t>r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r>
              <a:rPr sz="1000" spc="-43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f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U</a:t>
            </a:r>
            <a:r>
              <a:rPr sz="1000" spc="0" dirty="0" smtClean="0">
                <a:latin typeface="Segoe UI Semilight"/>
                <a:cs typeface="Segoe UI Semilight"/>
              </a:rPr>
              <a:t>rb</a:t>
            </a:r>
            <a:r>
              <a:rPr sz="1000" spc="4" dirty="0" smtClean="0">
                <a:latin typeface="Segoe UI Semilight"/>
                <a:cs typeface="Segoe UI Semilight"/>
              </a:rPr>
              <a:t>a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21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Dev</a:t>
            </a:r>
            <a:r>
              <a:rPr sz="1000" spc="4" dirty="0" smtClean="0">
                <a:latin typeface="Segoe UI Semilight"/>
                <a:cs typeface="Segoe UI Semilight"/>
              </a:rPr>
              <a:t>elo</a:t>
            </a:r>
            <a:r>
              <a:rPr sz="1000" spc="0" dirty="0" smtClean="0">
                <a:latin typeface="Segoe UI Semilight"/>
                <a:cs typeface="Segoe UI Semilight"/>
              </a:rPr>
              <a:t>pme</a:t>
            </a:r>
            <a:r>
              <a:rPr sz="1000" spc="4" dirty="0" smtClean="0">
                <a:latin typeface="Segoe UI Semilight"/>
                <a:cs typeface="Segoe UI Semilight"/>
              </a:rPr>
              <a:t>n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,</a:t>
            </a:r>
            <a:r>
              <a:rPr sz="1000" spc="-7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Ho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si</a:t>
            </a:r>
            <a:r>
              <a:rPr sz="1000" spc="0" dirty="0" smtClean="0">
                <a:latin typeface="Segoe UI Semilight"/>
                <a:cs typeface="Segoe UI Semilight"/>
              </a:rPr>
              <a:t>ng</a:t>
            </a:r>
            <a:r>
              <a:rPr sz="1000" spc="-40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&amp;</a:t>
            </a:r>
            <a:endParaRPr sz="1000">
              <a:latin typeface="Segoe UI Semilight"/>
              <a:cs typeface="Segoe UI Semilight"/>
            </a:endParaRPr>
          </a:p>
          <a:p>
            <a:pPr marL="75857" marR="4674811" algn="ctr">
              <a:lnSpc>
                <a:spcPts val="1200"/>
              </a:lnSpc>
            </a:pPr>
            <a:r>
              <a:rPr sz="1000" spc="-4" dirty="0" smtClean="0">
                <a:latin typeface="Segoe UI Semilight"/>
                <a:cs typeface="Segoe UI Semilight"/>
              </a:rPr>
              <a:t>C</a:t>
            </a:r>
            <a:r>
              <a:rPr sz="1000" spc="4" dirty="0" smtClean="0">
                <a:latin typeface="Segoe UI Semilight"/>
                <a:cs typeface="Segoe UI Semilight"/>
              </a:rPr>
              <a:t>ons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0" dirty="0" smtClean="0">
                <a:latin typeface="Segoe UI Semilight"/>
                <a:cs typeface="Segoe UI Semilight"/>
              </a:rPr>
              <a:t>ru</a:t>
            </a:r>
            <a:r>
              <a:rPr sz="1000" spc="4" dirty="0" smtClean="0">
                <a:latin typeface="Segoe UI Semilight"/>
                <a:cs typeface="Segoe UI Semilight"/>
              </a:rPr>
              <a:t>c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ion</a:t>
            </a:r>
            <a:r>
              <a:rPr sz="1000" spc="0" dirty="0" smtClean="0">
                <a:latin typeface="Segoe UI Semilight"/>
                <a:cs typeface="Segoe UI Semilight"/>
              </a:rPr>
              <a:t>,</a:t>
            </a:r>
            <a:r>
              <a:rPr sz="1000" spc="-46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s</a:t>
            </a:r>
            <a:r>
              <a:rPr sz="1000" spc="0" dirty="0" smtClean="0">
                <a:latin typeface="Segoe UI Semilight"/>
                <a:cs typeface="Segoe UI Semilight"/>
              </a:rPr>
              <a:t>u</a:t>
            </a:r>
            <a:r>
              <a:rPr sz="1000" spc="4" dirty="0" smtClean="0">
                <a:latin typeface="Segoe UI Semilight"/>
                <a:cs typeface="Segoe UI Semilight"/>
              </a:rPr>
              <a:t>ppo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4" dirty="0" smtClean="0">
                <a:latin typeface="Segoe UI Semilight"/>
                <a:cs typeface="Segoe UI Semilight"/>
              </a:rPr>
              <a:t>t</a:t>
            </a:r>
            <a:r>
              <a:rPr sz="1000" spc="4" dirty="0" smtClean="0">
                <a:latin typeface="Segoe UI Semilight"/>
                <a:cs typeface="Segoe UI Semilight"/>
              </a:rPr>
              <a:t>e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39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b</a:t>
            </a:r>
            <a:r>
              <a:rPr sz="1000" spc="0" dirty="0" smtClean="0">
                <a:latin typeface="Segoe UI Semilight"/>
                <a:cs typeface="Segoe UI Semilight"/>
              </a:rPr>
              <a:t>y</a:t>
            </a:r>
            <a:r>
              <a:rPr sz="1000" spc="-20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W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rld</a:t>
            </a:r>
            <a:r>
              <a:rPr sz="1000" spc="3" dirty="0" smtClean="0">
                <a:latin typeface="Segoe UI Semilight"/>
                <a:cs typeface="Segoe UI Semilight"/>
              </a:rPr>
              <a:t> </a:t>
            </a:r>
            <a:r>
              <a:rPr sz="1000" spc="-10" dirty="0" smtClean="0">
                <a:latin typeface="Segoe UI Semilight"/>
                <a:cs typeface="Segoe UI Semilight"/>
              </a:rPr>
              <a:t>B</a:t>
            </a:r>
            <a:r>
              <a:rPr sz="1000" spc="0" dirty="0" smtClean="0">
                <a:latin typeface="Segoe UI Semilight"/>
                <a:cs typeface="Segoe UI Semilight"/>
              </a:rPr>
              <a:t>an</a:t>
            </a:r>
            <a:r>
              <a:rPr sz="1000" spc="-4" dirty="0" smtClean="0">
                <a:latin typeface="Segoe UI Semilight"/>
                <a:cs typeface="Segoe UI Semilight"/>
              </a:rPr>
              <a:t>k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72973" y="1203198"/>
            <a:ext cx="8630920" cy="6377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600"/>
              </a:lnSpc>
              <a:spcBef>
                <a:spcPts val="46"/>
              </a:spcBef>
            </a:pPr>
            <a:endParaRPr sz="600"/>
          </a:p>
          <a:p>
            <a:pPr marL="70561">
              <a:lnSpc>
                <a:spcPct val="95825"/>
              </a:lnSpc>
            </a:pP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9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18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r>
              <a:rPr sz="1600" b="1" spc="4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1600" b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gra</a:t>
            </a:r>
            <a:r>
              <a:rPr sz="1600" b="1" spc="-9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1600" b="1" spc="-47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b="1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600" b="1" spc="-32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1600" b="1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32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39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ill</a:t>
            </a:r>
            <a:r>
              <a:rPr sz="1600" b="1" spc="-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dress</a:t>
            </a:r>
            <a:r>
              <a:rPr sz="1600" b="1" spc="-6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less</a:t>
            </a:r>
            <a:r>
              <a:rPr sz="1600" b="1" spc="-2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9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600" b="1" spc="-18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lf</a:t>
            </a:r>
            <a:r>
              <a:rPr sz="1600" b="1" spc="-13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9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9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b="1" spc="-13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  <a:p>
            <a:pPr marL="70561">
              <a:lnSpc>
                <a:spcPct val="95825"/>
              </a:lnSpc>
              <a:spcBef>
                <a:spcPts val="80"/>
              </a:spcBef>
            </a:pP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3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1600" b="1" spc="16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13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next</a:t>
            </a:r>
            <a:r>
              <a:rPr sz="1600" b="1" spc="-17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1600" b="1" spc="-3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17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34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ears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72973" y="1840992"/>
            <a:ext cx="8630920" cy="3781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550"/>
              </a:lnSpc>
              <a:spcBef>
                <a:spcPts val="17"/>
              </a:spcBef>
            </a:pPr>
            <a:endParaRPr sz="550"/>
          </a:p>
          <a:p>
            <a:pPr marL="66903">
              <a:lnSpc>
                <a:spcPct val="110839"/>
              </a:lnSpc>
            </a:pP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600" spc="-8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600" spc="-4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upp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600" spc="-5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600" spc="-3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ho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600" spc="-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600" spc="-4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-2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-7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600" spc="-6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6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6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600" spc="-3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5</a:t>
            </a:r>
            <a:r>
              <a:rPr sz="1600" spc="-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ye</a:t>
            </a:r>
            <a:r>
              <a:rPr sz="1600" spc="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ar</a:t>
            </a:r>
            <a:r>
              <a:rPr sz="16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1600">
              <a:latin typeface="Segoe UI Semilight"/>
              <a:cs typeface="Segoe UI Semilight"/>
            </a:endParaRPr>
          </a:p>
          <a:p>
            <a:pPr marL="66903">
              <a:lnSpc>
                <a:spcPts val="1920"/>
              </a:lnSpc>
              <a:spcBef>
                <a:spcPts val="96"/>
              </a:spcBef>
            </a:pP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Num</a:t>
            </a:r>
            <a:r>
              <a:rPr sz="1600" spc="-4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b</a:t>
            </a: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er</a:t>
            </a:r>
            <a:r>
              <a:rPr sz="1600" spc="-41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1600" spc="-29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f</a:t>
            </a:r>
            <a:r>
              <a:rPr sz="1600" spc="-13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ho</a:t>
            </a:r>
            <a:r>
              <a:rPr sz="1600" spc="-9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sing</a:t>
            </a:r>
            <a:r>
              <a:rPr sz="1600" spc="-29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</a:t>
            </a:r>
            <a:r>
              <a:rPr sz="1600" spc="-4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its</a:t>
            </a:r>
            <a:r>
              <a:rPr sz="1600" spc="-17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(p</a:t>
            </a:r>
            <a:r>
              <a:rPr sz="1600" spc="-4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1600" spc="-4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1600" spc="9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e</a:t>
            </a:r>
            <a:r>
              <a:rPr sz="1575" spc="-4" baseline="23867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1</a:t>
            </a: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),</a:t>
            </a:r>
            <a:r>
              <a:rPr sz="1600" spc="-41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2017-2021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37996" y="2557272"/>
            <a:ext cx="6590031" cy="5811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8409" marR="3775513" algn="ctr">
              <a:lnSpc>
                <a:spcPct val="110839"/>
              </a:lnSpc>
              <a:spcBef>
                <a:spcPts val="335"/>
              </a:spcBef>
            </a:pPr>
            <a:r>
              <a:rPr sz="1600" spc="-7" dirty="0" smtClean="0">
                <a:latin typeface="Segoe UI Semilight"/>
                <a:cs typeface="Segoe UI Semilight"/>
              </a:rPr>
              <a:t>13,500</a:t>
            </a:r>
            <a:endParaRPr sz="1600" dirty="0">
              <a:latin typeface="Segoe UI Semilight"/>
              <a:cs typeface="Segoe UI Semilight"/>
            </a:endParaRPr>
          </a:p>
          <a:p>
            <a:pPr marL="156719">
              <a:lnSpc>
                <a:spcPts val="2110"/>
              </a:lnSpc>
              <a:spcBef>
                <a:spcPts val="105"/>
              </a:spcBef>
              <a:tabLst>
                <a:tab pos="2146300" algn="l"/>
              </a:tabLst>
            </a:pPr>
            <a:r>
              <a:rPr sz="2400" spc="0" baseline="-17229" dirty="0" smtClean="0">
                <a:latin typeface="Segoe UI Semilight"/>
                <a:cs typeface="Segoe UI Semilight"/>
              </a:rPr>
              <a:t>40,0</a:t>
            </a:r>
            <a:r>
              <a:rPr sz="2400" spc="-4" baseline="-17229" dirty="0" smtClean="0">
                <a:latin typeface="Segoe UI Semilight"/>
                <a:cs typeface="Segoe UI Semilight"/>
              </a:rPr>
              <a:t>0</a:t>
            </a:r>
            <a:r>
              <a:rPr sz="2400" spc="0" baseline="-17229" dirty="0" smtClean="0">
                <a:latin typeface="Segoe UI Semilight"/>
                <a:cs typeface="Segoe UI Semilight"/>
              </a:rPr>
              <a:t>0</a:t>
            </a:r>
            <a:r>
              <a:rPr lang="en-GB" sz="2400" spc="0" baseline="-17229" dirty="0" err="1" smtClean="0">
                <a:latin typeface="Segoe UI Semilight"/>
                <a:cs typeface="Segoe UI Semilight"/>
              </a:rPr>
              <a:t>hh</a:t>
            </a:r>
            <a:r>
              <a:rPr sz="2400" spc="-50" baseline="-17229" dirty="0" smtClean="0">
                <a:latin typeface="Segoe UI Semilight"/>
                <a:cs typeface="Segoe UI Semilight"/>
              </a:rPr>
              <a:t> </a:t>
            </a:r>
            <a:r>
              <a:rPr sz="2400" spc="0" baseline="-17229" dirty="0" smtClean="0">
                <a:latin typeface="Segoe UI Semilight"/>
                <a:cs typeface="Segoe UI Semilight"/>
              </a:rPr>
              <a:t>-</a:t>
            </a:r>
            <a:r>
              <a:rPr sz="2400" spc="-11" baseline="-17229" dirty="0" smtClean="0">
                <a:latin typeface="Segoe UI Semilight"/>
                <a:cs typeface="Segoe UI Semilight"/>
              </a:rPr>
              <a:t> </a:t>
            </a:r>
            <a:r>
              <a:rPr sz="2400" spc="0" baseline="-17229" dirty="0" smtClean="0">
                <a:latin typeface="Segoe UI Semilight"/>
                <a:cs typeface="Segoe UI Semilight"/>
              </a:rPr>
              <a:t>45,000</a:t>
            </a:r>
            <a:r>
              <a:rPr lang="en-GB" sz="2400" spc="0" baseline="-17229" dirty="0" err="1" smtClean="0">
                <a:latin typeface="Segoe UI Semilight"/>
                <a:cs typeface="Segoe UI Semilight"/>
              </a:rPr>
              <a:t>hh</a:t>
            </a:r>
            <a:r>
              <a:rPr sz="2400" spc="0" baseline="-17229" dirty="0" smtClean="0">
                <a:latin typeface="Segoe UI Semilight"/>
                <a:cs typeface="Segoe UI Semilight"/>
              </a:rPr>
              <a:t>	</a:t>
            </a:r>
            <a:r>
              <a:rPr sz="2400" spc="0" baseline="4698" dirty="0" smtClean="0">
                <a:latin typeface="Segoe UI Semilight"/>
                <a:cs typeface="Segoe UI Semilight"/>
              </a:rPr>
              <a:t>(54,</a:t>
            </a:r>
            <a:r>
              <a:rPr sz="2400" spc="-4" baseline="4698" dirty="0" smtClean="0">
                <a:latin typeface="Segoe UI Semilight"/>
                <a:cs typeface="Segoe UI Semilight"/>
              </a:rPr>
              <a:t>2</a:t>
            </a:r>
            <a:r>
              <a:rPr sz="2400" spc="0" baseline="4698" dirty="0" smtClean="0">
                <a:latin typeface="Segoe UI Semilight"/>
                <a:cs typeface="Segoe UI Semilight"/>
              </a:rPr>
              <a:t>00)</a:t>
            </a:r>
            <a:endParaRPr sz="1600" dirty="0">
              <a:latin typeface="Segoe UI Semilight"/>
              <a:cs typeface="Segoe UI Semiligh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815328" y="2557272"/>
            <a:ext cx="1805939" cy="11338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38"/>
              </a:spcBef>
            </a:pPr>
            <a:endParaRPr sz="650"/>
          </a:p>
          <a:p>
            <a:pPr marL="223696" marR="167096" algn="ctr">
              <a:lnSpc>
                <a:spcPct val="110839"/>
              </a:lnSpc>
              <a:spcBef>
                <a:spcPts val="4000"/>
              </a:spcBef>
            </a:pPr>
            <a:r>
              <a:rPr sz="1600" spc="0" dirty="0" smtClean="0">
                <a:latin typeface="Segoe UI Semilight"/>
                <a:cs typeface="Segoe UI Semilight"/>
              </a:rPr>
              <a:t>31,000</a:t>
            </a:r>
            <a:r>
              <a:rPr sz="1600" spc="-5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–</a:t>
            </a:r>
            <a:r>
              <a:rPr sz="1600" spc="-7" dirty="0" smtClean="0">
                <a:latin typeface="Segoe UI Semilight"/>
                <a:cs typeface="Segoe UI Semilight"/>
              </a:rPr>
              <a:t> 36,000</a:t>
            </a:r>
            <a:endParaRPr sz="1600">
              <a:latin typeface="Segoe UI Semilight"/>
              <a:cs typeface="Segoe UI Semilight"/>
            </a:endParaRPr>
          </a:p>
          <a:p>
            <a:pPr marL="73294" marR="13168" algn="ctr">
              <a:lnSpc>
                <a:spcPts val="1920"/>
              </a:lnSpc>
              <a:spcBef>
                <a:spcPts val="96"/>
              </a:spcBef>
            </a:pPr>
            <a:r>
              <a:rPr sz="1600" spc="0" dirty="0" smtClean="0">
                <a:latin typeface="Segoe UI Semilight"/>
                <a:cs typeface="Segoe UI Semilight"/>
              </a:rPr>
              <a:t>(124,</a:t>
            </a:r>
            <a:r>
              <a:rPr sz="1600" spc="-4" dirty="0" smtClean="0">
                <a:latin typeface="Segoe UI Semilight"/>
                <a:cs typeface="Segoe UI Semilight"/>
              </a:rPr>
              <a:t>0</a:t>
            </a:r>
            <a:r>
              <a:rPr sz="1600" spc="0" dirty="0" smtClean="0">
                <a:latin typeface="Segoe UI Semilight"/>
                <a:cs typeface="Segoe UI Semilight"/>
              </a:rPr>
              <a:t>00</a:t>
            </a:r>
            <a:r>
              <a:rPr sz="1600" spc="-8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–</a:t>
            </a:r>
            <a:r>
              <a:rPr sz="1600" spc="-7" dirty="0" smtClean="0">
                <a:latin typeface="Segoe UI Semilight"/>
                <a:cs typeface="Segoe UI Semilight"/>
              </a:rPr>
              <a:t> </a:t>
            </a:r>
            <a:r>
              <a:rPr sz="1600" spc="-6" dirty="0" smtClean="0">
                <a:latin typeface="Segoe UI Semilight"/>
                <a:cs typeface="Segoe UI Semilight"/>
              </a:rPr>
              <a:t>144,</a:t>
            </a:r>
            <a:r>
              <a:rPr sz="1600" spc="-13" dirty="0" smtClean="0">
                <a:latin typeface="Segoe UI Semilight"/>
                <a:cs typeface="Segoe UI Semilight"/>
              </a:rPr>
              <a:t>0</a:t>
            </a:r>
            <a:r>
              <a:rPr sz="1600" spc="-7" dirty="0" smtClean="0">
                <a:latin typeface="Segoe UI Semilight"/>
                <a:cs typeface="Segoe UI Semilight"/>
              </a:rPr>
              <a:t>00)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37996" y="3138464"/>
            <a:ext cx="1922705" cy="333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655">
              <a:lnSpc>
                <a:spcPct val="110839"/>
              </a:lnSpc>
              <a:spcBef>
                <a:spcPts val="305"/>
              </a:spcBef>
            </a:pPr>
            <a:r>
              <a:rPr sz="1600" spc="0" dirty="0" smtClean="0">
                <a:latin typeface="Segoe UI Semilight"/>
                <a:cs typeface="Segoe UI Semilight"/>
              </a:rPr>
              <a:t>(160</a:t>
            </a:r>
            <a:r>
              <a:rPr sz="1600" spc="-4" dirty="0" smtClean="0">
                <a:latin typeface="Segoe UI Semilight"/>
                <a:cs typeface="Segoe UI Semilight"/>
              </a:rPr>
              <a:t>,</a:t>
            </a:r>
            <a:r>
              <a:rPr sz="1600" spc="0" dirty="0" smtClean="0">
                <a:latin typeface="Segoe UI Semilight"/>
                <a:cs typeface="Segoe UI Semilight"/>
              </a:rPr>
              <a:t>000</a:t>
            </a:r>
            <a:r>
              <a:rPr sz="1600" spc="-81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-</a:t>
            </a:r>
            <a:r>
              <a:rPr sz="1600" spc="-6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180,000)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148002" y="3138464"/>
            <a:ext cx="1190660" cy="95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1"/>
              </a:spcBef>
            </a:pPr>
            <a:endParaRPr sz="750"/>
          </a:p>
        </p:txBody>
      </p:sp>
      <p:sp>
        <p:nvSpPr>
          <p:cNvPr id="63" name="object 63"/>
          <p:cNvSpPr txBox="1"/>
          <p:nvPr/>
        </p:nvSpPr>
        <p:spPr>
          <a:xfrm>
            <a:off x="3338662" y="3138464"/>
            <a:ext cx="476391" cy="333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3815053" y="3138464"/>
            <a:ext cx="1190660" cy="4954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5005714" y="3138464"/>
            <a:ext cx="1809613" cy="4954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2148002" y="3233848"/>
            <a:ext cx="1190660" cy="11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0"/>
              </a:spcBef>
            </a:pPr>
            <a:endParaRPr sz="900"/>
          </a:p>
        </p:txBody>
      </p:sp>
      <p:sp>
        <p:nvSpPr>
          <p:cNvPr id="67" name="object 67"/>
          <p:cNvSpPr txBox="1"/>
          <p:nvPr/>
        </p:nvSpPr>
        <p:spPr>
          <a:xfrm>
            <a:off x="2148002" y="3348153"/>
            <a:ext cx="1190660" cy="123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4"/>
              </a:spcBef>
            </a:pPr>
            <a:endParaRPr sz="950"/>
          </a:p>
        </p:txBody>
      </p:sp>
      <p:sp>
        <p:nvSpPr>
          <p:cNvPr id="68" name="object 68"/>
          <p:cNvSpPr txBox="1"/>
          <p:nvPr/>
        </p:nvSpPr>
        <p:spPr>
          <a:xfrm>
            <a:off x="237996" y="3471932"/>
            <a:ext cx="242953" cy="1110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480949" y="3471932"/>
            <a:ext cx="1190660" cy="11103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1671610" y="3471932"/>
            <a:ext cx="2143443" cy="162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1671610" y="3633935"/>
            <a:ext cx="3810495" cy="57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482106" y="3633935"/>
            <a:ext cx="589509" cy="57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071615" y="3633935"/>
            <a:ext cx="601150" cy="57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672767" y="3633935"/>
            <a:ext cx="142561" cy="57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1671610" y="3691094"/>
            <a:ext cx="5156417" cy="8911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46237">
              <a:lnSpc>
                <a:spcPts val="2020"/>
              </a:lnSpc>
              <a:spcBef>
                <a:spcPts val="101"/>
              </a:spcBef>
              <a:tabLst>
                <a:tab pos="4165600" algn="l"/>
              </a:tabLst>
            </a:pPr>
            <a:r>
              <a:rPr sz="2400" spc="0" baseline="10964" dirty="0" smtClean="0">
                <a:latin typeface="Segoe UI Semilight"/>
                <a:cs typeface="Segoe UI Semilight"/>
              </a:rPr>
              <a:t>20,000</a:t>
            </a:r>
            <a:r>
              <a:rPr lang="en-GB" sz="2400" spc="0" baseline="10964" dirty="0" err="1" smtClean="0">
                <a:latin typeface="Segoe UI Semilight"/>
                <a:cs typeface="Segoe UI Semilight"/>
              </a:rPr>
              <a:t>hh</a:t>
            </a:r>
            <a:r>
              <a:rPr sz="2400" spc="0" baseline="10964" dirty="0" smtClean="0">
                <a:latin typeface="Segoe UI Semilight"/>
                <a:cs typeface="Segoe UI Semilight"/>
              </a:rPr>
              <a:t>	</a:t>
            </a:r>
            <a:r>
              <a:rPr sz="2400" spc="0" baseline="-3132" dirty="0" smtClean="0">
                <a:latin typeface="Segoe UI Semilight"/>
                <a:cs typeface="Segoe UI Semilight"/>
              </a:rPr>
              <a:t>2,265</a:t>
            </a:r>
            <a:r>
              <a:rPr lang="en-GB" sz="2400" spc="0" baseline="-3132" dirty="0" err="1" smtClean="0">
                <a:latin typeface="Segoe UI Semilight"/>
                <a:cs typeface="Segoe UI Semilight"/>
              </a:rPr>
              <a:t>hh</a:t>
            </a:r>
            <a:endParaRPr sz="1600" dirty="0">
              <a:latin typeface="Segoe UI Semilight"/>
              <a:cs typeface="Segoe UI Semilight"/>
            </a:endParaRPr>
          </a:p>
          <a:p>
            <a:pPr marL="2386801">
              <a:lnSpc>
                <a:spcPts val="2035"/>
              </a:lnSpc>
              <a:spcBef>
                <a:spcPts val="0"/>
              </a:spcBef>
              <a:tabLst>
                <a:tab pos="4064000" algn="l"/>
              </a:tabLst>
            </a:pPr>
            <a:r>
              <a:rPr sz="2400" spc="0" baseline="14096" dirty="0" smtClean="0">
                <a:latin typeface="Segoe UI Semilight"/>
                <a:cs typeface="Segoe UI Semilight"/>
              </a:rPr>
              <a:t>(80,00</a:t>
            </a:r>
            <a:r>
              <a:rPr sz="2400" spc="-4" baseline="14096" dirty="0" smtClean="0">
                <a:latin typeface="Segoe UI Semilight"/>
                <a:cs typeface="Segoe UI Semilight"/>
              </a:rPr>
              <a:t>0</a:t>
            </a:r>
            <a:r>
              <a:rPr sz="2400" spc="0" baseline="14096" dirty="0" smtClean="0">
                <a:latin typeface="Segoe UI Semilight"/>
                <a:cs typeface="Segoe UI Semilight"/>
              </a:rPr>
              <a:t>)	</a:t>
            </a:r>
            <a:r>
              <a:rPr sz="1600" spc="0" dirty="0" smtClean="0">
                <a:latin typeface="Segoe UI Semilight"/>
                <a:cs typeface="Segoe UI Semilight"/>
              </a:rPr>
              <a:t>(10,000)</a:t>
            </a:r>
            <a:endParaRPr sz="1600" dirty="0">
              <a:latin typeface="Segoe UI Semilight"/>
              <a:cs typeface="Segoe UI Semiligh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815328" y="3691094"/>
            <a:ext cx="333830" cy="8911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7149158" y="3691094"/>
            <a:ext cx="1203360" cy="8911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1000"/>
              </a:lnSpc>
            </a:pPr>
            <a:endParaRPr sz="1000"/>
          </a:p>
          <a:p>
            <a:pPr marL="300043">
              <a:lnSpc>
                <a:spcPct val="110839"/>
              </a:lnSpc>
              <a:spcBef>
                <a:spcPts val="1343"/>
              </a:spcBef>
            </a:pPr>
            <a:r>
              <a:rPr sz="1550" spc="6" dirty="0" smtClean="0">
                <a:latin typeface="Segoe UI Semilight"/>
                <a:cs typeface="Segoe UI Semilight"/>
              </a:rPr>
              <a:t>36</a:t>
            </a:r>
            <a:r>
              <a:rPr sz="1550" spc="32" dirty="0" smtClean="0">
                <a:latin typeface="Segoe UI Semilight"/>
                <a:cs typeface="Segoe UI Semilight"/>
              </a:rPr>
              <a:t>,</a:t>
            </a:r>
            <a:r>
              <a:rPr sz="1550" spc="6" dirty="0" smtClean="0">
                <a:latin typeface="Segoe UI Semilight"/>
                <a:cs typeface="Segoe UI Semilight"/>
              </a:rPr>
              <a:t>23</a:t>
            </a:r>
            <a:r>
              <a:rPr sz="1550" spc="16" dirty="0" smtClean="0">
                <a:latin typeface="Segoe UI Semilight"/>
                <a:cs typeface="Segoe UI Semilight"/>
              </a:rPr>
              <a:t>5</a:t>
            </a:r>
            <a:endParaRPr sz="1550">
              <a:latin typeface="Segoe UI Semilight"/>
              <a:cs typeface="Segoe UI Semilight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339818" y="3691094"/>
            <a:ext cx="281448" cy="8911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237996" y="4582266"/>
            <a:ext cx="6590031" cy="940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750"/>
              </a:lnSpc>
              <a:spcBef>
                <a:spcPts val="24"/>
              </a:spcBef>
            </a:pPr>
            <a:endParaRPr sz="750"/>
          </a:p>
          <a:p>
            <a:pPr marL="311862">
              <a:lnSpc>
                <a:spcPct val="110839"/>
              </a:lnSpc>
              <a:tabLst>
                <a:tab pos="1790700" algn="l"/>
                <a:tab pos="3556000" algn="l"/>
                <a:tab pos="5562600" algn="l"/>
              </a:tabLst>
            </a:pPr>
            <a:r>
              <a:rPr sz="1600" spc="-4" dirty="0" smtClean="0">
                <a:latin typeface="Segoe UI Semilight"/>
                <a:cs typeface="Segoe UI Semilight"/>
              </a:rPr>
              <a:t>D</a:t>
            </a:r>
            <a:r>
              <a:rPr sz="1600" spc="0" dirty="0" smtClean="0">
                <a:latin typeface="Segoe UI Semilight"/>
                <a:cs typeface="Segoe UI Semilight"/>
              </a:rPr>
              <a:t>emand</a:t>
            </a:r>
            <a:r>
              <a:rPr sz="1600" spc="-3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for	</a:t>
            </a:r>
            <a:r>
              <a:rPr sz="1600" spc="-29" dirty="0" smtClean="0">
                <a:latin typeface="Segoe UI Semilight"/>
                <a:cs typeface="Segoe UI Semilight"/>
              </a:rPr>
              <a:t>W</a:t>
            </a:r>
            <a:r>
              <a:rPr sz="1600" spc="0" dirty="0" smtClean="0">
                <a:latin typeface="Segoe UI Semilight"/>
                <a:cs typeface="Segoe UI Semilight"/>
              </a:rPr>
              <a:t>or</a:t>
            </a:r>
            <a:r>
              <a:rPr sz="1600" spc="-34" dirty="0" smtClean="0">
                <a:latin typeface="Segoe UI Semilight"/>
                <a:cs typeface="Segoe UI Semilight"/>
              </a:rPr>
              <a:t>k</a:t>
            </a:r>
            <a:r>
              <a:rPr sz="1600" spc="0" dirty="0" smtClean="0">
                <a:latin typeface="Segoe UI Semilight"/>
                <a:cs typeface="Segoe UI Semilight"/>
              </a:rPr>
              <a:t>er</a:t>
            </a:r>
            <a:r>
              <a:rPr sz="1600" spc="-60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-9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m</a:t>
            </a:r>
            <a:r>
              <a:rPr sz="1600" spc="4" dirty="0" smtClean="0"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latin typeface="Segoe UI Semilight"/>
                <a:cs typeface="Segoe UI Semilight"/>
              </a:rPr>
              <a:t>nd	Mizer</a:t>
            </a:r>
            <a:r>
              <a:rPr sz="1600" spc="-2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sch</a:t>
            </a:r>
            <a:r>
              <a:rPr sz="1600" spc="-9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me	NUDP</a:t>
            </a:r>
            <a:endParaRPr sz="1600">
              <a:latin typeface="Segoe UI Semilight"/>
              <a:cs typeface="Segoe UI Semilight"/>
            </a:endParaRPr>
          </a:p>
          <a:p>
            <a:pPr marL="177750">
              <a:lnSpc>
                <a:spcPts val="1920"/>
              </a:lnSpc>
              <a:spcBef>
                <a:spcPts val="96"/>
              </a:spcBef>
              <a:tabLst>
                <a:tab pos="1866900" algn="l"/>
                <a:tab pos="3530600" algn="l"/>
                <a:tab pos="5295900" algn="l"/>
              </a:tabLst>
            </a:pPr>
            <a:r>
              <a:rPr sz="1600" spc="0" dirty="0" smtClean="0">
                <a:latin typeface="Segoe UI Semilight"/>
                <a:cs typeface="Segoe UI Semilight"/>
              </a:rPr>
              <a:t>formal</a:t>
            </a:r>
            <a:r>
              <a:rPr sz="1600" spc="-34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ho</a:t>
            </a:r>
            <a:r>
              <a:rPr sz="1600" spc="-9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sing	f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om</a:t>
            </a:r>
            <a:r>
              <a:rPr sz="1600" spc="-17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ind</a:t>
            </a:r>
            <a:r>
              <a:rPr sz="1600" spc="-4" dirty="0" smtClean="0">
                <a:latin typeface="Segoe UI Semilight"/>
                <a:cs typeface="Segoe UI Semilight"/>
              </a:rPr>
              <a:t>u</a:t>
            </a:r>
            <a:r>
              <a:rPr sz="1600" spc="0" dirty="0" smtClean="0">
                <a:latin typeface="Segoe UI Semilight"/>
                <a:cs typeface="Segoe UI Semilight"/>
              </a:rPr>
              <a:t>strial	(d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tai</a:t>
            </a:r>
            <a:r>
              <a:rPr sz="1600" spc="4" dirty="0" smtClean="0">
                <a:latin typeface="Segoe UI Semilight"/>
                <a:cs typeface="Segoe UI Semilight"/>
              </a:rPr>
              <a:t>l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600" spc="-23" dirty="0" smtClean="0">
                <a:latin typeface="Segoe UI Semilight"/>
                <a:cs typeface="Segoe UI Semilight"/>
              </a:rPr>
              <a:t> </a:t>
            </a:r>
            <a:r>
              <a:rPr sz="1600" spc="0" dirty="0" smtClean="0">
                <a:latin typeface="Segoe UI Semilight"/>
                <a:cs typeface="Segoe UI Semilight"/>
              </a:rPr>
              <a:t>follow)	G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-25" dirty="0" smtClean="0">
                <a:latin typeface="Segoe UI Semilight"/>
                <a:cs typeface="Segoe UI Semilight"/>
              </a:rPr>
              <a:t>r</a:t>
            </a:r>
            <a:r>
              <a:rPr sz="1600" spc="0" dirty="0" smtClean="0">
                <a:latin typeface="Segoe UI Semilight"/>
                <a:cs typeface="Segoe UI Semilight"/>
              </a:rPr>
              <a:t>g</a:t>
            </a:r>
            <a:r>
              <a:rPr sz="1600" spc="-9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mb</a:t>
            </a:r>
            <a:r>
              <a:rPr sz="1600" spc="-4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s</a:t>
            </a:r>
            <a:r>
              <a:rPr sz="1575" spc="0" baseline="23867" dirty="0" smtClean="0">
                <a:latin typeface="Segoe UI Semilight"/>
                <a:cs typeface="Segoe UI Semilight"/>
              </a:rPr>
              <a:t>3</a:t>
            </a:r>
            <a:endParaRPr sz="1050">
              <a:latin typeface="Segoe UI Semilight"/>
              <a:cs typeface="Segoe UI Semilight"/>
            </a:endParaRPr>
          </a:p>
          <a:p>
            <a:pPr marL="1852296">
              <a:lnSpc>
                <a:spcPts val="1920"/>
              </a:lnSpc>
            </a:pPr>
            <a:r>
              <a:rPr sz="1600" spc="0" dirty="0" smtClean="0">
                <a:latin typeface="Segoe UI Semilight"/>
                <a:cs typeface="Segoe UI Semilight"/>
              </a:rPr>
              <a:t>d</a:t>
            </a:r>
            <a:r>
              <a:rPr sz="1600" spc="-9" dirty="0" smtClean="0">
                <a:latin typeface="Segoe UI Semilight"/>
                <a:cs typeface="Segoe UI Semilight"/>
              </a:rPr>
              <a:t>ev</a:t>
            </a:r>
            <a:r>
              <a:rPr sz="1600" spc="0" dirty="0" smtClean="0">
                <a:latin typeface="Segoe UI Semilight"/>
                <a:cs typeface="Segoe UI Semilight"/>
              </a:rPr>
              <a:t>elo</a:t>
            </a:r>
            <a:r>
              <a:rPr sz="1600" spc="-4" dirty="0" smtClean="0">
                <a:latin typeface="Segoe UI Semilight"/>
                <a:cs typeface="Segoe UI Semilight"/>
              </a:rPr>
              <a:t>p</a:t>
            </a:r>
            <a:r>
              <a:rPr sz="1600" spc="0" dirty="0" smtClean="0">
                <a:latin typeface="Segoe UI Semilight"/>
                <a:cs typeface="Segoe UI Semilight"/>
              </a:rPr>
              <a:t>ments</a:t>
            </a:r>
            <a:r>
              <a:rPr sz="1575" spc="0" baseline="23867" dirty="0" smtClean="0">
                <a:latin typeface="Segoe UI Semilight"/>
                <a:cs typeface="Segoe UI Semilight"/>
              </a:rPr>
              <a:t>2</a:t>
            </a:r>
            <a:endParaRPr sz="1050">
              <a:latin typeface="Segoe UI Semilight"/>
              <a:cs typeface="Segoe UI Semilight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815328" y="4582266"/>
            <a:ext cx="1805939" cy="940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5"/>
              </a:spcBef>
            </a:pPr>
            <a:endParaRPr sz="950"/>
          </a:p>
          <a:p>
            <a:pPr marL="248842" marR="191345" indent="1825" algn="ctr">
              <a:lnSpc>
                <a:spcPts val="1920"/>
              </a:lnSpc>
              <a:spcBef>
                <a:spcPts val="96"/>
              </a:spcBef>
            </a:pPr>
            <a:r>
              <a:rPr sz="1600" spc="-53" dirty="0" smtClean="0">
                <a:latin typeface="Segoe UI Semilight"/>
                <a:cs typeface="Segoe UI Semilight"/>
              </a:rPr>
              <a:t>R</a:t>
            </a:r>
            <a:r>
              <a:rPr sz="1600" spc="-8" dirty="0" smtClean="0">
                <a:latin typeface="Segoe UI Semilight"/>
                <a:cs typeface="Segoe UI Semilight"/>
              </a:rPr>
              <a:t>emain</a:t>
            </a:r>
            <a:r>
              <a:rPr sz="1600" spc="1" dirty="0" smtClean="0">
                <a:latin typeface="Segoe UI Semilight"/>
                <a:cs typeface="Segoe UI Semilight"/>
              </a:rPr>
              <a:t>i</a:t>
            </a:r>
            <a:r>
              <a:rPr sz="1600" spc="-8" dirty="0" smtClean="0">
                <a:latin typeface="Segoe UI Semilight"/>
                <a:cs typeface="Segoe UI Semilight"/>
              </a:rPr>
              <a:t>ng</a:t>
            </a:r>
            <a:r>
              <a:rPr sz="1600" spc="-4" dirty="0" smtClean="0">
                <a:latin typeface="Segoe UI Semilight"/>
                <a:cs typeface="Segoe UI Semilight"/>
              </a:rPr>
              <a:t> d</a:t>
            </a:r>
            <a:r>
              <a:rPr sz="1600" spc="-9" dirty="0" smtClean="0">
                <a:latin typeface="Segoe UI Semilight"/>
                <a:cs typeface="Segoe UI Semilight"/>
              </a:rPr>
              <a:t>e</a:t>
            </a:r>
            <a:r>
              <a:rPr sz="1600" spc="0" dirty="0" smtClean="0">
                <a:latin typeface="Segoe UI Semilight"/>
                <a:cs typeface="Segoe UI Semilight"/>
              </a:rPr>
              <a:t>m</a:t>
            </a:r>
            <a:r>
              <a:rPr sz="1600" spc="4" dirty="0" smtClean="0">
                <a:latin typeface="Segoe UI Semilight"/>
                <a:cs typeface="Segoe UI Semilight"/>
              </a:rPr>
              <a:t>a</a:t>
            </a:r>
            <a:r>
              <a:rPr sz="1600" spc="0" dirty="0" smtClean="0">
                <a:latin typeface="Segoe UI Semilight"/>
                <a:cs typeface="Segoe UI Semilight"/>
              </a:rPr>
              <a:t>nd</a:t>
            </a:r>
            <a:r>
              <a:rPr sz="1600" spc="-36" dirty="0" smtClean="0">
                <a:latin typeface="Segoe UI Semilight"/>
                <a:cs typeface="Segoe UI Semilight"/>
              </a:rPr>
              <a:t> </a:t>
            </a:r>
            <a:r>
              <a:rPr sz="1600" spc="-6" dirty="0" smtClean="0">
                <a:latin typeface="Segoe UI Semilight"/>
                <a:cs typeface="Segoe UI Semilight"/>
              </a:rPr>
              <a:t>for</a:t>
            </a:r>
            <a:r>
              <a:rPr sz="1600" spc="-4" dirty="0" smtClean="0">
                <a:latin typeface="Segoe UI Semilight"/>
                <a:cs typeface="Segoe UI Semilight"/>
              </a:rPr>
              <a:t> formal</a:t>
            </a:r>
            <a:r>
              <a:rPr sz="1600" spc="-34" dirty="0" smtClean="0">
                <a:latin typeface="Segoe UI Semilight"/>
                <a:cs typeface="Segoe UI Semilight"/>
              </a:rPr>
              <a:t> </a:t>
            </a:r>
            <a:r>
              <a:rPr sz="1600" spc="-8" dirty="0" smtClean="0">
                <a:latin typeface="Segoe UI Semilight"/>
                <a:cs typeface="Segoe UI Semilight"/>
              </a:rPr>
              <a:t>ho</a:t>
            </a:r>
            <a:r>
              <a:rPr sz="1600" spc="-18" dirty="0" smtClean="0">
                <a:latin typeface="Segoe UI Semilight"/>
                <a:cs typeface="Segoe UI Semilight"/>
              </a:rPr>
              <a:t>u</a:t>
            </a:r>
            <a:r>
              <a:rPr sz="1600" spc="-6" dirty="0" smtClean="0">
                <a:latin typeface="Segoe UI Semilight"/>
                <a:cs typeface="Segoe UI Semilight"/>
              </a:rPr>
              <a:t>sing</a:t>
            </a:r>
            <a:endParaRPr sz="1600">
              <a:latin typeface="Segoe UI Semilight"/>
              <a:cs typeface="Segoe UI Semiligh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254240" y="946404"/>
            <a:ext cx="166116" cy="164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8141207" y="946404"/>
            <a:ext cx="164592" cy="164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6280403" y="946404"/>
            <a:ext cx="164591" cy="164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7658100" y="673608"/>
            <a:ext cx="164592" cy="160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239268" y="2312416"/>
            <a:ext cx="848982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5129021" y="1287780"/>
            <a:ext cx="3653028" cy="4769358"/>
          </a:xfrm>
          <a:custGeom>
            <a:avLst/>
            <a:gdLst/>
            <a:ahLst/>
            <a:cxnLst/>
            <a:rect l="l" t="t" r="r" b="b"/>
            <a:pathLst>
              <a:path w="3653028" h="4769358">
                <a:moveTo>
                  <a:pt x="0" y="4769358"/>
                </a:moveTo>
                <a:lnTo>
                  <a:pt x="3653028" y="4769358"/>
                </a:lnTo>
                <a:lnTo>
                  <a:pt x="3653028" y="0"/>
                </a:lnTo>
                <a:lnTo>
                  <a:pt x="0" y="0"/>
                </a:lnTo>
                <a:lnTo>
                  <a:pt x="0" y="47693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29021" y="951738"/>
            <a:ext cx="3653028" cy="5333"/>
          </a:xfrm>
          <a:custGeom>
            <a:avLst/>
            <a:gdLst/>
            <a:ahLst/>
            <a:cxnLst/>
            <a:rect l="l" t="t" r="r" b="b"/>
            <a:pathLst>
              <a:path w="3653028" h="5333">
                <a:moveTo>
                  <a:pt x="0" y="5333"/>
                </a:moveTo>
                <a:lnTo>
                  <a:pt x="3653028" y="5333"/>
                </a:lnTo>
                <a:lnTo>
                  <a:pt x="3653028" y="0"/>
                </a:lnTo>
                <a:lnTo>
                  <a:pt x="0" y="0"/>
                </a:lnTo>
                <a:lnTo>
                  <a:pt x="0" y="53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29021" y="951738"/>
            <a:ext cx="3653028" cy="5105400"/>
          </a:xfrm>
          <a:custGeom>
            <a:avLst/>
            <a:gdLst/>
            <a:ahLst/>
            <a:cxnLst/>
            <a:rect l="l" t="t" r="r" b="b"/>
            <a:pathLst>
              <a:path w="3653028" h="5105400">
                <a:moveTo>
                  <a:pt x="0" y="5105400"/>
                </a:moveTo>
                <a:lnTo>
                  <a:pt x="3653028" y="5105400"/>
                </a:lnTo>
                <a:lnTo>
                  <a:pt x="3653028" y="0"/>
                </a:lnTo>
                <a:lnTo>
                  <a:pt x="0" y="0"/>
                </a:lnTo>
                <a:lnTo>
                  <a:pt x="0" y="5105400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9445" y="944118"/>
            <a:ext cx="4913376" cy="5106924"/>
          </a:xfrm>
          <a:custGeom>
            <a:avLst/>
            <a:gdLst/>
            <a:ahLst/>
            <a:cxnLst/>
            <a:rect l="l" t="t" r="r" b="b"/>
            <a:pathLst>
              <a:path w="4913376" h="5106924">
                <a:moveTo>
                  <a:pt x="0" y="5106924"/>
                </a:moveTo>
                <a:lnTo>
                  <a:pt x="4913376" y="5106924"/>
                </a:lnTo>
                <a:lnTo>
                  <a:pt x="4913376" y="0"/>
                </a:lnTo>
                <a:lnTo>
                  <a:pt x="0" y="0"/>
                </a:lnTo>
                <a:lnTo>
                  <a:pt x="0" y="5106924"/>
                </a:lnTo>
                <a:close/>
              </a:path>
            </a:pathLst>
          </a:custGeom>
          <a:ln w="19812">
            <a:solidFill>
              <a:srgbClr val="D5D5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8684" y="957072"/>
            <a:ext cx="4913376" cy="330708"/>
          </a:xfrm>
          <a:custGeom>
            <a:avLst/>
            <a:gdLst/>
            <a:ahLst/>
            <a:cxnLst/>
            <a:rect l="l" t="t" r="r" b="b"/>
            <a:pathLst>
              <a:path w="4913376" h="330708">
                <a:moveTo>
                  <a:pt x="0" y="330708"/>
                </a:moveTo>
                <a:lnTo>
                  <a:pt x="4913376" y="330708"/>
                </a:lnTo>
                <a:lnTo>
                  <a:pt x="4913376" y="0"/>
                </a:lnTo>
                <a:lnTo>
                  <a:pt x="0" y="0"/>
                </a:lnTo>
                <a:lnTo>
                  <a:pt x="0" y="330708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89220" y="1726692"/>
            <a:ext cx="3531997" cy="0"/>
          </a:xfrm>
          <a:custGeom>
            <a:avLst/>
            <a:gdLst/>
            <a:ahLst/>
            <a:cxnLst/>
            <a:rect l="l" t="t" r="r" b="b"/>
            <a:pathLst>
              <a:path w="3531997">
                <a:moveTo>
                  <a:pt x="0" y="0"/>
                </a:moveTo>
                <a:lnTo>
                  <a:pt x="3531997" y="0"/>
                </a:lnTo>
              </a:path>
            </a:pathLst>
          </a:custGeom>
          <a:ln w="9144">
            <a:solidFill>
              <a:srgbClr val="0A35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8259" y="957072"/>
            <a:ext cx="3653028" cy="330708"/>
          </a:xfrm>
          <a:custGeom>
            <a:avLst/>
            <a:gdLst/>
            <a:ahLst/>
            <a:cxnLst/>
            <a:rect l="l" t="t" r="r" b="b"/>
            <a:pathLst>
              <a:path w="3653028" h="330708">
                <a:moveTo>
                  <a:pt x="0" y="330708"/>
                </a:moveTo>
                <a:lnTo>
                  <a:pt x="3653028" y="330708"/>
                </a:lnTo>
                <a:lnTo>
                  <a:pt x="3653028" y="0"/>
                </a:lnTo>
                <a:lnTo>
                  <a:pt x="0" y="0"/>
                </a:lnTo>
                <a:lnTo>
                  <a:pt x="0" y="330708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30111" y="2667000"/>
            <a:ext cx="333374" cy="0"/>
          </a:xfrm>
          <a:custGeom>
            <a:avLst/>
            <a:gdLst/>
            <a:ahLst/>
            <a:cxnLst/>
            <a:rect l="l" t="t" r="r" b="b"/>
            <a:pathLst>
              <a:path w="333375">
                <a:moveTo>
                  <a:pt x="0" y="0"/>
                </a:moveTo>
                <a:lnTo>
                  <a:pt x="333374" y="0"/>
                </a:lnTo>
              </a:path>
            </a:pathLst>
          </a:custGeom>
          <a:ln w="3048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82256" y="2420112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>
                <a:moveTo>
                  <a:pt x="0" y="0"/>
                </a:moveTo>
                <a:lnTo>
                  <a:pt x="333375" y="0"/>
                </a:lnTo>
              </a:path>
            </a:pathLst>
          </a:custGeom>
          <a:ln w="3048">
            <a:solidFill>
              <a:srgbClr val="80808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05460" y="2671981"/>
            <a:ext cx="828849" cy="324292"/>
          </a:xfrm>
          <a:custGeom>
            <a:avLst/>
            <a:gdLst/>
            <a:ahLst/>
            <a:cxnLst/>
            <a:rect l="l" t="t" r="r" b="b"/>
            <a:pathLst>
              <a:path w="828849" h="324292">
                <a:moveTo>
                  <a:pt x="0" y="324292"/>
                </a:moveTo>
                <a:lnTo>
                  <a:pt x="828849" y="324292"/>
                </a:lnTo>
                <a:lnTo>
                  <a:pt x="828849" y="0"/>
                </a:lnTo>
                <a:lnTo>
                  <a:pt x="0" y="0"/>
                </a:lnTo>
                <a:lnTo>
                  <a:pt x="0" y="324292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05460" y="2671981"/>
            <a:ext cx="828849" cy="324292"/>
          </a:xfrm>
          <a:custGeom>
            <a:avLst/>
            <a:gdLst/>
            <a:ahLst/>
            <a:cxnLst/>
            <a:rect l="l" t="t" r="r" b="b"/>
            <a:pathLst>
              <a:path w="828849" h="324292">
                <a:moveTo>
                  <a:pt x="0" y="324292"/>
                </a:moveTo>
                <a:lnTo>
                  <a:pt x="828849" y="324292"/>
                </a:lnTo>
                <a:lnTo>
                  <a:pt x="828849" y="0"/>
                </a:lnTo>
                <a:lnTo>
                  <a:pt x="0" y="0"/>
                </a:lnTo>
                <a:lnTo>
                  <a:pt x="0" y="324292"/>
                </a:lnTo>
                <a:close/>
              </a:path>
            </a:pathLst>
          </a:custGeom>
          <a:ln w="946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67559" y="2424271"/>
            <a:ext cx="819348" cy="247710"/>
          </a:xfrm>
          <a:custGeom>
            <a:avLst/>
            <a:gdLst/>
            <a:ahLst/>
            <a:cxnLst/>
            <a:rect l="l" t="t" r="r" b="b"/>
            <a:pathLst>
              <a:path w="819348" h="247710">
                <a:moveTo>
                  <a:pt x="0" y="247710"/>
                </a:moveTo>
                <a:lnTo>
                  <a:pt x="819348" y="247710"/>
                </a:lnTo>
                <a:lnTo>
                  <a:pt x="819348" y="0"/>
                </a:lnTo>
                <a:lnTo>
                  <a:pt x="0" y="0"/>
                </a:lnTo>
                <a:lnTo>
                  <a:pt x="0" y="24771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67559" y="2424271"/>
            <a:ext cx="819348" cy="247710"/>
          </a:xfrm>
          <a:custGeom>
            <a:avLst/>
            <a:gdLst/>
            <a:ahLst/>
            <a:cxnLst/>
            <a:rect l="l" t="t" r="r" b="b"/>
            <a:pathLst>
              <a:path w="819348" h="247710">
                <a:moveTo>
                  <a:pt x="0" y="247710"/>
                </a:moveTo>
                <a:lnTo>
                  <a:pt x="819348" y="247710"/>
                </a:lnTo>
                <a:lnTo>
                  <a:pt x="819348" y="0"/>
                </a:lnTo>
                <a:lnTo>
                  <a:pt x="0" y="0"/>
                </a:lnTo>
                <a:lnTo>
                  <a:pt x="0" y="247710"/>
                </a:lnTo>
                <a:close/>
              </a:path>
            </a:pathLst>
          </a:custGeom>
          <a:ln w="94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20031" y="2424271"/>
            <a:ext cx="828849" cy="572002"/>
          </a:xfrm>
          <a:custGeom>
            <a:avLst/>
            <a:gdLst/>
            <a:ahLst/>
            <a:cxnLst/>
            <a:rect l="l" t="t" r="r" b="b"/>
            <a:pathLst>
              <a:path w="828849" h="572002">
                <a:moveTo>
                  <a:pt x="0" y="572002"/>
                </a:moveTo>
                <a:lnTo>
                  <a:pt x="828849" y="572002"/>
                </a:lnTo>
                <a:lnTo>
                  <a:pt x="828849" y="0"/>
                </a:lnTo>
                <a:lnTo>
                  <a:pt x="0" y="0"/>
                </a:lnTo>
                <a:lnTo>
                  <a:pt x="0" y="572002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20031" y="2424271"/>
            <a:ext cx="828849" cy="572002"/>
          </a:xfrm>
          <a:custGeom>
            <a:avLst/>
            <a:gdLst/>
            <a:ahLst/>
            <a:cxnLst/>
            <a:rect l="l" t="t" r="r" b="b"/>
            <a:pathLst>
              <a:path w="828849" h="572002">
                <a:moveTo>
                  <a:pt x="0" y="572002"/>
                </a:moveTo>
                <a:lnTo>
                  <a:pt x="828849" y="572002"/>
                </a:lnTo>
                <a:lnTo>
                  <a:pt x="828849" y="0"/>
                </a:lnTo>
                <a:lnTo>
                  <a:pt x="0" y="0"/>
                </a:lnTo>
                <a:lnTo>
                  <a:pt x="0" y="572002"/>
                </a:lnTo>
                <a:close/>
              </a:path>
            </a:pathLst>
          </a:custGeom>
          <a:ln w="946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38867" y="2991546"/>
            <a:ext cx="3476671" cy="0"/>
          </a:xfrm>
          <a:custGeom>
            <a:avLst/>
            <a:gdLst/>
            <a:ahLst/>
            <a:cxnLst/>
            <a:rect l="l" t="t" r="r" b="b"/>
            <a:pathLst>
              <a:path w="3476671">
                <a:moveTo>
                  <a:pt x="0" y="0"/>
                </a:moveTo>
                <a:lnTo>
                  <a:pt x="3476671" y="0"/>
                </a:lnTo>
              </a:path>
            </a:pathLst>
          </a:custGeom>
          <a:ln w="28363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58896" y="2421636"/>
            <a:ext cx="1653539" cy="10881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93264" y="1754124"/>
            <a:ext cx="1658112" cy="10911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0979" y="1725168"/>
            <a:ext cx="2048256" cy="17846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7095" y="1764792"/>
            <a:ext cx="0" cy="1670939"/>
          </a:xfrm>
          <a:custGeom>
            <a:avLst/>
            <a:gdLst/>
            <a:ahLst/>
            <a:cxnLst/>
            <a:rect l="l" t="t" r="r" b="b"/>
            <a:pathLst>
              <a:path h="1670939">
                <a:moveTo>
                  <a:pt x="0" y="0"/>
                </a:moveTo>
                <a:lnTo>
                  <a:pt x="0" y="1670939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4068" y="1764792"/>
            <a:ext cx="0" cy="1670939"/>
          </a:xfrm>
          <a:custGeom>
            <a:avLst/>
            <a:gdLst/>
            <a:ahLst/>
            <a:cxnLst/>
            <a:rect l="l" t="t" r="r" b="b"/>
            <a:pathLst>
              <a:path h="1670939">
                <a:moveTo>
                  <a:pt x="0" y="0"/>
                </a:moveTo>
                <a:lnTo>
                  <a:pt x="0" y="1670939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1040" y="1764792"/>
            <a:ext cx="0" cy="1670939"/>
          </a:xfrm>
          <a:custGeom>
            <a:avLst/>
            <a:gdLst/>
            <a:ahLst/>
            <a:cxnLst/>
            <a:rect l="l" t="t" r="r" b="b"/>
            <a:pathLst>
              <a:path h="1670939">
                <a:moveTo>
                  <a:pt x="0" y="0"/>
                </a:moveTo>
                <a:lnTo>
                  <a:pt x="0" y="1670939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58011" y="1764792"/>
            <a:ext cx="0" cy="1670939"/>
          </a:xfrm>
          <a:custGeom>
            <a:avLst/>
            <a:gdLst/>
            <a:ahLst/>
            <a:cxnLst/>
            <a:rect l="l" t="t" r="r" b="b"/>
            <a:pathLst>
              <a:path h="1670939">
                <a:moveTo>
                  <a:pt x="0" y="0"/>
                </a:moveTo>
                <a:lnTo>
                  <a:pt x="0" y="1670939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14983" y="1764792"/>
            <a:ext cx="0" cy="1670939"/>
          </a:xfrm>
          <a:custGeom>
            <a:avLst/>
            <a:gdLst/>
            <a:ahLst/>
            <a:cxnLst/>
            <a:rect l="l" t="t" r="r" b="b"/>
            <a:pathLst>
              <a:path h="1670939">
                <a:moveTo>
                  <a:pt x="0" y="0"/>
                </a:moveTo>
                <a:lnTo>
                  <a:pt x="0" y="1670939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73480" y="1764792"/>
            <a:ext cx="0" cy="1670939"/>
          </a:xfrm>
          <a:custGeom>
            <a:avLst/>
            <a:gdLst/>
            <a:ahLst/>
            <a:cxnLst/>
            <a:rect l="l" t="t" r="r" b="b"/>
            <a:pathLst>
              <a:path h="1670939">
                <a:moveTo>
                  <a:pt x="0" y="0"/>
                </a:moveTo>
                <a:lnTo>
                  <a:pt x="0" y="1670939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30452" y="1764792"/>
            <a:ext cx="0" cy="1670939"/>
          </a:xfrm>
          <a:custGeom>
            <a:avLst/>
            <a:gdLst/>
            <a:ahLst/>
            <a:cxnLst/>
            <a:rect l="l" t="t" r="r" b="b"/>
            <a:pathLst>
              <a:path h="1670939">
                <a:moveTo>
                  <a:pt x="0" y="0"/>
                </a:moveTo>
                <a:lnTo>
                  <a:pt x="0" y="1670939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87424" y="1764792"/>
            <a:ext cx="0" cy="1670939"/>
          </a:xfrm>
          <a:custGeom>
            <a:avLst/>
            <a:gdLst/>
            <a:ahLst/>
            <a:cxnLst/>
            <a:rect l="l" t="t" r="r" b="b"/>
            <a:pathLst>
              <a:path h="1670939">
                <a:moveTo>
                  <a:pt x="0" y="0"/>
                </a:moveTo>
                <a:lnTo>
                  <a:pt x="0" y="1670939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644395" y="1764792"/>
            <a:ext cx="0" cy="1670939"/>
          </a:xfrm>
          <a:custGeom>
            <a:avLst/>
            <a:gdLst/>
            <a:ahLst/>
            <a:cxnLst/>
            <a:rect l="l" t="t" r="r" b="b"/>
            <a:pathLst>
              <a:path h="1670939">
                <a:moveTo>
                  <a:pt x="0" y="0"/>
                </a:moveTo>
                <a:lnTo>
                  <a:pt x="0" y="1670939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99844" y="1764792"/>
            <a:ext cx="0" cy="1670939"/>
          </a:xfrm>
          <a:custGeom>
            <a:avLst/>
            <a:gdLst/>
            <a:ahLst/>
            <a:cxnLst/>
            <a:rect l="l" t="t" r="r" b="b"/>
            <a:pathLst>
              <a:path h="1670939">
                <a:moveTo>
                  <a:pt x="0" y="0"/>
                </a:moveTo>
                <a:lnTo>
                  <a:pt x="0" y="1670939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59864" y="1764792"/>
            <a:ext cx="0" cy="1670939"/>
          </a:xfrm>
          <a:custGeom>
            <a:avLst/>
            <a:gdLst/>
            <a:ahLst/>
            <a:cxnLst/>
            <a:rect l="l" t="t" r="r" b="b"/>
            <a:pathLst>
              <a:path h="1670939">
                <a:moveTo>
                  <a:pt x="0" y="0"/>
                </a:moveTo>
                <a:lnTo>
                  <a:pt x="0" y="1670939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16835" y="1764792"/>
            <a:ext cx="0" cy="1670939"/>
          </a:xfrm>
          <a:custGeom>
            <a:avLst/>
            <a:gdLst/>
            <a:ahLst/>
            <a:cxnLst/>
            <a:rect l="l" t="t" r="r" b="b"/>
            <a:pathLst>
              <a:path h="1670939">
                <a:moveTo>
                  <a:pt x="0" y="0"/>
                </a:moveTo>
                <a:lnTo>
                  <a:pt x="0" y="1670939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4695" y="1912620"/>
            <a:ext cx="2030222" cy="3937"/>
          </a:xfrm>
          <a:custGeom>
            <a:avLst/>
            <a:gdLst/>
            <a:ahLst/>
            <a:cxnLst/>
            <a:rect l="l" t="t" r="r" b="b"/>
            <a:pathLst>
              <a:path w="2030222" h="3937">
                <a:moveTo>
                  <a:pt x="0" y="0"/>
                </a:moveTo>
                <a:lnTo>
                  <a:pt x="2030222" y="3937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4695" y="2066544"/>
            <a:ext cx="2030222" cy="3937"/>
          </a:xfrm>
          <a:custGeom>
            <a:avLst/>
            <a:gdLst/>
            <a:ahLst/>
            <a:cxnLst/>
            <a:rect l="l" t="t" r="r" b="b"/>
            <a:pathLst>
              <a:path w="2030222" h="3937">
                <a:moveTo>
                  <a:pt x="0" y="0"/>
                </a:moveTo>
                <a:lnTo>
                  <a:pt x="2030222" y="3937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4695" y="2220468"/>
            <a:ext cx="2030222" cy="3937"/>
          </a:xfrm>
          <a:custGeom>
            <a:avLst/>
            <a:gdLst/>
            <a:ahLst/>
            <a:cxnLst/>
            <a:rect l="l" t="t" r="r" b="b"/>
            <a:pathLst>
              <a:path w="2030222" h="3937">
                <a:moveTo>
                  <a:pt x="0" y="0"/>
                </a:moveTo>
                <a:lnTo>
                  <a:pt x="2030222" y="3937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4695" y="2372868"/>
            <a:ext cx="2030222" cy="3937"/>
          </a:xfrm>
          <a:custGeom>
            <a:avLst/>
            <a:gdLst/>
            <a:ahLst/>
            <a:cxnLst/>
            <a:rect l="l" t="t" r="r" b="b"/>
            <a:pathLst>
              <a:path w="2030222" h="3937">
                <a:moveTo>
                  <a:pt x="0" y="0"/>
                </a:moveTo>
                <a:lnTo>
                  <a:pt x="2030222" y="3937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4695" y="2525268"/>
            <a:ext cx="2030222" cy="3937"/>
          </a:xfrm>
          <a:custGeom>
            <a:avLst/>
            <a:gdLst/>
            <a:ahLst/>
            <a:cxnLst/>
            <a:rect l="l" t="t" r="r" b="b"/>
            <a:pathLst>
              <a:path w="2030222" h="3937">
                <a:moveTo>
                  <a:pt x="0" y="0"/>
                </a:moveTo>
                <a:lnTo>
                  <a:pt x="2030222" y="3937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4695" y="2679192"/>
            <a:ext cx="2030222" cy="3937"/>
          </a:xfrm>
          <a:custGeom>
            <a:avLst/>
            <a:gdLst/>
            <a:ahLst/>
            <a:cxnLst/>
            <a:rect l="l" t="t" r="r" b="b"/>
            <a:pathLst>
              <a:path w="2030222" h="3937">
                <a:moveTo>
                  <a:pt x="0" y="0"/>
                </a:moveTo>
                <a:lnTo>
                  <a:pt x="2030222" y="3937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4695" y="2828544"/>
            <a:ext cx="2030222" cy="3937"/>
          </a:xfrm>
          <a:custGeom>
            <a:avLst/>
            <a:gdLst/>
            <a:ahLst/>
            <a:cxnLst/>
            <a:rect l="l" t="t" r="r" b="b"/>
            <a:pathLst>
              <a:path w="2030222" h="3937">
                <a:moveTo>
                  <a:pt x="0" y="0"/>
                </a:moveTo>
                <a:lnTo>
                  <a:pt x="2030222" y="3937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4695" y="2982468"/>
            <a:ext cx="2030222" cy="3937"/>
          </a:xfrm>
          <a:custGeom>
            <a:avLst/>
            <a:gdLst/>
            <a:ahLst/>
            <a:cxnLst/>
            <a:rect l="l" t="t" r="r" b="b"/>
            <a:pathLst>
              <a:path w="2030222" h="3937">
                <a:moveTo>
                  <a:pt x="0" y="0"/>
                </a:moveTo>
                <a:lnTo>
                  <a:pt x="2030222" y="3937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4695" y="3139440"/>
            <a:ext cx="2030222" cy="3937"/>
          </a:xfrm>
          <a:custGeom>
            <a:avLst/>
            <a:gdLst/>
            <a:ahLst/>
            <a:cxnLst/>
            <a:rect l="l" t="t" r="r" b="b"/>
            <a:pathLst>
              <a:path w="2030222" h="3937">
                <a:moveTo>
                  <a:pt x="0" y="0"/>
                </a:moveTo>
                <a:lnTo>
                  <a:pt x="2030222" y="3937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4695" y="3293364"/>
            <a:ext cx="2030222" cy="3937"/>
          </a:xfrm>
          <a:custGeom>
            <a:avLst/>
            <a:gdLst/>
            <a:ahLst/>
            <a:cxnLst/>
            <a:rect l="l" t="t" r="r" b="b"/>
            <a:pathLst>
              <a:path w="2030222" h="3937">
                <a:moveTo>
                  <a:pt x="0" y="0"/>
                </a:moveTo>
                <a:lnTo>
                  <a:pt x="2030222" y="3937"/>
                </a:lnTo>
              </a:path>
            </a:pathLst>
          </a:custGeom>
          <a:ln w="3048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61771" y="2879598"/>
            <a:ext cx="248107" cy="245109"/>
          </a:xfrm>
          <a:custGeom>
            <a:avLst/>
            <a:gdLst/>
            <a:ahLst/>
            <a:cxnLst/>
            <a:rect l="l" t="t" r="r" b="b"/>
            <a:pathLst>
              <a:path w="248107" h="245109">
                <a:moveTo>
                  <a:pt x="99898" y="0"/>
                </a:moveTo>
                <a:lnTo>
                  <a:pt x="0" y="107950"/>
                </a:lnTo>
                <a:lnTo>
                  <a:pt x="148209" y="245109"/>
                </a:lnTo>
                <a:lnTo>
                  <a:pt x="248107" y="137159"/>
                </a:lnTo>
                <a:lnTo>
                  <a:pt x="99898" y="0"/>
                </a:lnTo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61771" y="2879598"/>
            <a:ext cx="248107" cy="245109"/>
          </a:xfrm>
          <a:custGeom>
            <a:avLst/>
            <a:gdLst/>
            <a:ahLst/>
            <a:cxnLst/>
            <a:rect l="l" t="t" r="r" b="b"/>
            <a:pathLst>
              <a:path w="248107" h="245109">
                <a:moveTo>
                  <a:pt x="99898" y="0"/>
                </a:moveTo>
                <a:lnTo>
                  <a:pt x="248107" y="137159"/>
                </a:lnTo>
                <a:lnTo>
                  <a:pt x="148209" y="245109"/>
                </a:lnTo>
                <a:lnTo>
                  <a:pt x="0" y="107950"/>
                </a:lnTo>
                <a:lnTo>
                  <a:pt x="99898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39901" y="1530858"/>
            <a:ext cx="161544" cy="167639"/>
          </a:xfrm>
          <a:custGeom>
            <a:avLst/>
            <a:gdLst/>
            <a:ahLst/>
            <a:cxnLst/>
            <a:rect l="l" t="t" r="r" b="b"/>
            <a:pathLst>
              <a:path w="161544" h="167639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39901" y="1530858"/>
            <a:ext cx="161544" cy="167639"/>
          </a:xfrm>
          <a:custGeom>
            <a:avLst/>
            <a:gdLst/>
            <a:ahLst/>
            <a:cxnLst/>
            <a:rect l="l" t="t" r="r" b="b"/>
            <a:pathLst>
              <a:path w="161544" h="167639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734045" y="3509772"/>
            <a:ext cx="12700" cy="164592"/>
          </a:xfrm>
          <a:custGeom>
            <a:avLst/>
            <a:gdLst/>
            <a:ahLst/>
            <a:cxnLst/>
            <a:rect l="l" t="t" r="r" b="b"/>
            <a:pathLst>
              <a:path w="12700" h="164592">
                <a:moveTo>
                  <a:pt x="0" y="0"/>
                </a:moveTo>
                <a:lnTo>
                  <a:pt x="0" y="164592"/>
                </a:lnTo>
                <a:lnTo>
                  <a:pt x="12700" y="164592"/>
                </a:lnTo>
                <a:lnTo>
                  <a:pt x="12700" y="6350"/>
                </a:lnTo>
                <a:lnTo>
                  <a:pt x="6350" y="6350"/>
                </a:lnTo>
                <a:lnTo>
                  <a:pt x="0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391564" y="3472194"/>
            <a:ext cx="75095" cy="75677"/>
          </a:xfrm>
          <a:custGeom>
            <a:avLst/>
            <a:gdLst/>
            <a:ahLst/>
            <a:cxnLst/>
            <a:rect l="l" t="t" r="r" b="b"/>
            <a:pathLst>
              <a:path w="75095" h="75677">
                <a:moveTo>
                  <a:pt x="31618" y="0"/>
                </a:moveTo>
                <a:lnTo>
                  <a:pt x="19037" y="4596"/>
                </a:lnTo>
                <a:lnTo>
                  <a:pt x="8980" y="13411"/>
                </a:lnTo>
                <a:lnTo>
                  <a:pt x="2338" y="25808"/>
                </a:lnTo>
                <a:lnTo>
                  <a:pt x="0" y="41152"/>
                </a:lnTo>
                <a:lnTo>
                  <a:pt x="3889" y="54730"/>
                </a:lnTo>
                <a:lnTo>
                  <a:pt x="12187" y="65689"/>
                </a:lnTo>
                <a:lnTo>
                  <a:pt x="23875" y="73010"/>
                </a:lnTo>
                <a:lnTo>
                  <a:pt x="37935" y="75677"/>
                </a:lnTo>
                <a:lnTo>
                  <a:pt x="47877" y="74336"/>
                </a:lnTo>
                <a:lnTo>
                  <a:pt x="59083" y="68830"/>
                </a:lnTo>
                <a:lnTo>
                  <a:pt x="67863" y="59302"/>
                </a:lnTo>
                <a:lnTo>
                  <a:pt x="73455" y="46001"/>
                </a:lnTo>
                <a:lnTo>
                  <a:pt x="73657" y="43927"/>
                </a:lnTo>
                <a:lnTo>
                  <a:pt x="37935" y="43927"/>
                </a:lnTo>
                <a:lnTo>
                  <a:pt x="37935" y="31227"/>
                </a:lnTo>
                <a:lnTo>
                  <a:pt x="74895" y="31227"/>
                </a:lnTo>
                <a:lnTo>
                  <a:pt x="75095" y="29179"/>
                </a:lnTo>
                <a:lnTo>
                  <a:pt x="69975" y="17378"/>
                </a:lnTo>
                <a:lnTo>
                  <a:pt x="60756" y="8039"/>
                </a:lnTo>
                <a:lnTo>
                  <a:pt x="47837" y="1976"/>
                </a:lnTo>
                <a:lnTo>
                  <a:pt x="31618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429500" y="3503422"/>
            <a:ext cx="36959" cy="12700"/>
          </a:xfrm>
          <a:custGeom>
            <a:avLst/>
            <a:gdLst/>
            <a:ahLst/>
            <a:cxnLst/>
            <a:rect l="l" t="t" r="r" b="b"/>
            <a:pathLst>
              <a:path w="36959" h="12700">
                <a:moveTo>
                  <a:pt x="36959" y="0"/>
                </a:moveTo>
                <a:lnTo>
                  <a:pt x="0" y="0"/>
                </a:lnTo>
                <a:lnTo>
                  <a:pt x="0" y="12700"/>
                </a:lnTo>
                <a:lnTo>
                  <a:pt x="35721" y="12700"/>
                </a:lnTo>
                <a:lnTo>
                  <a:pt x="36959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465221" y="3503422"/>
            <a:ext cx="281524" cy="12700"/>
          </a:xfrm>
          <a:custGeom>
            <a:avLst/>
            <a:gdLst/>
            <a:ahLst/>
            <a:cxnLst/>
            <a:rect l="l" t="t" r="r" b="b"/>
            <a:pathLst>
              <a:path w="281524" h="12700">
                <a:moveTo>
                  <a:pt x="278730" y="0"/>
                </a:moveTo>
                <a:lnTo>
                  <a:pt x="1238" y="0"/>
                </a:lnTo>
                <a:lnTo>
                  <a:pt x="0" y="12700"/>
                </a:lnTo>
                <a:lnTo>
                  <a:pt x="268824" y="12700"/>
                </a:lnTo>
                <a:lnTo>
                  <a:pt x="268824" y="6350"/>
                </a:lnTo>
                <a:lnTo>
                  <a:pt x="281524" y="6350"/>
                </a:lnTo>
                <a:lnTo>
                  <a:pt x="281524" y="2794"/>
                </a:lnTo>
                <a:lnTo>
                  <a:pt x="278730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734045" y="3509772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12700" y="0"/>
                </a:moveTo>
                <a:lnTo>
                  <a:pt x="0" y="0"/>
                </a:lnTo>
                <a:lnTo>
                  <a:pt x="6350" y="6350"/>
                </a:lnTo>
                <a:lnTo>
                  <a:pt x="12700" y="6350"/>
                </a:lnTo>
                <a:lnTo>
                  <a:pt x="12700" y="0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881638" y="3471836"/>
            <a:ext cx="75677" cy="201384"/>
          </a:xfrm>
          <a:custGeom>
            <a:avLst/>
            <a:gdLst/>
            <a:ahLst/>
            <a:cxnLst/>
            <a:rect l="l" t="t" r="r" b="b"/>
            <a:pathLst>
              <a:path w="75677" h="201384">
                <a:moveTo>
                  <a:pt x="43927" y="73657"/>
                </a:moveTo>
                <a:lnTo>
                  <a:pt x="31227" y="74895"/>
                </a:lnTo>
                <a:lnTo>
                  <a:pt x="31227" y="201384"/>
                </a:lnTo>
                <a:lnTo>
                  <a:pt x="43927" y="201384"/>
                </a:lnTo>
                <a:lnTo>
                  <a:pt x="43927" y="73657"/>
                </a:lnTo>
              </a:path>
              <a:path w="75677" h="201384">
                <a:moveTo>
                  <a:pt x="41152" y="0"/>
                </a:moveTo>
                <a:lnTo>
                  <a:pt x="25808" y="2338"/>
                </a:lnTo>
                <a:lnTo>
                  <a:pt x="13411" y="8980"/>
                </a:lnTo>
                <a:lnTo>
                  <a:pt x="4596" y="19037"/>
                </a:lnTo>
                <a:lnTo>
                  <a:pt x="0" y="31618"/>
                </a:lnTo>
                <a:lnTo>
                  <a:pt x="1976" y="47837"/>
                </a:lnTo>
                <a:lnTo>
                  <a:pt x="8039" y="60756"/>
                </a:lnTo>
                <a:lnTo>
                  <a:pt x="17378" y="69975"/>
                </a:lnTo>
                <a:lnTo>
                  <a:pt x="29179" y="75095"/>
                </a:lnTo>
                <a:lnTo>
                  <a:pt x="31227" y="74895"/>
                </a:lnTo>
                <a:lnTo>
                  <a:pt x="31227" y="37935"/>
                </a:lnTo>
                <a:lnTo>
                  <a:pt x="75677" y="37935"/>
                </a:lnTo>
                <a:lnTo>
                  <a:pt x="73010" y="23875"/>
                </a:lnTo>
                <a:lnTo>
                  <a:pt x="65689" y="12187"/>
                </a:lnTo>
                <a:lnTo>
                  <a:pt x="54730" y="3889"/>
                </a:lnTo>
                <a:lnTo>
                  <a:pt x="41152" y="0"/>
                </a:lnTo>
              </a:path>
              <a:path w="75677" h="201384">
                <a:moveTo>
                  <a:pt x="43927" y="37935"/>
                </a:moveTo>
                <a:lnTo>
                  <a:pt x="31227" y="37935"/>
                </a:lnTo>
                <a:lnTo>
                  <a:pt x="31227" y="74895"/>
                </a:lnTo>
                <a:lnTo>
                  <a:pt x="43927" y="73657"/>
                </a:lnTo>
                <a:lnTo>
                  <a:pt x="43927" y="37935"/>
                </a:lnTo>
              </a:path>
              <a:path w="75677" h="201384">
                <a:moveTo>
                  <a:pt x="75677" y="37935"/>
                </a:moveTo>
                <a:lnTo>
                  <a:pt x="43927" y="37935"/>
                </a:lnTo>
                <a:lnTo>
                  <a:pt x="43927" y="73657"/>
                </a:lnTo>
                <a:lnTo>
                  <a:pt x="74336" y="47877"/>
                </a:lnTo>
                <a:lnTo>
                  <a:pt x="75677" y="37935"/>
                </a:lnTo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16652" y="3668268"/>
            <a:ext cx="2208276" cy="2322576"/>
          </a:xfrm>
          <a:custGeom>
            <a:avLst/>
            <a:gdLst/>
            <a:ahLst/>
            <a:cxnLst/>
            <a:rect l="l" t="t" r="r" b="b"/>
            <a:pathLst>
              <a:path w="2208276" h="2322576">
                <a:moveTo>
                  <a:pt x="0" y="2322576"/>
                </a:moveTo>
                <a:lnTo>
                  <a:pt x="2208276" y="2322576"/>
                </a:lnTo>
                <a:lnTo>
                  <a:pt x="2208276" y="0"/>
                </a:lnTo>
                <a:lnTo>
                  <a:pt x="0" y="0"/>
                </a:lnTo>
                <a:lnTo>
                  <a:pt x="0" y="2322576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16652" y="3668268"/>
            <a:ext cx="2208276" cy="2322576"/>
          </a:xfrm>
          <a:custGeom>
            <a:avLst/>
            <a:gdLst/>
            <a:ahLst/>
            <a:cxnLst/>
            <a:rect l="l" t="t" r="r" b="b"/>
            <a:pathLst>
              <a:path w="2208276" h="2322576">
                <a:moveTo>
                  <a:pt x="0" y="2322576"/>
                </a:moveTo>
                <a:lnTo>
                  <a:pt x="2208276" y="2322576"/>
                </a:lnTo>
                <a:lnTo>
                  <a:pt x="2208276" y="0"/>
                </a:lnTo>
                <a:lnTo>
                  <a:pt x="0" y="0"/>
                </a:lnTo>
                <a:lnTo>
                  <a:pt x="0" y="2322576"/>
                </a:lnTo>
                <a:close/>
              </a:path>
            </a:pathLst>
          </a:custGeom>
          <a:ln w="12192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540752" y="3680460"/>
            <a:ext cx="1095755" cy="2322576"/>
          </a:xfrm>
          <a:custGeom>
            <a:avLst/>
            <a:gdLst/>
            <a:ahLst/>
            <a:cxnLst/>
            <a:rect l="l" t="t" r="r" b="b"/>
            <a:pathLst>
              <a:path w="1095755" h="2322576">
                <a:moveTo>
                  <a:pt x="0" y="2322575"/>
                </a:moveTo>
                <a:lnTo>
                  <a:pt x="1095755" y="2322575"/>
                </a:lnTo>
                <a:lnTo>
                  <a:pt x="1095755" y="0"/>
                </a:lnTo>
                <a:lnTo>
                  <a:pt x="0" y="0"/>
                </a:lnTo>
                <a:lnTo>
                  <a:pt x="0" y="2322575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540752" y="3680460"/>
            <a:ext cx="1095755" cy="2322576"/>
          </a:xfrm>
          <a:custGeom>
            <a:avLst/>
            <a:gdLst/>
            <a:ahLst/>
            <a:cxnLst/>
            <a:rect l="l" t="t" r="r" b="b"/>
            <a:pathLst>
              <a:path w="1095755" h="2322576">
                <a:moveTo>
                  <a:pt x="0" y="2322575"/>
                </a:moveTo>
                <a:lnTo>
                  <a:pt x="1095755" y="2322575"/>
                </a:lnTo>
                <a:lnTo>
                  <a:pt x="1095755" y="0"/>
                </a:lnTo>
                <a:lnTo>
                  <a:pt x="0" y="0"/>
                </a:lnTo>
                <a:lnTo>
                  <a:pt x="0" y="2322575"/>
                </a:lnTo>
                <a:close/>
              </a:path>
            </a:pathLst>
          </a:custGeom>
          <a:ln w="12192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30494" y="2604146"/>
            <a:ext cx="352699" cy="353103"/>
          </a:xfrm>
          <a:custGeom>
            <a:avLst/>
            <a:gdLst/>
            <a:ahLst/>
            <a:cxnLst/>
            <a:rect l="l" t="t" r="r" b="b"/>
            <a:pathLst>
              <a:path w="352699" h="353103">
                <a:moveTo>
                  <a:pt x="171413" y="0"/>
                </a:moveTo>
                <a:lnTo>
                  <a:pt x="134149" y="16223"/>
                </a:lnTo>
                <a:lnTo>
                  <a:pt x="104271" y="42661"/>
                </a:lnTo>
                <a:lnTo>
                  <a:pt x="65810" y="83552"/>
                </a:lnTo>
                <a:lnTo>
                  <a:pt x="56953" y="93044"/>
                </a:lnTo>
                <a:lnTo>
                  <a:pt x="45141" y="100690"/>
                </a:lnTo>
                <a:lnTo>
                  <a:pt x="34521" y="105981"/>
                </a:lnTo>
                <a:lnTo>
                  <a:pt x="25078" y="110583"/>
                </a:lnTo>
                <a:lnTo>
                  <a:pt x="16796" y="116161"/>
                </a:lnTo>
                <a:lnTo>
                  <a:pt x="232" y="162866"/>
                </a:lnTo>
                <a:lnTo>
                  <a:pt x="0" y="176882"/>
                </a:lnTo>
                <a:lnTo>
                  <a:pt x="1339" y="189124"/>
                </a:lnTo>
                <a:lnTo>
                  <a:pt x="36284" y="206687"/>
                </a:lnTo>
                <a:lnTo>
                  <a:pt x="51277" y="208295"/>
                </a:lnTo>
                <a:lnTo>
                  <a:pt x="66447" y="210281"/>
                </a:lnTo>
                <a:lnTo>
                  <a:pt x="80597" y="213241"/>
                </a:lnTo>
                <a:lnTo>
                  <a:pt x="93310" y="215403"/>
                </a:lnTo>
                <a:lnTo>
                  <a:pt x="105519" y="217828"/>
                </a:lnTo>
                <a:lnTo>
                  <a:pt x="116980" y="221790"/>
                </a:lnTo>
                <a:lnTo>
                  <a:pt x="125207" y="230305"/>
                </a:lnTo>
                <a:lnTo>
                  <a:pt x="134745" y="239903"/>
                </a:lnTo>
                <a:lnTo>
                  <a:pt x="176287" y="266105"/>
                </a:lnTo>
                <a:lnTo>
                  <a:pt x="197870" y="283152"/>
                </a:lnTo>
                <a:lnTo>
                  <a:pt x="210622" y="293069"/>
                </a:lnTo>
                <a:lnTo>
                  <a:pt x="217737" y="300302"/>
                </a:lnTo>
                <a:lnTo>
                  <a:pt x="224813" y="309106"/>
                </a:lnTo>
                <a:lnTo>
                  <a:pt x="231845" y="318734"/>
                </a:lnTo>
                <a:lnTo>
                  <a:pt x="238829" y="328440"/>
                </a:lnTo>
                <a:lnTo>
                  <a:pt x="245761" y="337476"/>
                </a:lnTo>
                <a:lnTo>
                  <a:pt x="252638" y="345097"/>
                </a:lnTo>
                <a:lnTo>
                  <a:pt x="259455" y="350555"/>
                </a:lnTo>
                <a:lnTo>
                  <a:pt x="266208" y="353103"/>
                </a:lnTo>
                <a:lnTo>
                  <a:pt x="272892" y="351995"/>
                </a:lnTo>
                <a:lnTo>
                  <a:pt x="302651" y="324206"/>
                </a:lnTo>
                <a:lnTo>
                  <a:pt x="330870" y="291856"/>
                </a:lnTo>
                <a:lnTo>
                  <a:pt x="349422" y="252629"/>
                </a:lnTo>
                <a:lnTo>
                  <a:pt x="352699" y="230305"/>
                </a:lnTo>
                <a:lnTo>
                  <a:pt x="352631" y="216164"/>
                </a:lnTo>
                <a:lnTo>
                  <a:pt x="351037" y="202222"/>
                </a:lnTo>
                <a:lnTo>
                  <a:pt x="347973" y="187515"/>
                </a:lnTo>
                <a:lnTo>
                  <a:pt x="343265" y="171692"/>
                </a:lnTo>
                <a:lnTo>
                  <a:pt x="178495" y="750"/>
                </a:lnTo>
                <a:lnTo>
                  <a:pt x="171413" y="0"/>
                </a:lnTo>
              </a:path>
            </a:pathLst>
          </a:custGeom>
          <a:solidFill>
            <a:srgbClr val="0048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30494" y="2604146"/>
            <a:ext cx="352807" cy="353103"/>
          </a:xfrm>
          <a:custGeom>
            <a:avLst/>
            <a:gdLst/>
            <a:ahLst/>
            <a:cxnLst/>
            <a:rect l="l" t="t" r="r" b="b"/>
            <a:pathLst>
              <a:path w="352807" h="353103">
                <a:moveTo>
                  <a:pt x="178495" y="750"/>
                </a:moveTo>
                <a:lnTo>
                  <a:pt x="343265" y="171692"/>
                </a:lnTo>
                <a:lnTo>
                  <a:pt x="352631" y="216164"/>
                </a:lnTo>
                <a:lnTo>
                  <a:pt x="352807" y="229121"/>
                </a:lnTo>
                <a:lnTo>
                  <a:pt x="351700" y="241254"/>
                </a:lnTo>
                <a:lnTo>
                  <a:pt x="336697" y="282858"/>
                </a:lnTo>
                <a:lnTo>
                  <a:pt x="310216" y="316533"/>
                </a:lnTo>
                <a:lnTo>
                  <a:pt x="287183" y="339116"/>
                </a:lnTo>
                <a:lnTo>
                  <a:pt x="279505" y="346484"/>
                </a:lnTo>
                <a:lnTo>
                  <a:pt x="272892" y="351995"/>
                </a:lnTo>
                <a:lnTo>
                  <a:pt x="266208" y="353103"/>
                </a:lnTo>
                <a:lnTo>
                  <a:pt x="259455" y="350555"/>
                </a:lnTo>
                <a:lnTo>
                  <a:pt x="252638" y="345097"/>
                </a:lnTo>
                <a:lnTo>
                  <a:pt x="245761" y="337476"/>
                </a:lnTo>
                <a:lnTo>
                  <a:pt x="238829" y="328440"/>
                </a:lnTo>
                <a:lnTo>
                  <a:pt x="231845" y="318734"/>
                </a:lnTo>
                <a:lnTo>
                  <a:pt x="224813" y="309106"/>
                </a:lnTo>
                <a:lnTo>
                  <a:pt x="217737" y="300302"/>
                </a:lnTo>
                <a:lnTo>
                  <a:pt x="210622" y="293069"/>
                </a:lnTo>
                <a:lnTo>
                  <a:pt x="197870" y="283152"/>
                </a:lnTo>
                <a:lnTo>
                  <a:pt x="186459" y="274149"/>
                </a:lnTo>
                <a:lnTo>
                  <a:pt x="144262" y="244205"/>
                </a:lnTo>
                <a:lnTo>
                  <a:pt x="134745" y="239903"/>
                </a:lnTo>
                <a:lnTo>
                  <a:pt x="125207" y="230305"/>
                </a:lnTo>
                <a:lnTo>
                  <a:pt x="116980" y="221790"/>
                </a:lnTo>
                <a:lnTo>
                  <a:pt x="105519" y="217828"/>
                </a:lnTo>
                <a:lnTo>
                  <a:pt x="93310" y="215403"/>
                </a:lnTo>
                <a:lnTo>
                  <a:pt x="80597" y="213241"/>
                </a:lnTo>
                <a:lnTo>
                  <a:pt x="66447" y="210281"/>
                </a:lnTo>
                <a:lnTo>
                  <a:pt x="51277" y="208295"/>
                </a:lnTo>
                <a:lnTo>
                  <a:pt x="36284" y="206687"/>
                </a:lnTo>
                <a:lnTo>
                  <a:pt x="22663" y="204861"/>
                </a:lnTo>
                <a:lnTo>
                  <a:pt x="11611" y="202222"/>
                </a:lnTo>
                <a:lnTo>
                  <a:pt x="4322" y="198174"/>
                </a:lnTo>
                <a:lnTo>
                  <a:pt x="1339" y="189124"/>
                </a:lnTo>
                <a:lnTo>
                  <a:pt x="0" y="176882"/>
                </a:lnTo>
                <a:lnTo>
                  <a:pt x="232" y="162866"/>
                </a:lnTo>
                <a:lnTo>
                  <a:pt x="9658" y="124382"/>
                </a:lnTo>
                <a:lnTo>
                  <a:pt x="34521" y="105981"/>
                </a:lnTo>
                <a:lnTo>
                  <a:pt x="45141" y="100690"/>
                </a:lnTo>
                <a:lnTo>
                  <a:pt x="56953" y="93044"/>
                </a:lnTo>
                <a:lnTo>
                  <a:pt x="65810" y="83552"/>
                </a:lnTo>
                <a:lnTo>
                  <a:pt x="75047" y="73508"/>
                </a:lnTo>
                <a:lnTo>
                  <a:pt x="84588" y="63170"/>
                </a:lnTo>
                <a:lnTo>
                  <a:pt x="114260" y="33011"/>
                </a:lnTo>
                <a:lnTo>
                  <a:pt x="153405" y="4524"/>
                </a:lnTo>
                <a:lnTo>
                  <a:pt x="171413" y="0"/>
                </a:lnTo>
                <a:lnTo>
                  <a:pt x="178495" y="75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39901" y="1329690"/>
            <a:ext cx="161544" cy="167639"/>
          </a:xfrm>
          <a:custGeom>
            <a:avLst/>
            <a:gdLst/>
            <a:ahLst/>
            <a:cxnLst/>
            <a:rect l="l" t="t" r="r" b="b"/>
            <a:pathLst>
              <a:path w="161544" h="167639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</a:path>
            </a:pathLst>
          </a:custGeom>
          <a:solidFill>
            <a:srgbClr val="0462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39901" y="1329690"/>
            <a:ext cx="161544" cy="167639"/>
          </a:xfrm>
          <a:custGeom>
            <a:avLst/>
            <a:gdLst/>
            <a:ahLst/>
            <a:cxnLst/>
            <a:rect l="l" t="t" r="r" b="b"/>
            <a:pathLst>
              <a:path w="161544" h="167639">
                <a:moveTo>
                  <a:pt x="0" y="167639"/>
                </a:moveTo>
                <a:lnTo>
                  <a:pt x="161544" y="167639"/>
                </a:lnTo>
                <a:lnTo>
                  <a:pt x="161544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359908" y="1836420"/>
            <a:ext cx="893063" cy="318516"/>
          </a:xfrm>
          <a:custGeom>
            <a:avLst/>
            <a:gdLst/>
            <a:ahLst/>
            <a:cxnLst/>
            <a:rect l="l" t="t" r="r" b="b"/>
            <a:pathLst>
              <a:path w="893063" h="318516">
                <a:moveTo>
                  <a:pt x="446531" y="0"/>
                </a:moveTo>
                <a:lnTo>
                  <a:pt x="374097" y="2082"/>
                </a:lnTo>
                <a:lnTo>
                  <a:pt x="305385" y="8113"/>
                </a:lnTo>
                <a:lnTo>
                  <a:pt x="241315" y="17765"/>
                </a:lnTo>
                <a:lnTo>
                  <a:pt x="182806" y="30711"/>
                </a:lnTo>
                <a:lnTo>
                  <a:pt x="130778" y="46624"/>
                </a:lnTo>
                <a:lnTo>
                  <a:pt x="86148" y="65178"/>
                </a:lnTo>
                <a:lnTo>
                  <a:pt x="49837" y="86045"/>
                </a:lnTo>
                <a:lnTo>
                  <a:pt x="12976" y="120968"/>
                </a:lnTo>
                <a:lnTo>
                  <a:pt x="0" y="159258"/>
                </a:lnTo>
                <a:lnTo>
                  <a:pt x="1480" y="172327"/>
                </a:lnTo>
                <a:lnTo>
                  <a:pt x="22762" y="209617"/>
                </a:lnTo>
                <a:lnTo>
                  <a:pt x="66895" y="243172"/>
                </a:lnTo>
                <a:lnTo>
                  <a:pt x="107481" y="262923"/>
                </a:lnTo>
                <a:lnTo>
                  <a:pt x="155925" y="280198"/>
                </a:lnTo>
                <a:lnTo>
                  <a:pt x="211308" y="294668"/>
                </a:lnTo>
                <a:lnTo>
                  <a:pt x="272712" y="306008"/>
                </a:lnTo>
                <a:lnTo>
                  <a:pt x="339218" y="313890"/>
                </a:lnTo>
                <a:lnTo>
                  <a:pt x="409906" y="317988"/>
                </a:lnTo>
                <a:lnTo>
                  <a:pt x="446531" y="318516"/>
                </a:lnTo>
                <a:lnTo>
                  <a:pt x="483157" y="317988"/>
                </a:lnTo>
                <a:lnTo>
                  <a:pt x="553845" y="313890"/>
                </a:lnTo>
                <a:lnTo>
                  <a:pt x="620351" y="306008"/>
                </a:lnTo>
                <a:lnTo>
                  <a:pt x="681755" y="294668"/>
                </a:lnTo>
                <a:lnTo>
                  <a:pt x="737138" y="280198"/>
                </a:lnTo>
                <a:lnTo>
                  <a:pt x="785582" y="262923"/>
                </a:lnTo>
                <a:lnTo>
                  <a:pt x="826168" y="243172"/>
                </a:lnTo>
                <a:lnTo>
                  <a:pt x="857976" y="221271"/>
                </a:lnTo>
                <a:lnTo>
                  <a:pt x="887220" y="185103"/>
                </a:lnTo>
                <a:lnTo>
                  <a:pt x="893063" y="159258"/>
                </a:lnTo>
                <a:lnTo>
                  <a:pt x="891583" y="146188"/>
                </a:lnTo>
                <a:lnTo>
                  <a:pt x="870301" y="108898"/>
                </a:lnTo>
                <a:lnTo>
                  <a:pt x="826168" y="75343"/>
                </a:lnTo>
                <a:lnTo>
                  <a:pt x="785582" y="55592"/>
                </a:lnTo>
                <a:lnTo>
                  <a:pt x="737138" y="38317"/>
                </a:lnTo>
                <a:lnTo>
                  <a:pt x="681755" y="23847"/>
                </a:lnTo>
                <a:lnTo>
                  <a:pt x="620351" y="12507"/>
                </a:lnTo>
                <a:lnTo>
                  <a:pt x="553845" y="4625"/>
                </a:lnTo>
                <a:lnTo>
                  <a:pt x="483157" y="527"/>
                </a:lnTo>
                <a:lnTo>
                  <a:pt x="446531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22719" y="1836420"/>
            <a:ext cx="891539" cy="318516"/>
          </a:xfrm>
          <a:custGeom>
            <a:avLst/>
            <a:gdLst/>
            <a:ahLst/>
            <a:cxnLst/>
            <a:rect l="l" t="t" r="r" b="b"/>
            <a:pathLst>
              <a:path w="891539" h="318516">
                <a:moveTo>
                  <a:pt x="445770" y="0"/>
                </a:moveTo>
                <a:lnTo>
                  <a:pt x="373448" y="2082"/>
                </a:lnTo>
                <a:lnTo>
                  <a:pt x="304848" y="8113"/>
                </a:lnTo>
                <a:lnTo>
                  <a:pt x="240886" y="17765"/>
                </a:lnTo>
                <a:lnTo>
                  <a:pt x="182477" y="30711"/>
                </a:lnTo>
                <a:lnTo>
                  <a:pt x="130540" y="46624"/>
                </a:lnTo>
                <a:lnTo>
                  <a:pt x="85990" y="65178"/>
                </a:lnTo>
                <a:lnTo>
                  <a:pt x="49744" y="86045"/>
                </a:lnTo>
                <a:lnTo>
                  <a:pt x="12951" y="120968"/>
                </a:lnTo>
                <a:lnTo>
                  <a:pt x="0" y="159258"/>
                </a:lnTo>
                <a:lnTo>
                  <a:pt x="1477" y="172327"/>
                </a:lnTo>
                <a:lnTo>
                  <a:pt x="22719" y="209617"/>
                </a:lnTo>
                <a:lnTo>
                  <a:pt x="66772" y="243172"/>
                </a:lnTo>
                <a:lnTo>
                  <a:pt x="107284" y="262923"/>
                </a:lnTo>
                <a:lnTo>
                  <a:pt x="155642" y="280198"/>
                </a:lnTo>
                <a:lnTo>
                  <a:pt x="210930" y="294668"/>
                </a:lnTo>
                <a:lnTo>
                  <a:pt x="272230" y="306008"/>
                </a:lnTo>
                <a:lnTo>
                  <a:pt x="338626" y="313890"/>
                </a:lnTo>
                <a:lnTo>
                  <a:pt x="409201" y="317988"/>
                </a:lnTo>
                <a:lnTo>
                  <a:pt x="445770" y="318516"/>
                </a:lnTo>
                <a:lnTo>
                  <a:pt x="482338" y="317988"/>
                </a:lnTo>
                <a:lnTo>
                  <a:pt x="552913" y="313890"/>
                </a:lnTo>
                <a:lnTo>
                  <a:pt x="619309" y="306008"/>
                </a:lnTo>
                <a:lnTo>
                  <a:pt x="680609" y="294668"/>
                </a:lnTo>
                <a:lnTo>
                  <a:pt x="735897" y="280198"/>
                </a:lnTo>
                <a:lnTo>
                  <a:pt x="784255" y="262923"/>
                </a:lnTo>
                <a:lnTo>
                  <a:pt x="824767" y="243172"/>
                </a:lnTo>
                <a:lnTo>
                  <a:pt x="856517" y="221271"/>
                </a:lnTo>
                <a:lnTo>
                  <a:pt x="885707" y="185103"/>
                </a:lnTo>
                <a:lnTo>
                  <a:pt x="891539" y="159258"/>
                </a:lnTo>
                <a:lnTo>
                  <a:pt x="890062" y="146188"/>
                </a:lnTo>
                <a:lnTo>
                  <a:pt x="868820" y="108898"/>
                </a:lnTo>
                <a:lnTo>
                  <a:pt x="824767" y="75343"/>
                </a:lnTo>
                <a:lnTo>
                  <a:pt x="784255" y="55592"/>
                </a:lnTo>
                <a:lnTo>
                  <a:pt x="735897" y="38317"/>
                </a:lnTo>
                <a:lnTo>
                  <a:pt x="680609" y="23847"/>
                </a:lnTo>
                <a:lnTo>
                  <a:pt x="619309" y="12507"/>
                </a:lnTo>
                <a:lnTo>
                  <a:pt x="552913" y="4625"/>
                </a:lnTo>
                <a:lnTo>
                  <a:pt x="482338" y="527"/>
                </a:lnTo>
                <a:lnTo>
                  <a:pt x="445770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684007" y="1836420"/>
            <a:ext cx="893064" cy="318516"/>
          </a:xfrm>
          <a:custGeom>
            <a:avLst/>
            <a:gdLst/>
            <a:ahLst/>
            <a:cxnLst/>
            <a:rect l="l" t="t" r="r" b="b"/>
            <a:pathLst>
              <a:path w="893064" h="318516">
                <a:moveTo>
                  <a:pt x="446532" y="0"/>
                </a:moveTo>
                <a:lnTo>
                  <a:pt x="374097" y="2082"/>
                </a:lnTo>
                <a:lnTo>
                  <a:pt x="305385" y="8113"/>
                </a:lnTo>
                <a:lnTo>
                  <a:pt x="241315" y="17765"/>
                </a:lnTo>
                <a:lnTo>
                  <a:pt x="182806" y="30711"/>
                </a:lnTo>
                <a:lnTo>
                  <a:pt x="130778" y="46624"/>
                </a:lnTo>
                <a:lnTo>
                  <a:pt x="86148" y="65178"/>
                </a:lnTo>
                <a:lnTo>
                  <a:pt x="49837" y="86045"/>
                </a:lnTo>
                <a:lnTo>
                  <a:pt x="12976" y="120968"/>
                </a:lnTo>
                <a:lnTo>
                  <a:pt x="0" y="159258"/>
                </a:lnTo>
                <a:lnTo>
                  <a:pt x="1480" y="172327"/>
                </a:lnTo>
                <a:lnTo>
                  <a:pt x="22762" y="209617"/>
                </a:lnTo>
                <a:lnTo>
                  <a:pt x="66895" y="243172"/>
                </a:lnTo>
                <a:lnTo>
                  <a:pt x="107481" y="262923"/>
                </a:lnTo>
                <a:lnTo>
                  <a:pt x="155925" y="280198"/>
                </a:lnTo>
                <a:lnTo>
                  <a:pt x="211308" y="294668"/>
                </a:lnTo>
                <a:lnTo>
                  <a:pt x="272712" y="306008"/>
                </a:lnTo>
                <a:lnTo>
                  <a:pt x="339218" y="313890"/>
                </a:lnTo>
                <a:lnTo>
                  <a:pt x="409906" y="317988"/>
                </a:lnTo>
                <a:lnTo>
                  <a:pt x="446532" y="318516"/>
                </a:lnTo>
                <a:lnTo>
                  <a:pt x="483157" y="317988"/>
                </a:lnTo>
                <a:lnTo>
                  <a:pt x="553845" y="313890"/>
                </a:lnTo>
                <a:lnTo>
                  <a:pt x="620351" y="306008"/>
                </a:lnTo>
                <a:lnTo>
                  <a:pt x="681755" y="294668"/>
                </a:lnTo>
                <a:lnTo>
                  <a:pt x="737138" y="280198"/>
                </a:lnTo>
                <a:lnTo>
                  <a:pt x="785582" y="262923"/>
                </a:lnTo>
                <a:lnTo>
                  <a:pt x="826168" y="243172"/>
                </a:lnTo>
                <a:lnTo>
                  <a:pt x="857976" y="221271"/>
                </a:lnTo>
                <a:lnTo>
                  <a:pt x="887220" y="185103"/>
                </a:lnTo>
                <a:lnTo>
                  <a:pt x="893064" y="159258"/>
                </a:lnTo>
                <a:lnTo>
                  <a:pt x="891583" y="146188"/>
                </a:lnTo>
                <a:lnTo>
                  <a:pt x="870301" y="108898"/>
                </a:lnTo>
                <a:lnTo>
                  <a:pt x="826168" y="75343"/>
                </a:lnTo>
                <a:lnTo>
                  <a:pt x="785582" y="55592"/>
                </a:lnTo>
                <a:lnTo>
                  <a:pt x="737138" y="38317"/>
                </a:lnTo>
                <a:lnTo>
                  <a:pt x="681755" y="23847"/>
                </a:lnTo>
                <a:lnTo>
                  <a:pt x="620351" y="12507"/>
                </a:lnTo>
                <a:lnTo>
                  <a:pt x="553845" y="4625"/>
                </a:lnTo>
                <a:lnTo>
                  <a:pt x="483157" y="527"/>
                </a:lnTo>
                <a:lnTo>
                  <a:pt x="446532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75349" y="646429"/>
            <a:ext cx="419098" cy="171702"/>
          </a:xfrm>
          <a:custGeom>
            <a:avLst/>
            <a:gdLst/>
            <a:ahLst/>
            <a:cxnLst/>
            <a:rect l="l" t="t" r="r" b="b"/>
            <a:pathLst>
              <a:path w="419098" h="171702">
                <a:moveTo>
                  <a:pt x="193382" y="0"/>
                </a:moveTo>
                <a:lnTo>
                  <a:pt x="138610" y="4814"/>
                </a:lnTo>
                <a:lnTo>
                  <a:pt x="90175" y="15094"/>
                </a:lnTo>
                <a:lnTo>
                  <a:pt x="50131" y="29993"/>
                </a:lnTo>
                <a:lnTo>
                  <a:pt x="13343" y="55577"/>
                </a:lnTo>
                <a:lnTo>
                  <a:pt x="0" y="86139"/>
                </a:lnTo>
                <a:lnTo>
                  <a:pt x="835" y="93564"/>
                </a:lnTo>
                <a:lnTo>
                  <a:pt x="26544" y="127408"/>
                </a:lnTo>
                <a:lnTo>
                  <a:pt x="70107" y="149177"/>
                </a:lnTo>
                <a:lnTo>
                  <a:pt x="114155" y="161302"/>
                </a:lnTo>
                <a:lnTo>
                  <a:pt x="166501" y="169045"/>
                </a:lnTo>
                <a:lnTo>
                  <a:pt x="205361" y="171425"/>
                </a:lnTo>
                <a:lnTo>
                  <a:pt x="225835" y="171702"/>
                </a:lnTo>
                <a:lnTo>
                  <a:pt x="244659" y="170753"/>
                </a:lnTo>
                <a:lnTo>
                  <a:pt x="297517" y="164010"/>
                </a:lnTo>
                <a:lnTo>
                  <a:pt x="343355" y="152079"/>
                </a:lnTo>
                <a:lnTo>
                  <a:pt x="380121" y="135801"/>
                </a:lnTo>
                <a:lnTo>
                  <a:pt x="411483" y="108786"/>
                </a:lnTo>
                <a:lnTo>
                  <a:pt x="419098" y="85633"/>
                </a:lnTo>
                <a:lnTo>
                  <a:pt x="418283" y="78228"/>
                </a:lnTo>
                <a:lnTo>
                  <a:pt x="392609" y="44335"/>
                </a:lnTo>
                <a:lnTo>
                  <a:pt x="349063" y="22548"/>
                </a:lnTo>
                <a:lnTo>
                  <a:pt x="305026" y="10411"/>
                </a:lnTo>
                <a:lnTo>
                  <a:pt x="252695" y="2660"/>
                </a:lnTo>
                <a:lnTo>
                  <a:pt x="213848" y="277"/>
                </a:lnTo>
                <a:lnTo>
                  <a:pt x="193382" y="0"/>
                </a:lnTo>
              </a:path>
            </a:pathLst>
          </a:custGeom>
          <a:solidFill>
            <a:srgbClr val="D5D5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58902" y="25524"/>
            <a:ext cx="3694857" cy="5124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1590"/>
              </a:lnSpc>
              <a:spcBef>
                <a:spcPts val="79"/>
              </a:spcBef>
            </a:pP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HOU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G</a:t>
            </a:r>
            <a:r>
              <a:rPr sz="2100" spc="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S</a:t>
            </a:r>
            <a:r>
              <a:rPr sz="2100" spc="-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U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P</a:t>
            </a:r>
            <a:r>
              <a:rPr sz="2100" spc="4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P</a:t>
            </a:r>
            <a:r>
              <a:rPr sz="2100" spc="-89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L</a:t>
            </a:r>
            <a:r>
              <a:rPr sz="2100" spc="0" baseline="179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Y</a:t>
            </a:r>
            <a:endParaRPr sz="1400">
              <a:latin typeface="Segoe UI Semilight"/>
              <a:cs typeface="Segoe UI Semilight"/>
            </a:endParaRPr>
          </a:p>
          <a:p>
            <a:pPr marL="12700">
              <a:lnSpc>
                <a:spcPts val="2445"/>
              </a:lnSpc>
              <a:spcBef>
                <a:spcPts val="42"/>
              </a:spcBef>
            </a:pP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Phase</a:t>
            </a:r>
            <a:r>
              <a:rPr sz="20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 of M</a:t>
            </a:r>
            <a:r>
              <a:rPr sz="20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zer</a:t>
            </a:r>
            <a:r>
              <a:rPr sz="2000" spc="-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hou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ing</a:t>
            </a:r>
            <a:r>
              <a:rPr sz="20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20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20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heme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844687" y="258082"/>
            <a:ext cx="57746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ai</a:t>
            </a:r>
            <a:r>
              <a:rPr sz="3000" spc="-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415549" y="258082"/>
            <a:ext cx="30307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to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712814" y="258082"/>
            <a:ext cx="62244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build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328978" y="258082"/>
            <a:ext cx="73232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1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,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4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00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050508" y="258082"/>
            <a:ext cx="59771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units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640203" y="258082"/>
            <a:ext cx="27324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in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906928" y="258082"/>
            <a:ext cx="427964" cy="5721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0"/>
              </a:lnSpc>
              <a:spcBef>
                <a:spcPts val="111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the</a:t>
            </a:r>
            <a:endParaRPr sz="2000">
              <a:latin typeface="Segoe UI Semilight"/>
              <a:cs typeface="Segoe UI Semilight"/>
            </a:endParaRPr>
          </a:p>
          <a:p>
            <a:pPr marL="233901" marR="38176">
              <a:lnSpc>
                <a:spcPct val="110839"/>
              </a:lnSpc>
              <a:spcBef>
                <a:spcPts val="544"/>
              </a:spcBef>
            </a:pPr>
            <a:r>
              <a:rPr sz="1200" spc="0" dirty="0" smtClean="0">
                <a:latin typeface="Segoe UI Semilight"/>
                <a:cs typeface="Segoe UI Semilight"/>
              </a:rPr>
              <a:t>#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327629" y="258082"/>
            <a:ext cx="1435790" cy="562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3597">
              <a:lnSpc>
                <a:spcPts val="2230"/>
              </a:lnSpc>
              <a:spcBef>
                <a:spcPts val="111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ne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x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3000" spc="-19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3000" spc="25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-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3</a:t>
            </a:r>
            <a:endParaRPr sz="2000">
              <a:latin typeface="Segoe UI Semilight"/>
              <a:cs typeface="Segoe UI Semilight"/>
            </a:endParaRPr>
          </a:p>
          <a:p>
            <a:pPr marL="146066">
              <a:lnSpc>
                <a:spcPts val="1596"/>
              </a:lnSpc>
              <a:spcBef>
                <a:spcPts val="467"/>
              </a:spcBef>
            </a:pPr>
            <a:r>
              <a:rPr sz="1200" spc="0" dirty="0" smtClean="0">
                <a:latin typeface="Segoe UI Semilight"/>
                <a:cs typeface="Segoe UI Semilight"/>
              </a:rPr>
              <a:t>Num</a:t>
            </a:r>
            <a:r>
              <a:rPr sz="1200" spc="-4" dirty="0" smtClean="0">
                <a:latin typeface="Segoe UI Semilight"/>
                <a:cs typeface="Segoe UI Semilight"/>
              </a:rPr>
              <a:t>be</a:t>
            </a:r>
            <a:r>
              <a:rPr sz="1200" spc="0" dirty="0" smtClean="0">
                <a:latin typeface="Segoe UI Semilight"/>
                <a:cs typeface="Segoe UI Semilight"/>
              </a:rPr>
              <a:t>r</a:t>
            </a:r>
            <a:r>
              <a:rPr sz="1200" spc="-37" dirty="0" smtClean="0">
                <a:latin typeface="Segoe UI Semilight"/>
                <a:cs typeface="Segoe UI Semilight"/>
              </a:rPr>
              <a:t> </a:t>
            </a:r>
            <a:r>
              <a:rPr sz="1200" spc="-29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f </a:t>
            </a:r>
            <a:r>
              <a:rPr sz="1200" spc="-4" dirty="0" smtClean="0">
                <a:latin typeface="Segoe UI Semilight"/>
                <a:cs typeface="Segoe UI Semilight"/>
              </a:rPr>
              <a:t>peopl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0" baseline="21928" dirty="0" smtClean="0">
                <a:latin typeface="Segoe UI Semilight"/>
                <a:cs typeface="Segoe UI Semilight"/>
              </a:rPr>
              <a:t>1</a:t>
            </a:r>
            <a:endParaRPr sz="800">
              <a:latin typeface="Segoe UI Semilight"/>
              <a:cs typeface="Segoe UI Semi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58902" y="562882"/>
            <a:ext cx="64414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yea</a:t>
            </a:r>
            <a:r>
              <a:rPr sz="3000" spc="4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94154" y="562882"/>
            <a:ext cx="48997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and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275429" y="562882"/>
            <a:ext cx="80251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20,000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067966" y="562882"/>
            <a:ext cx="34147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by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402899" y="562882"/>
            <a:ext cx="61263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1253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2022</a:t>
            </a:r>
            <a:endParaRPr sz="2000">
              <a:latin typeface="Segoe UI Semilight"/>
              <a:cs typeface="Segoe UI Semiligh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98526" y="3829498"/>
            <a:ext cx="134112" cy="215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5"/>
              </a:lnSpc>
              <a:spcBef>
                <a:spcPts val="81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5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90550" y="3860219"/>
            <a:ext cx="412033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4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800" spc="9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an</a:t>
            </a:r>
            <a:r>
              <a:rPr sz="1800" spc="0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800" spc="-35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c</a:t>
            </a:r>
            <a:r>
              <a:rPr sz="1800" spc="-4" baseline="2088" dirty="0" smtClean="0">
                <a:latin typeface="Segoe UI Semilight"/>
                <a:cs typeface="Segoe UI Semilight"/>
              </a:rPr>
              <a:t>ove</a:t>
            </a:r>
            <a:r>
              <a:rPr sz="1800" spc="9" baseline="2088" dirty="0" smtClean="0">
                <a:latin typeface="Segoe UI Semilight"/>
                <a:cs typeface="Segoe UI Semilight"/>
              </a:rPr>
              <a:t>r</a:t>
            </a:r>
            <a:r>
              <a:rPr sz="1800" spc="0" baseline="2088" dirty="0" smtClean="0">
                <a:latin typeface="Segoe UI Semilight"/>
                <a:cs typeface="Segoe UI Semilight"/>
              </a:rPr>
              <a:t>s</a:t>
            </a:r>
            <a:r>
              <a:rPr sz="1800" spc="-18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r>
              <a:rPr sz="1800" spc="-10" baseline="2088" dirty="0" smtClean="0">
                <a:latin typeface="Segoe UI Semilight"/>
                <a:cs typeface="Segoe UI Semilight"/>
              </a:rPr>
              <a:t> </a:t>
            </a:r>
            <a:r>
              <a:rPr sz="1800" spc="-9" baseline="2088" dirty="0" smtClean="0">
                <a:latin typeface="Segoe UI Semilight"/>
                <a:cs typeface="Segoe UI Semilight"/>
              </a:rPr>
              <a:t>t</a:t>
            </a:r>
            <a:r>
              <a:rPr sz="1800" spc="-4" baseline="2088" dirty="0" smtClean="0">
                <a:latin typeface="Segoe UI Semilight"/>
                <a:cs typeface="Segoe UI Semilight"/>
              </a:rPr>
              <a:t>o</a:t>
            </a:r>
            <a:r>
              <a:rPr sz="1800" spc="0" baseline="2088" dirty="0" smtClean="0">
                <a:latin typeface="Segoe UI Semilight"/>
                <a:cs typeface="Segoe UI Semilight"/>
              </a:rPr>
              <a:t>tal</a:t>
            </a:r>
            <a:r>
              <a:rPr sz="1800" spc="-16" baseline="2088" dirty="0" smtClean="0">
                <a:latin typeface="Segoe UI Semilight"/>
                <a:cs typeface="Segoe UI Semilight"/>
              </a:rPr>
              <a:t> </a:t>
            </a:r>
            <a:r>
              <a:rPr sz="1800" spc="-29" baseline="2088" dirty="0" smtClean="0">
                <a:latin typeface="Segoe UI Semilight"/>
                <a:cs typeface="Segoe UI Semilight"/>
              </a:rPr>
              <a:t>o</a:t>
            </a:r>
            <a:r>
              <a:rPr sz="1800" spc="0" baseline="2088" dirty="0" smtClean="0">
                <a:latin typeface="Segoe UI Semilight"/>
                <a:cs typeface="Segoe UI Semilight"/>
              </a:rPr>
              <a:t>f</a:t>
            </a:r>
            <a:r>
              <a:rPr sz="1800" spc="-9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7</a:t>
            </a:r>
            <a:r>
              <a:rPr sz="1800" spc="0" baseline="2088" dirty="0" smtClean="0">
                <a:latin typeface="Segoe UI Semilight"/>
                <a:cs typeface="Segoe UI Semilight"/>
              </a:rPr>
              <a:t>00</a:t>
            </a:r>
            <a:r>
              <a:rPr sz="1800" spc="-8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h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0" baseline="2088" dirty="0" smtClean="0">
                <a:latin typeface="Segoe UI Semilight"/>
                <a:cs typeface="Segoe UI Semilight"/>
              </a:rPr>
              <a:t>cta</a:t>
            </a:r>
            <a:r>
              <a:rPr sz="1800" spc="-9" baseline="2088" dirty="0" smtClean="0">
                <a:latin typeface="Segoe UI Semilight"/>
                <a:cs typeface="Segoe UI Semilight"/>
              </a:rPr>
              <a:t>r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4" baseline="2088" dirty="0" smtClean="0">
                <a:latin typeface="Segoe UI Semilight"/>
                <a:cs typeface="Segoe UI Semilight"/>
              </a:rPr>
              <a:t>s</a:t>
            </a:r>
            <a:r>
              <a:rPr sz="1800" spc="0" baseline="2088" dirty="0" smtClean="0">
                <a:latin typeface="Segoe UI Semilight"/>
                <a:cs typeface="Segoe UI Semilight"/>
              </a:rPr>
              <a:t>,</a:t>
            </a:r>
            <a:r>
              <a:rPr sz="1800" spc="-38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w</a:t>
            </a:r>
            <a:r>
              <a:rPr sz="1800" spc="-9" baseline="2088" dirty="0" smtClean="0">
                <a:latin typeface="Segoe UI Semilight"/>
                <a:cs typeface="Segoe UI Semilight"/>
              </a:rPr>
              <a:t>i</a:t>
            </a:r>
            <a:r>
              <a:rPr sz="1800" spc="0" baseline="2088" dirty="0" smtClean="0">
                <a:latin typeface="Segoe UI Semilight"/>
                <a:cs typeface="Segoe UI Semilight"/>
              </a:rPr>
              <a:t>th</a:t>
            </a:r>
            <a:r>
              <a:rPr sz="1800" spc="-11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h</a:t>
            </a:r>
            <a:r>
              <a:rPr sz="1800" spc="-4" baseline="2088" dirty="0" smtClean="0">
                <a:latin typeface="Segoe UI Semilight"/>
                <a:cs typeface="Segoe UI Semilight"/>
              </a:rPr>
              <a:t>o</a:t>
            </a:r>
            <a:r>
              <a:rPr sz="1800" spc="0" baseline="2088" dirty="0" smtClean="0">
                <a:latin typeface="Segoe UI Semilight"/>
                <a:cs typeface="Segoe UI Semilight"/>
              </a:rPr>
              <a:t>us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0" baseline="2088" dirty="0" smtClean="0">
                <a:latin typeface="Segoe UI Semilight"/>
                <a:cs typeface="Segoe UI Semilight"/>
              </a:rPr>
              <a:t>s</a:t>
            </a:r>
            <a:r>
              <a:rPr sz="1800" spc="-6" baseline="2088" dirty="0" smtClean="0">
                <a:latin typeface="Segoe UI Semilight"/>
                <a:cs typeface="Segoe UI Semilight"/>
              </a:rPr>
              <a:t> </a:t>
            </a:r>
            <a:r>
              <a:rPr sz="1800" spc="-29" baseline="2088" dirty="0" smtClean="0">
                <a:latin typeface="Segoe UI Semilight"/>
                <a:cs typeface="Segoe UI Semilight"/>
              </a:rPr>
              <a:t>o</a:t>
            </a:r>
            <a:r>
              <a:rPr sz="1800" spc="0" baseline="2088" dirty="0" smtClean="0">
                <a:latin typeface="Segoe UI Semilight"/>
                <a:cs typeface="Segoe UI Semilight"/>
              </a:rPr>
              <a:t>f </a:t>
            </a:r>
            <a:r>
              <a:rPr sz="1800" spc="4" baseline="2088" dirty="0" smtClean="0">
                <a:latin typeface="Segoe UI Semilight"/>
                <a:cs typeface="Segoe UI Semilight"/>
              </a:rPr>
              <a:t>G</a:t>
            </a:r>
            <a:r>
              <a:rPr sz="1800" spc="0" baseline="2088" dirty="0" smtClean="0">
                <a:latin typeface="Segoe UI Semilight"/>
                <a:cs typeface="Segoe UI Semilight"/>
              </a:rPr>
              <a:t>+1</a:t>
            </a:r>
            <a:r>
              <a:rPr sz="1800" spc="-26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de</a:t>
            </a:r>
            <a:r>
              <a:rPr sz="1800" spc="4" baseline="2088" dirty="0" smtClean="0">
                <a:latin typeface="Segoe UI Semilight"/>
                <a:cs typeface="Segoe UI Semilight"/>
              </a:rPr>
              <a:t>s</a:t>
            </a:r>
            <a:r>
              <a:rPr sz="1800" spc="-4" baseline="2088" dirty="0" smtClean="0">
                <a:latin typeface="Segoe UI Semilight"/>
                <a:cs typeface="Segoe UI Semilight"/>
              </a:rPr>
              <a:t>ig</a:t>
            </a:r>
            <a:r>
              <a:rPr sz="1800" spc="0" baseline="2088" dirty="0" smtClean="0">
                <a:latin typeface="Segoe UI Semilight"/>
                <a:cs typeface="Segoe UI Semilight"/>
              </a:rPr>
              <a:t>n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98526" y="4561272"/>
            <a:ext cx="134112" cy="215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5"/>
              </a:lnSpc>
              <a:spcBef>
                <a:spcPts val="81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</a:t>
            </a:r>
            <a:endParaRPr sz="15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90550" y="4591994"/>
            <a:ext cx="40186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9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Pu</a:t>
            </a:r>
            <a:r>
              <a:rPr sz="1800" spc="4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bli</a:t>
            </a:r>
            <a:r>
              <a:rPr sz="1800" spc="0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800" spc="-65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800" spc="14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800" spc="9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ran</a:t>
            </a:r>
            <a:r>
              <a:rPr sz="1800" spc="4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800" spc="-4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800" spc="4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800" spc="34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800" spc="0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800" spc="-53" baseline="20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w</a:t>
            </a:r>
            <a:r>
              <a:rPr sz="1800" spc="-4" baseline="2088" dirty="0" smtClean="0">
                <a:latin typeface="Segoe UI Semilight"/>
                <a:cs typeface="Segoe UI Semilight"/>
              </a:rPr>
              <a:t>il</a:t>
            </a:r>
            <a:r>
              <a:rPr sz="1800" spc="0" baseline="2088" dirty="0" smtClean="0">
                <a:latin typeface="Segoe UI Semilight"/>
                <a:cs typeface="Segoe UI Semilight"/>
              </a:rPr>
              <a:t>l</a:t>
            </a:r>
            <a:r>
              <a:rPr sz="1800" spc="-26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b</a:t>
            </a:r>
            <a:r>
              <a:rPr sz="1800" spc="0" baseline="2088" dirty="0" smtClean="0">
                <a:latin typeface="Segoe UI Semilight"/>
                <a:cs typeface="Segoe UI Semilight"/>
              </a:rPr>
              <a:t>e</a:t>
            </a:r>
            <a:r>
              <a:rPr sz="1800" spc="-22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r>
              <a:rPr sz="1800" spc="-19" baseline="2088" dirty="0" smtClean="0">
                <a:latin typeface="Segoe UI Semilight"/>
                <a:cs typeface="Segoe UI Semilight"/>
              </a:rPr>
              <a:t>v</a:t>
            </a: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r>
              <a:rPr sz="1800" spc="-4" baseline="2088" dirty="0" smtClean="0">
                <a:latin typeface="Segoe UI Semilight"/>
                <a:cs typeface="Segoe UI Semilight"/>
              </a:rPr>
              <a:t>il</a:t>
            </a: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r>
              <a:rPr sz="1800" spc="-4" baseline="2088" dirty="0" smtClean="0">
                <a:latin typeface="Segoe UI Semilight"/>
                <a:cs typeface="Segoe UI Semilight"/>
              </a:rPr>
              <a:t>bl</a:t>
            </a:r>
            <a:r>
              <a:rPr sz="1800" spc="0" baseline="2088" dirty="0" smtClean="0">
                <a:latin typeface="Segoe UI Semilight"/>
                <a:cs typeface="Segoe UI Semilight"/>
              </a:rPr>
              <a:t>e</a:t>
            </a:r>
            <a:r>
              <a:rPr sz="1800" spc="-54" baseline="2088" dirty="0" smtClean="0">
                <a:latin typeface="Segoe UI Semilight"/>
                <a:cs typeface="Segoe UI Semilight"/>
              </a:rPr>
              <a:t> </a:t>
            </a:r>
            <a:r>
              <a:rPr sz="1800" spc="-9" baseline="2088" dirty="0" smtClean="0">
                <a:latin typeface="Segoe UI Semilight"/>
                <a:cs typeface="Segoe UI Semilight"/>
              </a:rPr>
              <a:t>t</a:t>
            </a:r>
            <a:r>
              <a:rPr sz="1800" spc="0" baseline="2088" dirty="0" smtClean="0">
                <a:latin typeface="Segoe UI Semilight"/>
                <a:cs typeface="Segoe UI Semilight"/>
              </a:rPr>
              <a:t>o</a:t>
            </a:r>
            <a:r>
              <a:rPr sz="1800" spc="-3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the</a:t>
            </a:r>
            <a:r>
              <a:rPr sz="1800" spc="-11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c</a:t>
            </a:r>
            <a:r>
              <a:rPr sz="1800" spc="-9" baseline="2088" dirty="0" smtClean="0">
                <a:latin typeface="Segoe UI Semilight"/>
                <a:cs typeface="Segoe UI Semilight"/>
              </a:rPr>
              <a:t>i</a:t>
            </a:r>
            <a:r>
              <a:rPr sz="1800" spc="0" baseline="2088" dirty="0" smtClean="0">
                <a:latin typeface="Segoe UI Semilight"/>
                <a:cs typeface="Segoe UI Semilight"/>
              </a:rPr>
              <a:t>ty</a:t>
            </a:r>
            <a:r>
              <a:rPr sz="1800" spc="-8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f</a:t>
            </a:r>
            <a:r>
              <a:rPr sz="1800" spc="-9" baseline="2088" dirty="0" smtClean="0">
                <a:latin typeface="Segoe UI Semilight"/>
                <a:cs typeface="Segoe UI Semilight"/>
              </a:rPr>
              <a:t>r</a:t>
            </a:r>
            <a:r>
              <a:rPr sz="1800" spc="-4" baseline="2088" dirty="0" smtClean="0">
                <a:latin typeface="Segoe UI Semilight"/>
                <a:cs typeface="Segoe UI Semilight"/>
              </a:rPr>
              <a:t>o</a:t>
            </a:r>
            <a:r>
              <a:rPr sz="1800" spc="0" baseline="2088" dirty="0" smtClean="0">
                <a:latin typeface="Segoe UI Semilight"/>
                <a:cs typeface="Segoe UI Semilight"/>
              </a:rPr>
              <a:t>m the</a:t>
            </a:r>
            <a:r>
              <a:rPr sz="1800" spc="-21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h</a:t>
            </a:r>
            <a:r>
              <a:rPr sz="1800" spc="-4" baseline="2088" dirty="0" smtClean="0">
                <a:latin typeface="Segoe UI Semilight"/>
                <a:cs typeface="Segoe UI Semilight"/>
              </a:rPr>
              <a:t>o</a:t>
            </a:r>
            <a:r>
              <a:rPr sz="1800" spc="0" baseline="2088" dirty="0" smtClean="0">
                <a:latin typeface="Segoe UI Semilight"/>
                <a:cs typeface="Segoe UI Semilight"/>
              </a:rPr>
              <a:t>us</a:t>
            </a:r>
            <a:r>
              <a:rPr sz="1800" spc="-4" baseline="2088" dirty="0" smtClean="0">
                <a:latin typeface="Segoe UI Semilight"/>
                <a:cs typeface="Segoe UI Semilight"/>
              </a:rPr>
              <a:t>i</a:t>
            </a:r>
            <a:r>
              <a:rPr sz="1800" spc="0" baseline="2088" dirty="0" smtClean="0">
                <a:latin typeface="Segoe UI Semilight"/>
                <a:cs typeface="Segoe UI Semilight"/>
              </a:rPr>
              <a:t>ng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90550" y="5231826"/>
            <a:ext cx="4574431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0" baseline="2088" dirty="0" smtClean="0">
                <a:latin typeface="Segoe UI Semilight"/>
                <a:cs typeface="Segoe UI Semilight"/>
              </a:rPr>
              <a:t>w</a:t>
            </a:r>
            <a:r>
              <a:rPr sz="1800" spc="-4" baseline="2088" dirty="0" smtClean="0">
                <a:latin typeface="Segoe UI Semilight"/>
                <a:cs typeface="Segoe UI Semilight"/>
              </a:rPr>
              <a:t>i</a:t>
            </a:r>
            <a:r>
              <a:rPr sz="1800" spc="0" baseline="2088" dirty="0" smtClean="0">
                <a:latin typeface="Segoe UI Semilight"/>
                <a:cs typeface="Segoe UI Semilight"/>
              </a:rPr>
              <a:t>th</a:t>
            </a:r>
            <a:r>
              <a:rPr sz="1800" spc="-4" baseline="2088" dirty="0" smtClean="0">
                <a:latin typeface="Segoe UI Semilight"/>
                <a:cs typeface="Segoe UI Semilight"/>
              </a:rPr>
              <a:t> e</a:t>
            </a: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r>
              <a:rPr sz="1800" spc="-4" baseline="2088" dirty="0" smtClean="0">
                <a:latin typeface="Segoe UI Semilight"/>
                <a:cs typeface="Segoe UI Semilight"/>
              </a:rPr>
              <a:t>c</a:t>
            </a:r>
            <a:r>
              <a:rPr sz="1800" spc="0" baseline="2088" dirty="0" smtClean="0">
                <a:latin typeface="Segoe UI Semilight"/>
                <a:cs typeface="Segoe UI Semilight"/>
              </a:rPr>
              <a:t>h</a:t>
            </a:r>
            <a:r>
              <a:rPr sz="1800" spc="-4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u</a:t>
            </a:r>
            <a:r>
              <a:rPr sz="1800" spc="-4" baseline="2088" dirty="0" smtClean="0">
                <a:latin typeface="Segoe UI Semilight"/>
                <a:cs typeface="Segoe UI Semilight"/>
              </a:rPr>
              <a:t>ni</a:t>
            </a:r>
            <a:r>
              <a:rPr sz="1800" spc="0" baseline="2088" dirty="0" smtClean="0">
                <a:latin typeface="Segoe UI Semilight"/>
                <a:cs typeface="Segoe UI Semilight"/>
              </a:rPr>
              <a:t>t</a:t>
            </a:r>
            <a:r>
              <a:rPr sz="1800" spc="9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co</a:t>
            </a:r>
            <a:r>
              <a:rPr sz="1800" spc="0" baseline="2088" dirty="0" smtClean="0">
                <a:latin typeface="Segoe UI Semilight"/>
                <a:cs typeface="Segoe UI Semilight"/>
              </a:rPr>
              <a:t>nta</a:t>
            </a:r>
            <a:r>
              <a:rPr sz="1800" spc="-4" baseline="2088" dirty="0" smtClean="0">
                <a:latin typeface="Segoe UI Semilight"/>
                <a:cs typeface="Segoe UI Semilight"/>
              </a:rPr>
              <a:t>i</a:t>
            </a:r>
            <a:r>
              <a:rPr sz="1800" spc="0" baseline="2088" dirty="0" smtClean="0">
                <a:latin typeface="Segoe UI Semilight"/>
                <a:cs typeface="Segoe UI Semilight"/>
              </a:rPr>
              <a:t>n</a:t>
            </a:r>
            <a:r>
              <a:rPr sz="1800" spc="-4" baseline="2088" dirty="0" smtClean="0">
                <a:latin typeface="Segoe UI Semilight"/>
                <a:cs typeface="Segoe UI Semilight"/>
              </a:rPr>
              <a:t>i</a:t>
            </a:r>
            <a:r>
              <a:rPr sz="1800" spc="0" baseline="2088" dirty="0" smtClean="0">
                <a:latin typeface="Segoe UI Semilight"/>
                <a:cs typeface="Segoe UI Semilight"/>
              </a:rPr>
              <a:t>ng 3 </a:t>
            </a:r>
            <a:r>
              <a:rPr sz="1800" spc="-9" baseline="2088" dirty="0" smtClean="0">
                <a:latin typeface="Segoe UI Semilight"/>
                <a:cs typeface="Segoe UI Semilight"/>
              </a:rPr>
              <a:t>r</a:t>
            </a:r>
            <a:r>
              <a:rPr sz="1800" spc="-4" baseline="2088" dirty="0" smtClean="0">
                <a:latin typeface="Segoe UI Semilight"/>
                <a:cs typeface="Segoe UI Semilight"/>
              </a:rPr>
              <a:t>oo</a:t>
            </a:r>
            <a:r>
              <a:rPr sz="1800" spc="0" baseline="2088" dirty="0" smtClean="0">
                <a:latin typeface="Segoe UI Semilight"/>
                <a:cs typeface="Segoe UI Semilight"/>
              </a:rPr>
              <a:t>ms,</a:t>
            </a:r>
            <a:r>
              <a:rPr sz="1800" spc="4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r>
              <a:rPr sz="1800" spc="-9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k</a:t>
            </a:r>
            <a:r>
              <a:rPr sz="1800" spc="-4" baseline="2088" dirty="0" smtClean="0">
                <a:latin typeface="Segoe UI Semilight"/>
                <a:cs typeface="Segoe UI Semilight"/>
              </a:rPr>
              <a:t>i</a:t>
            </a:r>
            <a:r>
              <a:rPr sz="1800" spc="-9" baseline="2088" dirty="0" smtClean="0">
                <a:latin typeface="Segoe UI Semilight"/>
                <a:cs typeface="Segoe UI Semilight"/>
              </a:rPr>
              <a:t>t</a:t>
            </a:r>
            <a:r>
              <a:rPr sz="1800" spc="-4" baseline="2088" dirty="0" smtClean="0">
                <a:latin typeface="Segoe UI Semilight"/>
                <a:cs typeface="Segoe UI Semilight"/>
              </a:rPr>
              <a:t>c</a:t>
            </a:r>
            <a:r>
              <a:rPr sz="1800" spc="0" baseline="2088" dirty="0" smtClean="0">
                <a:latin typeface="Segoe UI Semilight"/>
                <a:cs typeface="Segoe UI Semilight"/>
              </a:rPr>
              <a:t>h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0" baseline="2088" dirty="0" smtClean="0">
                <a:latin typeface="Segoe UI Semilight"/>
                <a:cs typeface="Segoe UI Semilight"/>
              </a:rPr>
              <a:t>n,</a:t>
            </a:r>
            <a:r>
              <a:rPr sz="1800" spc="-4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r>
              <a:rPr sz="1800" spc="-9" baseline="2088" dirty="0" smtClean="0">
                <a:latin typeface="Segoe UI Semilight"/>
                <a:cs typeface="Segoe UI Semilight"/>
              </a:rPr>
              <a:t> t</a:t>
            </a:r>
            <a:r>
              <a:rPr sz="1800" spc="-4" baseline="2088" dirty="0" smtClean="0">
                <a:latin typeface="Segoe UI Semilight"/>
                <a:cs typeface="Segoe UI Semilight"/>
              </a:rPr>
              <a:t>oile</a:t>
            </a:r>
            <a:r>
              <a:rPr sz="1800" spc="0" baseline="2088" dirty="0" smtClean="0">
                <a:latin typeface="Segoe UI Semilight"/>
                <a:cs typeface="Segoe UI Semilight"/>
              </a:rPr>
              <a:t>t</a:t>
            </a:r>
            <a:r>
              <a:rPr sz="1800" spc="9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r>
              <a:rPr sz="1800" spc="-4" baseline="2088" dirty="0" smtClean="0">
                <a:latin typeface="Segoe UI Semilight"/>
                <a:cs typeface="Segoe UI Semilight"/>
              </a:rPr>
              <a:t>n</a:t>
            </a:r>
            <a:r>
              <a:rPr sz="1800" spc="0" baseline="2088" dirty="0" smtClean="0">
                <a:latin typeface="Segoe UI Semilight"/>
                <a:cs typeface="Segoe UI Semilight"/>
              </a:rPr>
              <a:t>d a</a:t>
            </a:r>
            <a:r>
              <a:rPr sz="1800" spc="-9" baseline="2088" dirty="0" smtClean="0">
                <a:latin typeface="Segoe UI Semilight"/>
                <a:cs typeface="Segoe UI Semilight"/>
              </a:rPr>
              <a:t> </a:t>
            </a:r>
            <a:r>
              <a:rPr sz="1800" spc="-4" baseline="2088" dirty="0" smtClean="0">
                <a:latin typeface="Segoe UI Semilight"/>
                <a:cs typeface="Segoe UI Semilight"/>
              </a:rPr>
              <a:t>li</a:t>
            </a:r>
            <a:r>
              <a:rPr sz="1800" spc="4" baseline="2088" dirty="0" smtClean="0">
                <a:latin typeface="Segoe UI Semilight"/>
                <a:cs typeface="Segoe UI Semilight"/>
              </a:rPr>
              <a:t>v</a:t>
            </a:r>
            <a:r>
              <a:rPr sz="1800" spc="-4" baseline="2088" dirty="0" smtClean="0">
                <a:latin typeface="Segoe UI Semilight"/>
                <a:cs typeface="Segoe UI Semilight"/>
              </a:rPr>
              <a:t>i</a:t>
            </a:r>
            <a:r>
              <a:rPr sz="1800" spc="0" baseline="2088" dirty="0" smtClean="0">
                <a:latin typeface="Segoe UI Semilight"/>
                <a:cs typeface="Segoe UI Semilight"/>
              </a:rPr>
              <a:t>ng</a:t>
            </a:r>
            <a:r>
              <a:rPr sz="1800" spc="-4" baseline="2088" dirty="0" smtClean="0">
                <a:latin typeface="Segoe UI Semilight"/>
                <a:cs typeface="Segoe UI Semilight"/>
              </a:rPr>
              <a:t> </a:t>
            </a: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r>
              <a:rPr sz="1800" spc="-14" baseline="2088" dirty="0" smtClean="0">
                <a:latin typeface="Segoe UI Semilight"/>
                <a:cs typeface="Segoe UI Semilight"/>
              </a:rPr>
              <a:t>r</a:t>
            </a:r>
            <a:r>
              <a:rPr sz="1800" spc="-4" baseline="2088" dirty="0" smtClean="0">
                <a:latin typeface="Segoe UI Semilight"/>
                <a:cs typeface="Segoe UI Semilight"/>
              </a:rPr>
              <a:t>e</a:t>
            </a:r>
            <a:r>
              <a:rPr sz="1800" spc="0" baseline="2088" dirty="0" smtClean="0">
                <a:latin typeface="Segoe UI Semilight"/>
                <a:cs typeface="Segoe UI Semilight"/>
              </a:rPr>
              <a:t>a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911453" y="6138562"/>
            <a:ext cx="1704544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0"/>
              </a:lnSpc>
              <a:spcBef>
                <a:spcPts val="57"/>
              </a:spcBef>
            </a:pPr>
            <a:r>
              <a:rPr sz="1000" spc="0" dirty="0" smtClean="0">
                <a:latin typeface="Segoe UI Semilight"/>
                <a:cs typeface="Segoe UI Semilight"/>
              </a:rPr>
              <a:t>1</a:t>
            </a:r>
            <a:r>
              <a:rPr sz="1000" spc="-3" dirty="0" smtClean="0">
                <a:latin typeface="Segoe UI Semilight"/>
                <a:cs typeface="Segoe UI Semilight"/>
              </a:rPr>
              <a:t> </a:t>
            </a:r>
            <a:r>
              <a:rPr sz="1000" spc="-4" dirty="0" smtClean="0">
                <a:latin typeface="Segoe UI Semilight"/>
                <a:cs typeface="Segoe UI Semilight"/>
              </a:rPr>
              <a:t>B</a:t>
            </a:r>
            <a:r>
              <a:rPr sz="1000" spc="4" dirty="0" smtClean="0">
                <a:latin typeface="Segoe UI Semilight"/>
                <a:cs typeface="Segoe UI Semilight"/>
              </a:rPr>
              <a:t>ase</a:t>
            </a:r>
            <a:r>
              <a:rPr sz="1000" spc="0" dirty="0" smtClean="0">
                <a:latin typeface="Segoe UI Semilight"/>
                <a:cs typeface="Segoe UI Semilight"/>
              </a:rPr>
              <a:t>d</a:t>
            </a:r>
            <a:r>
              <a:rPr sz="1000" spc="-10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o</a:t>
            </a:r>
            <a:r>
              <a:rPr sz="1000" spc="0" dirty="0" smtClean="0">
                <a:latin typeface="Segoe UI Semilight"/>
                <a:cs typeface="Segoe UI Semilight"/>
              </a:rPr>
              <a:t>n</a:t>
            </a:r>
            <a:r>
              <a:rPr sz="1000" spc="-16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4 </a:t>
            </a:r>
            <a:r>
              <a:rPr sz="1000" spc="4" dirty="0" smtClean="0">
                <a:latin typeface="Segoe UI Semilight"/>
                <a:cs typeface="Segoe UI Semilight"/>
              </a:rPr>
              <a:t>peopl</a:t>
            </a:r>
            <a:r>
              <a:rPr sz="1000" spc="0" dirty="0" smtClean="0">
                <a:latin typeface="Segoe UI Semilight"/>
                <a:cs typeface="Segoe UI Semilight"/>
              </a:rPr>
              <a:t>e</a:t>
            </a:r>
            <a:r>
              <a:rPr sz="1000" spc="-34" dirty="0" smtClean="0">
                <a:latin typeface="Segoe UI Semilight"/>
                <a:cs typeface="Segoe UI Semilight"/>
              </a:rPr>
              <a:t> </a:t>
            </a:r>
            <a:r>
              <a:rPr sz="1000" spc="4" dirty="0" smtClean="0">
                <a:latin typeface="Segoe UI Semilight"/>
                <a:cs typeface="Segoe UI Semilight"/>
              </a:rPr>
              <a:t>pe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-14" dirty="0" smtClean="0">
                <a:latin typeface="Segoe UI Semilight"/>
                <a:cs typeface="Segoe UI Semilight"/>
              </a:rPr>
              <a:t> </a:t>
            </a:r>
            <a:r>
              <a:rPr sz="1000" spc="0" dirty="0" smtClean="0">
                <a:latin typeface="Segoe UI Semilight"/>
                <a:cs typeface="Segoe UI Semilight"/>
              </a:rPr>
              <a:t>r</a:t>
            </a:r>
            <a:r>
              <a:rPr sz="1000" spc="4" dirty="0" smtClean="0">
                <a:latin typeface="Segoe UI Semilight"/>
                <a:cs typeface="Segoe UI Semilight"/>
              </a:rPr>
              <a:t>oo</a:t>
            </a:r>
            <a:r>
              <a:rPr sz="1000" spc="0" dirty="0" smtClean="0">
                <a:latin typeface="Segoe UI Semilight"/>
                <a:cs typeface="Segoe UI Semilight"/>
              </a:rPr>
              <a:t>m</a:t>
            </a:r>
            <a:endParaRPr sz="1000">
              <a:latin typeface="Segoe UI Semilight"/>
              <a:cs typeface="Segoe UI Semilight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39445" y="945642"/>
            <a:ext cx="4926076" cy="342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500"/>
              </a:lnSpc>
              <a:spcBef>
                <a:spcPts val="42"/>
              </a:spcBef>
            </a:pPr>
            <a:endParaRPr sz="500"/>
          </a:p>
          <a:p>
            <a:pPr marL="71475">
              <a:lnSpc>
                <a:spcPct val="110839"/>
              </a:lnSpc>
            </a:pP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Lo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ca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200" spc="-47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2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z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-5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200" spc="-5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ch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me</a:t>
            </a:r>
            <a:r>
              <a:rPr sz="1200" spc="-7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an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200" spc="-3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ove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200" spc="-6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39445" y="1287780"/>
            <a:ext cx="4926076" cy="47632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09396">
              <a:lnSpc>
                <a:spcPts val="1596"/>
              </a:lnSpc>
              <a:spcBef>
                <a:spcPts val="300"/>
              </a:spcBef>
              <a:tabLst>
                <a:tab pos="2349500" algn="l"/>
              </a:tabLst>
            </a:pPr>
            <a:r>
              <a:rPr sz="1500" spc="0" baseline="14493" dirty="0" smtClean="0">
                <a:latin typeface="Arial"/>
                <a:cs typeface="Arial"/>
              </a:rPr>
              <a:t>I</a:t>
            </a:r>
            <a:r>
              <a:rPr sz="1500" spc="-4" baseline="14493" dirty="0" smtClean="0">
                <a:latin typeface="Arial"/>
                <a:cs typeface="Arial"/>
              </a:rPr>
              <a:t>P</a:t>
            </a:r>
            <a:r>
              <a:rPr sz="1500" spc="0" baseline="14493" dirty="0" smtClean="0">
                <a:latin typeface="Arial"/>
                <a:cs typeface="Arial"/>
              </a:rPr>
              <a:t>DC	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am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pl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-6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-5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un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-5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-2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z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endParaRPr sz="1200">
              <a:latin typeface="Segoe UI Semilight"/>
              <a:cs typeface="Segoe UI Semilight"/>
            </a:endParaRPr>
          </a:p>
          <a:p>
            <a:pPr marL="809396">
              <a:lnSpc>
                <a:spcPts val="1440"/>
              </a:lnSpc>
              <a:spcBef>
                <a:spcPts val="72"/>
              </a:spcBef>
              <a:tabLst>
                <a:tab pos="2349500" algn="l"/>
              </a:tabLst>
            </a:pPr>
            <a:r>
              <a:rPr sz="1500" spc="-4" baseline="5797" dirty="0" smtClean="0">
                <a:latin typeface="Arial"/>
                <a:cs typeface="Arial"/>
              </a:rPr>
              <a:t>Mi</a:t>
            </a:r>
            <a:r>
              <a:rPr sz="1500" spc="-19" baseline="5797" dirty="0" smtClean="0">
                <a:latin typeface="Arial"/>
                <a:cs typeface="Arial"/>
              </a:rPr>
              <a:t>z</a:t>
            </a:r>
            <a:r>
              <a:rPr sz="1500" spc="-4" baseline="5797" dirty="0" smtClean="0">
                <a:latin typeface="Arial"/>
                <a:cs typeface="Arial"/>
              </a:rPr>
              <a:t>e</a:t>
            </a:r>
            <a:r>
              <a:rPr sz="1500" spc="0" baseline="5797" dirty="0" smtClean="0">
                <a:latin typeface="Arial"/>
                <a:cs typeface="Arial"/>
              </a:rPr>
              <a:t>r</a:t>
            </a:r>
            <a:r>
              <a:rPr sz="1500" spc="10" baseline="5797" dirty="0" smtClean="0">
                <a:latin typeface="Arial"/>
                <a:cs typeface="Arial"/>
              </a:rPr>
              <a:t> </a:t>
            </a:r>
            <a:r>
              <a:rPr sz="1500" spc="-4" baseline="5797" dirty="0" smtClean="0">
                <a:latin typeface="Arial"/>
                <a:cs typeface="Arial"/>
              </a:rPr>
              <a:t>in</a:t>
            </a:r>
            <a:r>
              <a:rPr sz="1500" spc="0" baseline="5797" dirty="0" smtClean="0">
                <a:latin typeface="Arial"/>
                <a:cs typeface="Arial"/>
              </a:rPr>
              <a:t>t</a:t>
            </a:r>
            <a:r>
              <a:rPr sz="1500" spc="-4" baseline="5797" dirty="0" smtClean="0">
                <a:latin typeface="Arial"/>
                <a:cs typeface="Arial"/>
              </a:rPr>
              <a:t>eg</a:t>
            </a:r>
            <a:r>
              <a:rPr sz="1500" spc="4" baseline="5797" dirty="0" smtClean="0">
                <a:latin typeface="Arial"/>
                <a:cs typeface="Arial"/>
              </a:rPr>
              <a:t>r</a:t>
            </a:r>
            <a:r>
              <a:rPr sz="1500" spc="-4" baseline="5797" dirty="0" smtClean="0">
                <a:latin typeface="Arial"/>
                <a:cs typeface="Arial"/>
              </a:rPr>
              <a:t>a</a:t>
            </a:r>
            <a:r>
              <a:rPr sz="1500" spc="0" baseline="5797" dirty="0" smtClean="0">
                <a:latin typeface="Arial"/>
                <a:cs typeface="Arial"/>
              </a:rPr>
              <a:t>t</a:t>
            </a:r>
            <a:r>
              <a:rPr sz="1500" spc="-4" baseline="5797" dirty="0" smtClean="0">
                <a:latin typeface="Arial"/>
                <a:cs typeface="Arial"/>
              </a:rPr>
              <a:t>e</a:t>
            </a:r>
            <a:r>
              <a:rPr sz="1500" spc="0" baseline="5797" dirty="0" smtClean="0">
                <a:latin typeface="Arial"/>
                <a:cs typeface="Arial"/>
              </a:rPr>
              <a:t>d</a:t>
            </a:r>
            <a:r>
              <a:rPr sz="1500" spc="-49" baseline="5797" dirty="0" smtClean="0">
                <a:latin typeface="Arial"/>
                <a:cs typeface="Arial"/>
              </a:rPr>
              <a:t> </a:t>
            </a:r>
            <a:r>
              <a:rPr sz="1500" spc="-9" baseline="5797" dirty="0" smtClean="0">
                <a:latin typeface="Arial"/>
                <a:cs typeface="Arial"/>
              </a:rPr>
              <a:t>v</a:t>
            </a:r>
            <a:r>
              <a:rPr sz="1500" spc="-4" baseline="5797" dirty="0" smtClean="0">
                <a:latin typeface="Arial"/>
                <a:cs typeface="Arial"/>
              </a:rPr>
              <a:t>illag</a:t>
            </a:r>
            <a:r>
              <a:rPr sz="1500" spc="0" baseline="5797" dirty="0" smtClean="0">
                <a:latin typeface="Arial"/>
                <a:cs typeface="Arial"/>
              </a:rPr>
              <a:t>e	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ch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me</a:t>
            </a:r>
            <a:endParaRPr sz="1200">
              <a:latin typeface="Segoe UI Semilight"/>
              <a:cs typeface="Segoe UI Semilight"/>
            </a:endParaRPr>
          </a:p>
          <a:p>
            <a:pPr marL="71780">
              <a:lnSpc>
                <a:spcPct val="110839"/>
              </a:lnSpc>
              <a:spcBef>
                <a:spcPts val="14466"/>
              </a:spcBef>
            </a:pP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ve</a:t>
            </a:r>
            <a:r>
              <a:rPr sz="1200" spc="5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vi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</a:t>
            </a:r>
            <a:r>
              <a:rPr sz="1200" spc="-8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2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z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-4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ch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me</a:t>
            </a:r>
            <a:endParaRPr sz="1200">
              <a:latin typeface="Segoe UI Semilight"/>
              <a:cs typeface="Segoe UI Semilight"/>
            </a:endParaRPr>
          </a:p>
          <a:p>
            <a:pPr marL="71780">
              <a:lnSpc>
                <a:spcPct val="95825"/>
              </a:lnSpc>
              <a:spcBef>
                <a:spcPts val="2611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2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ru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2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-9" dirty="0" smtClean="0"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latin typeface="Segoe UI Semilight"/>
                <a:cs typeface="Segoe UI Semilight"/>
              </a:rPr>
              <a:t>o s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44" dirty="0" smtClean="0">
                <a:latin typeface="Segoe UI Semilight"/>
                <a:cs typeface="Segoe UI Semilight"/>
              </a:rPr>
              <a:t>r</a:t>
            </a:r>
            <a:r>
              <a:rPr sz="1200" spc="4" dirty="0" smtClean="0">
                <a:latin typeface="Segoe UI Semilight"/>
                <a:cs typeface="Segoe UI Semilight"/>
              </a:rPr>
              <a:t>v</a:t>
            </a:r>
            <a:r>
              <a:rPr sz="1200" spc="-4" dirty="0" smtClean="0">
                <a:latin typeface="Segoe UI Semilight"/>
                <a:cs typeface="Segoe UI Semilight"/>
              </a:rPr>
              <a:t>ic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-24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l</a:t>
            </a:r>
            <a:r>
              <a:rPr sz="1200" spc="0" dirty="0" smtClean="0">
                <a:latin typeface="Segoe UI Semilight"/>
                <a:cs typeface="Segoe UI Semilight"/>
              </a:rPr>
              <a:t>a</a:t>
            </a:r>
            <a:r>
              <a:rPr sz="1200" spc="-4" dirty="0" smtClean="0">
                <a:latin typeface="Segoe UI Semilight"/>
                <a:cs typeface="Segoe UI Semilight"/>
              </a:rPr>
              <a:t>n</a:t>
            </a:r>
            <a:r>
              <a:rPr sz="1200" spc="0" dirty="0" smtClean="0">
                <a:latin typeface="Segoe UI Semilight"/>
                <a:cs typeface="Segoe UI Semilight"/>
              </a:rPr>
              <a:t>d 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s</a:t>
            </a:r>
            <a:r>
              <a:rPr sz="1200" spc="-14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p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4" dirty="0" smtClean="0">
                <a:latin typeface="Segoe UI Semilight"/>
                <a:cs typeface="Segoe UI Semilight"/>
              </a:rPr>
              <a:t>v</a:t>
            </a:r>
            <a:r>
              <a:rPr sz="1200" spc="-4" dirty="0" smtClean="0">
                <a:latin typeface="Segoe UI Semilight"/>
                <a:cs typeface="Segoe UI Semilight"/>
              </a:rPr>
              <a:t>ide</a:t>
            </a:r>
            <a:r>
              <a:rPr sz="1200" spc="0" dirty="0" smtClean="0">
                <a:latin typeface="Segoe UI Semilight"/>
                <a:cs typeface="Segoe UI Semilight"/>
              </a:rPr>
              <a:t>d </a:t>
            </a:r>
            <a:r>
              <a:rPr sz="1200" spc="-4" dirty="0" smtClean="0">
                <a:latin typeface="Segoe UI Semilight"/>
                <a:cs typeface="Segoe UI Semilight"/>
              </a:rPr>
              <a:t>b</a:t>
            </a:r>
            <a:r>
              <a:rPr sz="1200" spc="0" dirty="0" smtClean="0">
                <a:latin typeface="Segoe UI Semilight"/>
                <a:cs typeface="Segoe UI Semilight"/>
              </a:rPr>
              <a:t>y</a:t>
            </a:r>
            <a:r>
              <a:rPr sz="1200" spc="9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go</a:t>
            </a:r>
            <a:r>
              <a:rPr sz="1200" spc="-9" dirty="0" smtClean="0">
                <a:latin typeface="Segoe UI Semilight"/>
                <a:cs typeface="Segoe UI Semilight"/>
              </a:rPr>
              <a:t>v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rn</a:t>
            </a:r>
            <a:r>
              <a:rPr sz="1200" spc="-4" dirty="0" smtClean="0">
                <a:latin typeface="Segoe UI Semilight"/>
                <a:cs typeface="Segoe UI Semilight"/>
              </a:rPr>
              <a:t>me</a:t>
            </a:r>
            <a:r>
              <a:rPr sz="1200" spc="0" dirty="0" smtClean="0">
                <a:latin typeface="Segoe UI Semilight"/>
                <a:cs typeface="Segoe UI Semilight"/>
              </a:rPr>
              <a:t>nt</a:t>
            </a:r>
            <a:r>
              <a:rPr sz="1200" spc="19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f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-9" dirty="0" smtClean="0">
                <a:latin typeface="Segoe UI Semilight"/>
                <a:cs typeface="Segoe UI Semilight"/>
              </a:rPr>
              <a:t> </a:t>
            </a:r>
            <a:r>
              <a:rPr sz="1200" spc="-29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f </a:t>
            </a:r>
            <a:r>
              <a:rPr sz="1200" spc="-4" dirty="0" smtClean="0">
                <a:latin typeface="Segoe UI Semilight"/>
                <a:cs typeface="Segoe UI Semilight"/>
              </a:rPr>
              <a:t>c</a:t>
            </a:r>
            <a:r>
              <a:rPr sz="1200" spc="0" dirty="0" smtClean="0">
                <a:latin typeface="Segoe UI Semilight"/>
                <a:cs typeface="Segoe UI Semilight"/>
              </a:rPr>
              <a:t>h</a:t>
            </a:r>
            <a:r>
              <a:rPr sz="1200" spc="-4" dirty="0" smtClean="0">
                <a:latin typeface="Segoe UI Semilight"/>
                <a:cs typeface="Segoe UI Semilight"/>
              </a:rPr>
              <a:t>a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g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endParaRPr sz="1200">
              <a:latin typeface="Segoe UI Semilight"/>
              <a:cs typeface="Segoe UI Semilight"/>
            </a:endParaRPr>
          </a:p>
          <a:p>
            <a:pPr marL="263804">
              <a:lnSpc>
                <a:spcPts val="1425"/>
              </a:lnSpc>
              <a:spcBef>
                <a:spcPts val="71"/>
              </a:spcBef>
            </a:pPr>
            <a:r>
              <a:rPr sz="1200" spc="-4" dirty="0" smtClean="0">
                <a:latin typeface="Segoe UI Semilight"/>
                <a:cs typeface="Segoe UI Semilight"/>
              </a:rPr>
              <a:t>fo</a:t>
            </a:r>
            <a:r>
              <a:rPr sz="1200" spc="0" dirty="0" smtClean="0">
                <a:latin typeface="Segoe UI Semilight"/>
                <a:cs typeface="Segoe UI Semilight"/>
              </a:rPr>
              <a:t>r </a:t>
            </a:r>
            <a:r>
              <a:rPr sz="1200" spc="-4" dirty="0" smtClean="0">
                <a:latin typeface="Segoe UI Semilight"/>
                <a:cs typeface="Segoe UI Semilight"/>
              </a:rPr>
              <a:t>l</a:t>
            </a:r>
            <a:r>
              <a:rPr sz="1200" spc="0" dirty="0" smtClean="0">
                <a:latin typeface="Segoe UI Semilight"/>
                <a:cs typeface="Segoe UI Semilight"/>
              </a:rPr>
              <a:t>a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ge</a:t>
            </a:r>
            <a:r>
              <a:rPr sz="1200" spc="0" dirty="0" smtClean="0">
                <a:latin typeface="Segoe UI Semilight"/>
                <a:cs typeface="Segoe UI Semilight"/>
              </a:rPr>
              <a:t>-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4" dirty="0" smtClean="0">
                <a:latin typeface="Segoe UI Semilight"/>
                <a:cs typeface="Segoe UI Semilight"/>
              </a:rPr>
              <a:t>al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-63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h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us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ng</a:t>
            </a:r>
            <a:r>
              <a:rPr sz="1200" spc="-2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develop</a:t>
            </a:r>
            <a:r>
              <a:rPr sz="1200" spc="0" dirty="0" smtClean="0">
                <a:latin typeface="Segoe UI Semilight"/>
                <a:cs typeface="Segoe UI Semilight"/>
              </a:rPr>
              <a:t>m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nts</a:t>
            </a:r>
            <a:r>
              <a:rPr sz="1200" spc="-18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(se</a:t>
            </a:r>
            <a:r>
              <a:rPr sz="1200" spc="44" dirty="0" smtClean="0">
                <a:latin typeface="Segoe UI Semilight"/>
                <a:cs typeface="Segoe UI Semilight"/>
              </a:rPr>
              <a:t>r</a:t>
            </a:r>
            <a:r>
              <a:rPr sz="1200" spc="4" dirty="0" smtClean="0">
                <a:latin typeface="Segoe UI Semilight"/>
                <a:cs typeface="Segoe UI Semilight"/>
              </a:rPr>
              <a:t>v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9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d</a:t>
            </a:r>
            <a:r>
              <a:rPr sz="1200" spc="-48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w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th</a:t>
            </a:r>
            <a:r>
              <a:rPr sz="1200" spc="-11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ele</a:t>
            </a:r>
            <a:r>
              <a:rPr sz="1200" spc="0" dirty="0" smtClean="0">
                <a:latin typeface="Segoe UI Semilight"/>
                <a:cs typeface="Segoe UI Semilight"/>
              </a:rPr>
              <a:t>ctr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9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t</a:t>
            </a:r>
            <a:r>
              <a:rPr sz="1200" spc="-54" dirty="0" smtClean="0">
                <a:latin typeface="Segoe UI Semilight"/>
                <a:cs typeface="Segoe UI Semilight"/>
              </a:rPr>
              <a:t>y</a:t>
            </a:r>
            <a:r>
              <a:rPr sz="1200" spc="0" dirty="0" smtClean="0">
                <a:latin typeface="Segoe UI Semilight"/>
                <a:cs typeface="Segoe UI Semilight"/>
              </a:rPr>
              <a:t>,</a:t>
            </a:r>
            <a:r>
              <a:rPr sz="1200" spc="-39" dirty="0" smtClean="0">
                <a:latin typeface="Segoe UI Semilight"/>
                <a:cs typeface="Segoe UI Semilight"/>
              </a:rPr>
              <a:t> </a:t>
            </a:r>
            <a:r>
              <a:rPr sz="1200" spc="-9" dirty="0" smtClean="0">
                <a:latin typeface="Segoe UI Semilight"/>
                <a:cs typeface="Segoe UI Semilight"/>
              </a:rPr>
              <a:t>et</a:t>
            </a:r>
            <a:r>
              <a:rPr sz="1200" spc="0" dirty="0" smtClean="0">
                <a:latin typeface="Segoe UI Semilight"/>
                <a:cs typeface="Segoe UI Semilight"/>
              </a:rPr>
              <a:t>c.)</a:t>
            </a:r>
            <a:endParaRPr sz="1200">
              <a:latin typeface="Segoe UI Semilight"/>
              <a:cs typeface="Segoe UI Semilight"/>
            </a:endParaRPr>
          </a:p>
          <a:p>
            <a:pPr marL="263804">
              <a:lnSpc>
                <a:spcPct val="110839"/>
              </a:lnSpc>
              <a:spcBef>
                <a:spcPts val="1932"/>
              </a:spcBef>
            </a:pPr>
            <a:r>
              <a:rPr sz="1200" spc="-4" dirty="0" smtClean="0">
                <a:latin typeface="Segoe UI Semilight"/>
                <a:cs typeface="Segoe UI Semilight"/>
              </a:rPr>
              <a:t>develop</a:t>
            </a:r>
            <a:r>
              <a:rPr sz="1200" spc="0" dirty="0" smtClean="0">
                <a:latin typeface="Segoe UI Semilight"/>
                <a:cs typeface="Segoe UI Semilight"/>
              </a:rPr>
              <a:t>m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nt</a:t>
            </a:r>
            <a:r>
              <a:rPr sz="1200" spc="-23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a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a.</a:t>
            </a:r>
            <a:endParaRPr sz="1200">
              <a:latin typeface="Segoe UI Semilight"/>
              <a:cs typeface="Segoe UI Semilight"/>
            </a:endParaRPr>
          </a:p>
          <a:p>
            <a:pPr marL="71780">
              <a:lnSpc>
                <a:spcPts val="1724"/>
              </a:lnSpc>
              <a:spcBef>
                <a:spcPts val="450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6</a:t>
            </a:r>
            <a:r>
              <a:rPr sz="1200" spc="-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ty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-56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2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un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-3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w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th</a:t>
            </a:r>
            <a:r>
              <a:rPr sz="1200" spc="-1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diffe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nt</a:t>
            </a:r>
            <a:r>
              <a:rPr sz="1200" spc="-9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l</a:t>
            </a:r>
            <a:r>
              <a:rPr sz="1200" spc="0" dirty="0" smtClean="0">
                <a:latin typeface="Segoe UI Semilight"/>
                <a:cs typeface="Segoe UI Semilight"/>
              </a:rPr>
              <a:t>ayo</a:t>
            </a:r>
            <a:r>
              <a:rPr sz="1200" spc="-4" dirty="0" smtClean="0">
                <a:latin typeface="Segoe UI Semilight"/>
                <a:cs typeface="Segoe UI Semilight"/>
              </a:rPr>
              <a:t>u</a:t>
            </a:r>
            <a:r>
              <a:rPr sz="1200" spc="0" dirty="0" smtClean="0">
                <a:latin typeface="Segoe UI Semilight"/>
                <a:cs typeface="Segoe UI Semilight"/>
              </a:rPr>
              <a:t>t</a:t>
            </a:r>
            <a:r>
              <a:rPr sz="1200" spc="-6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a</a:t>
            </a:r>
            <a:r>
              <a:rPr sz="1200" spc="-14" dirty="0" smtClean="0"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-26" dirty="0" smtClean="0">
                <a:latin typeface="Segoe UI Semilight"/>
                <a:cs typeface="Segoe UI Semilight"/>
              </a:rPr>
              <a:t> </a:t>
            </a:r>
            <a:r>
              <a:rPr sz="1200" spc="-29" dirty="0" smtClean="0">
                <a:latin typeface="Segoe UI Semilight"/>
                <a:cs typeface="Segoe UI Semilight"/>
              </a:rPr>
              <a:t>o</a:t>
            </a:r>
            <a:r>
              <a:rPr sz="1200" spc="-4" dirty="0" smtClean="0">
                <a:latin typeface="Segoe UI Semilight"/>
                <a:cs typeface="Segoe UI Semilight"/>
              </a:rPr>
              <a:t>ffe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d</a:t>
            </a:r>
            <a:r>
              <a:rPr sz="1200" spc="-1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w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th</a:t>
            </a:r>
            <a:r>
              <a:rPr sz="1200" spc="-11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6</a:t>
            </a:r>
            <a:r>
              <a:rPr sz="1200" spc="14" dirty="0" smtClean="0">
                <a:latin typeface="Segoe UI Semilight"/>
                <a:cs typeface="Segoe UI Semilight"/>
              </a:rPr>
              <a:t>5</a:t>
            </a:r>
            <a:r>
              <a:rPr sz="1200" spc="0" dirty="0" smtClean="0">
                <a:latin typeface="Segoe UI Semilight"/>
                <a:cs typeface="Segoe UI Semilight"/>
              </a:rPr>
              <a:t>-</a:t>
            </a:r>
            <a:r>
              <a:rPr sz="1200" spc="-4" dirty="0" smtClean="0">
                <a:latin typeface="Segoe UI Semilight"/>
                <a:cs typeface="Segoe UI Semilight"/>
              </a:rPr>
              <a:t>7</a:t>
            </a:r>
            <a:r>
              <a:rPr sz="1200" spc="0" dirty="0" smtClean="0">
                <a:latin typeface="Segoe UI Semilight"/>
                <a:cs typeface="Segoe UI Semilight"/>
              </a:rPr>
              <a:t>0m</a:t>
            </a:r>
            <a:r>
              <a:rPr sz="1200" spc="0" baseline="21928" dirty="0" smtClean="0">
                <a:latin typeface="Segoe UI Semilight"/>
                <a:cs typeface="Segoe UI Semilight"/>
              </a:rPr>
              <a:t>2</a:t>
            </a:r>
            <a:r>
              <a:rPr sz="1200" spc="90" baseline="21928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N</a:t>
            </a:r>
            <a:r>
              <a:rPr sz="1200" spc="4" dirty="0" smtClean="0">
                <a:latin typeface="Segoe UI Semilight"/>
                <a:cs typeface="Segoe UI Semilight"/>
              </a:rPr>
              <a:t>I</a:t>
            </a:r>
            <a:r>
              <a:rPr sz="1200" spc="-4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,</a:t>
            </a:r>
            <a:endParaRPr sz="1200">
              <a:latin typeface="Segoe UI Semilight"/>
              <a:cs typeface="Segoe UI Semilight"/>
            </a:endParaRPr>
          </a:p>
          <a:p>
            <a:pPr marL="263804" marR="161813" indent="-192023">
              <a:lnSpc>
                <a:spcPts val="1440"/>
              </a:lnSpc>
              <a:spcBef>
                <a:spcPts val="2204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2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-3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k</a:t>
            </a:r>
            <a:r>
              <a:rPr sz="12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el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-10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Hou</a:t>
            </a:r>
            <a:r>
              <a:rPr sz="12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200" spc="-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age</a:t>
            </a:r>
            <a:r>
              <a:rPr sz="12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2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</a:t>
            </a:r>
            <a:r>
              <a:rPr sz="12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:</a:t>
            </a:r>
            <a:r>
              <a:rPr sz="1200" spc="-9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-29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s</a:t>
            </a:r>
            <a:r>
              <a:rPr sz="1200" spc="-52" dirty="0" smtClean="0">
                <a:latin typeface="Segoe UI Semilight"/>
                <a:cs typeface="Segoe UI Semilight"/>
              </a:rPr>
              <a:t> </a:t>
            </a:r>
            <a:r>
              <a:rPr sz="1200" spc="-29" dirty="0" smtClean="0">
                <a:latin typeface="Segoe UI Semilight"/>
                <a:cs typeface="Segoe UI Semilight"/>
              </a:rPr>
              <a:t>i</a:t>
            </a:r>
            <a:r>
              <a:rPr sz="1200" spc="-25" dirty="0" smtClean="0">
                <a:latin typeface="Segoe UI Semilight"/>
                <a:cs typeface="Segoe UI Semilight"/>
              </a:rPr>
              <a:t>n</a:t>
            </a:r>
            <a:r>
              <a:rPr sz="1200" spc="-29" dirty="0" smtClean="0">
                <a:latin typeface="Segoe UI Semilight"/>
                <a:cs typeface="Segoe UI Semilight"/>
              </a:rPr>
              <a:t>volve</a:t>
            </a:r>
            <a:r>
              <a:rPr sz="1200" spc="0" dirty="0" smtClean="0">
                <a:latin typeface="Segoe UI Semilight"/>
                <a:cs typeface="Segoe UI Semilight"/>
              </a:rPr>
              <a:t>d</a:t>
            </a:r>
            <a:r>
              <a:rPr sz="1200" spc="-22" dirty="0" smtClean="0">
                <a:latin typeface="Segoe UI Semilight"/>
                <a:cs typeface="Segoe UI Semilight"/>
              </a:rPr>
              <a:t> </a:t>
            </a:r>
            <a:r>
              <a:rPr sz="1200" spc="-29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n</a:t>
            </a:r>
            <a:r>
              <a:rPr sz="1200" spc="-42" dirty="0" smtClean="0">
                <a:latin typeface="Segoe UI Semilight"/>
                <a:cs typeface="Segoe UI Semilight"/>
              </a:rPr>
              <a:t> </a:t>
            </a:r>
            <a:r>
              <a:rPr sz="1200" spc="-25" dirty="0" smtClean="0">
                <a:latin typeface="Segoe UI Semilight"/>
                <a:cs typeface="Segoe UI Semilight"/>
              </a:rPr>
              <a:t>c</a:t>
            </a:r>
            <a:r>
              <a:rPr sz="1200" spc="-29" dirty="0" smtClean="0">
                <a:latin typeface="Segoe UI Semilight"/>
                <a:cs typeface="Segoe UI Semilight"/>
              </a:rPr>
              <a:t>o</a:t>
            </a:r>
            <a:r>
              <a:rPr sz="1200" spc="-25" dirty="0" smtClean="0">
                <a:latin typeface="Segoe UI Semilight"/>
                <a:cs typeface="Segoe UI Semilight"/>
              </a:rPr>
              <a:t>n</a:t>
            </a:r>
            <a:r>
              <a:rPr sz="1200" spc="-19" dirty="0" smtClean="0">
                <a:latin typeface="Segoe UI Semilight"/>
                <a:cs typeface="Segoe UI Semilight"/>
              </a:rPr>
              <a:t>s</a:t>
            </a:r>
            <a:r>
              <a:rPr sz="1200" spc="-25" dirty="0" smtClean="0">
                <a:latin typeface="Segoe UI Semilight"/>
                <a:cs typeface="Segoe UI Semilight"/>
              </a:rPr>
              <a:t>u</a:t>
            </a:r>
            <a:r>
              <a:rPr sz="1200" spc="-29" dirty="0" smtClean="0">
                <a:latin typeface="Segoe UI Semilight"/>
                <a:cs typeface="Segoe UI Semilight"/>
              </a:rPr>
              <a:t>l</a:t>
            </a:r>
            <a:r>
              <a:rPr sz="1200" spc="-19" dirty="0" smtClean="0">
                <a:latin typeface="Segoe UI Semilight"/>
                <a:cs typeface="Segoe UI Semilight"/>
              </a:rPr>
              <a:t>t</a:t>
            </a:r>
            <a:r>
              <a:rPr sz="1200" spc="-25" dirty="0" smtClean="0">
                <a:latin typeface="Segoe UI Semilight"/>
                <a:cs typeface="Segoe UI Semilight"/>
              </a:rPr>
              <a:t>anc</a:t>
            </a:r>
            <a:r>
              <a:rPr sz="1200" spc="0" dirty="0" smtClean="0">
                <a:latin typeface="Segoe UI Semilight"/>
                <a:cs typeface="Segoe UI Semilight"/>
              </a:rPr>
              <a:t>y</a:t>
            </a:r>
            <a:r>
              <a:rPr sz="1200" spc="-34" dirty="0" smtClean="0">
                <a:latin typeface="Segoe UI Semilight"/>
                <a:cs typeface="Segoe UI Semilight"/>
              </a:rPr>
              <a:t> </a:t>
            </a:r>
            <a:r>
              <a:rPr sz="1200" spc="-25" dirty="0" smtClean="0">
                <a:latin typeface="Segoe UI Semilight"/>
                <a:cs typeface="Segoe UI Semilight"/>
              </a:rPr>
              <a:t>an</a:t>
            </a:r>
            <a:r>
              <a:rPr sz="1200" spc="0" dirty="0" smtClean="0">
                <a:latin typeface="Segoe UI Semilight"/>
                <a:cs typeface="Segoe UI Semilight"/>
              </a:rPr>
              <a:t>d</a:t>
            </a:r>
            <a:r>
              <a:rPr sz="1200" spc="-40" dirty="0" smtClean="0">
                <a:latin typeface="Segoe UI Semilight"/>
                <a:cs typeface="Segoe UI Semilight"/>
              </a:rPr>
              <a:t> </a:t>
            </a:r>
            <a:r>
              <a:rPr sz="1200" spc="-29" dirty="0" smtClean="0">
                <a:latin typeface="Segoe UI Semilight"/>
                <a:cs typeface="Segoe UI Semilight"/>
              </a:rPr>
              <a:t>e</a:t>
            </a:r>
            <a:r>
              <a:rPr sz="1200" spc="-25" dirty="0" smtClean="0">
                <a:latin typeface="Segoe UI Semilight"/>
                <a:cs typeface="Segoe UI Semilight"/>
              </a:rPr>
              <a:t>n</a:t>
            </a:r>
            <a:r>
              <a:rPr sz="1200" spc="-29" dirty="0" smtClean="0">
                <a:latin typeface="Segoe UI Semilight"/>
                <a:cs typeface="Segoe UI Semilight"/>
              </a:rPr>
              <a:t>fo</a:t>
            </a:r>
            <a:r>
              <a:rPr sz="1200" spc="-34" dirty="0" smtClean="0">
                <a:latin typeface="Segoe UI Semilight"/>
                <a:cs typeface="Segoe UI Semilight"/>
              </a:rPr>
              <a:t>r</a:t>
            </a:r>
            <a:r>
              <a:rPr sz="1200" spc="-25" dirty="0" smtClean="0">
                <a:latin typeface="Segoe UI Semilight"/>
                <a:cs typeface="Segoe UI Semilight"/>
              </a:rPr>
              <a:t>c</a:t>
            </a:r>
            <a:r>
              <a:rPr sz="1200" spc="-29" dirty="0" smtClean="0">
                <a:latin typeface="Segoe UI Semilight"/>
                <a:cs typeface="Segoe UI Semilight"/>
              </a:rPr>
              <a:t>e</a:t>
            </a:r>
            <a:r>
              <a:rPr sz="1200" spc="-25" dirty="0" smtClean="0">
                <a:latin typeface="Segoe UI Semilight"/>
                <a:cs typeface="Segoe UI Semilight"/>
              </a:rPr>
              <a:t>m</a:t>
            </a:r>
            <a:r>
              <a:rPr sz="1200" spc="-29" dirty="0" smtClean="0">
                <a:latin typeface="Segoe UI Semilight"/>
                <a:cs typeface="Segoe UI Semilight"/>
              </a:rPr>
              <a:t>e</a:t>
            </a:r>
            <a:r>
              <a:rPr sz="1200" spc="-25" dirty="0" smtClean="0">
                <a:latin typeface="Segoe UI Semilight"/>
                <a:cs typeface="Segoe UI Semilight"/>
              </a:rPr>
              <a:t>n</a:t>
            </a:r>
            <a:r>
              <a:rPr sz="1200" spc="0" dirty="0" smtClean="0">
                <a:latin typeface="Segoe UI Semilight"/>
                <a:cs typeface="Segoe UI Semilight"/>
              </a:rPr>
              <a:t>t</a:t>
            </a:r>
            <a:r>
              <a:rPr sz="1200" spc="-11" dirty="0" smtClean="0">
                <a:latin typeface="Segoe UI Semilight"/>
                <a:cs typeface="Segoe UI Semilight"/>
              </a:rPr>
              <a:t> </a:t>
            </a:r>
            <a:r>
              <a:rPr sz="1200" spc="-50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f </a:t>
            </a:r>
            <a:r>
              <a:rPr sz="1200" spc="-25" dirty="0" smtClean="0">
                <a:latin typeface="Segoe UI Semilight"/>
                <a:cs typeface="Segoe UI Semilight"/>
              </a:rPr>
              <a:t>c</a:t>
            </a:r>
            <a:r>
              <a:rPr sz="1200" spc="-29" dirty="0" smtClean="0">
                <a:latin typeface="Segoe UI Semilight"/>
                <a:cs typeface="Segoe UI Semilight"/>
              </a:rPr>
              <a:t>o</a:t>
            </a:r>
            <a:r>
              <a:rPr sz="1200" spc="-25" dirty="0" smtClean="0">
                <a:latin typeface="Segoe UI Semilight"/>
                <a:cs typeface="Segoe UI Semilight"/>
              </a:rPr>
              <a:t>n</a:t>
            </a:r>
            <a:r>
              <a:rPr sz="1200" spc="-19" dirty="0" smtClean="0">
                <a:latin typeface="Segoe UI Semilight"/>
                <a:cs typeface="Segoe UI Semilight"/>
              </a:rPr>
              <a:t>st</a:t>
            </a:r>
            <a:r>
              <a:rPr sz="1200" spc="-25" dirty="0" smtClean="0">
                <a:latin typeface="Segoe UI Semilight"/>
                <a:cs typeface="Segoe UI Semilight"/>
              </a:rPr>
              <a:t>ruc</a:t>
            </a:r>
            <a:r>
              <a:rPr sz="1200" spc="-19" dirty="0" smtClean="0">
                <a:latin typeface="Segoe UI Semilight"/>
                <a:cs typeface="Segoe UI Semilight"/>
              </a:rPr>
              <a:t>t</a:t>
            </a:r>
            <a:r>
              <a:rPr sz="1200" spc="-29" dirty="0" smtClean="0">
                <a:latin typeface="Segoe UI Semilight"/>
                <a:cs typeface="Segoe UI Semilight"/>
              </a:rPr>
              <a:t>io</a:t>
            </a:r>
            <a:r>
              <a:rPr sz="1200" spc="0" dirty="0" smtClean="0">
                <a:latin typeface="Segoe UI Semilight"/>
                <a:cs typeface="Segoe UI Semilight"/>
              </a:rPr>
              <a:t>n</a:t>
            </a:r>
            <a:r>
              <a:rPr sz="1200" spc="-11" dirty="0" smtClean="0">
                <a:latin typeface="Segoe UI Semilight"/>
                <a:cs typeface="Segoe UI Semilight"/>
              </a:rPr>
              <a:t> </a:t>
            </a:r>
            <a:r>
              <a:rPr sz="1200" spc="-19" dirty="0" smtClean="0">
                <a:latin typeface="Segoe UI Semilight"/>
                <a:cs typeface="Segoe UI Semilight"/>
              </a:rPr>
              <a:t>st</a:t>
            </a:r>
            <a:r>
              <a:rPr sz="1200" spc="-25" dirty="0" smtClean="0">
                <a:latin typeface="Segoe UI Semilight"/>
                <a:cs typeface="Segoe UI Semilight"/>
              </a:rPr>
              <a:t>an</a:t>
            </a:r>
            <a:r>
              <a:rPr sz="1200" spc="-29" dirty="0" smtClean="0">
                <a:latin typeface="Segoe UI Semilight"/>
                <a:cs typeface="Segoe UI Semilight"/>
              </a:rPr>
              <a:t>d</a:t>
            </a:r>
            <a:r>
              <a:rPr sz="1200" spc="-25" dirty="0" smtClean="0">
                <a:latin typeface="Segoe UI Semilight"/>
                <a:cs typeface="Segoe UI Semilight"/>
              </a:rPr>
              <a:t>a</a:t>
            </a:r>
            <a:r>
              <a:rPr sz="1200" spc="-34" dirty="0" smtClean="0">
                <a:latin typeface="Segoe UI Semilight"/>
                <a:cs typeface="Segoe UI Semilight"/>
              </a:rPr>
              <a:t>r</a:t>
            </a:r>
            <a:r>
              <a:rPr sz="1200" spc="-29" dirty="0" smtClean="0">
                <a:latin typeface="Segoe UI Semilight"/>
                <a:cs typeface="Segoe UI Semilight"/>
              </a:rPr>
              <a:t>d</a:t>
            </a:r>
            <a:r>
              <a:rPr sz="1200" spc="0" dirty="0" smtClean="0">
                <a:latin typeface="Segoe UI Semilight"/>
                <a:cs typeface="Segoe UI Semilight"/>
              </a:rPr>
              <a:t>s</a:t>
            </a:r>
            <a:r>
              <a:rPr sz="1200" spc="-34" dirty="0" smtClean="0">
                <a:latin typeface="Segoe UI Semilight"/>
                <a:cs typeface="Segoe UI Semilight"/>
              </a:rPr>
              <a:t> </a:t>
            </a:r>
            <a:r>
              <a:rPr sz="1200" spc="-29" dirty="0" smtClean="0">
                <a:latin typeface="Segoe UI Semilight"/>
                <a:cs typeface="Segoe UI Semilight"/>
              </a:rPr>
              <a:t>d</a:t>
            </a:r>
            <a:r>
              <a:rPr sz="1200" spc="-25" dirty="0" smtClean="0">
                <a:latin typeface="Segoe UI Semilight"/>
                <a:cs typeface="Segoe UI Semilight"/>
              </a:rPr>
              <a:t>ur</a:t>
            </a:r>
            <a:r>
              <a:rPr sz="1200" spc="-29" dirty="0" smtClean="0">
                <a:latin typeface="Segoe UI Semilight"/>
                <a:cs typeface="Segoe UI Semilight"/>
              </a:rPr>
              <a:t>i</a:t>
            </a:r>
            <a:r>
              <a:rPr sz="1200" spc="-25" dirty="0" smtClean="0">
                <a:latin typeface="Segoe UI Semilight"/>
                <a:cs typeface="Segoe UI Semilight"/>
              </a:rPr>
              <a:t>n</a:t>
            </a:r>
            <a:r>
              <a:rPr sz="1200" spc="0" dirty="0" smtClean="0">
                <a:latin typeface="Segoe UI Semilight"/>
                <a:cs typeface="Segoe UI Semilight"/>
              </a:rPr>
              <a:t>g</a:t>
            </a:r>
            <a:r>
              <a:rPr sz="1200" spc="-23" dirty="0" smtClean="0">
                <a:latin typeface="Segoe UI Semilight"/>
                <a:cs typeface="Segoe UI Semilight"/>
              </a:rPr>
              <a:t> </a:t>
            </a:r>
            <a:r>
              <a:rPr sz="1200" spc="-19" dirty="0" smtClean="0">
                <a:latin typeface="Segoe UI Semilight"/>
                <a:cs typeface="Segoe UI Semilight"/>
              </a:rPr>
              <a:t>t</a:t>
            </a:r>
            <a:r>
              <a:rPr sz="1200" spc="-25" dirty="0" smtClean="0">
                <a:latin typeface="Segoe UI Semilight"/>
                <a:cs typeface="Segoe UI Semilight"/>
              </a:rPr>
              <a:t>h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-44" dirty="0" smtClean="0">
                <a:latin typeface="Segoe UI Semilight"/>
                <a:cs typeface="Segoe UI Semilight"/>
              </a:rPr>
              <a:t> </a:t>
            </a:r>
            <a:r>
              <a:rPr sz="1200" spc="-25" dirty="0" smtClean="0">
                <a:latin typeface="Segoe UI Semilight"/>
                <a:cs typeface="Segoe UI Semilight"/>
              </a:rPr>
              <a:t>c</a:t>
            </a:r>
            <a:r>
              <a:rPr sz="1200" spc="-29" dirty="0" smtClean="0">
                <a:latin typeface="Segoe UI Semilight"/>
                <a:cs typeface="Segoe UI Semilight"/>
              </a:rPr>
              <a:t>o</a:t>
            </a:r>
            <a:r>
              <a:rPr sz="1200" spc="-25" dirty="0" smtClean="0">
                <a:latin typeface="Segoe UI Semilight"/>
                <a:cs typeface="Segoe UI Semilight"/>
              </a:rPr>
              <a:t>n</a:t>
            </a:r>
            <a:r>
              <a:rPr sz="1200" spc="-19" dirty="0" smtClean="0">
                <a:latin typeface="Segoe UI Semilight"/>
                <a:cs typeface="Segoe UI Semilight"/>
              </a:rPr>
              <a:t>st</a:t>
            </a:r>
            <a:r>
              <a:rPr sz="1200" spc="-25" dirty="0" smtClean="0">
                <a:latin typeface="Segoe UI Semilight"/>
                <a:cs typeface="Segoe UI Semilight"/>
              </a:rPr>
              <a:t>ruc</a:t>
            </a:r>
            <a:r>
              <a:rPr sz="1200" spc="-19" dirty="0" smtClean="0">
                <a:latin typeface="Segoe UI Semilight"/>
                <a:cs typeface="Segoe UI Semilight"/>
              </a:rPr>
              <a:t>t</a:t>
            </a:r>
            <a:r>
              <a:rPr sz="1200" spc="-29" dirty="0" smtClean="0">
                <a:latin typeface="Segoe UI Semilight"/>
                <a:cs typeface="Segoe UI Semilight"/>
              </a:rPr>
              <a:t>io</a:t>
            </a:r>
            <a:r>
              <a:rPr sz="1200" spc="0" dirty="0" smtClean="0">
                <a:latin typeface="Segoe UI Semilight"/>
                <a:cs typeface="Segoe UI Semilight"/>
              </a:rPr>
              <a:t>n</a:t>
            </a:r>
            <a:r>
              <a:rPr sz="1200" spc="-11" dirty="0" smtClean="0">
                <a:latin typeface="Segoe UI Semilight"/>
                <a:cs typeface="Segoe UI Semilight"/>
              </a:rPr>
              <a:t> </a:t>
            </a:r>
            <a:r>
              <a:rPr sz="1200" spc="-29" dirty="0" smtClean="0">
                <a:latin typeface="Segoe UI Semilight"/>
                <a:cs typeface="Segoe UI Semilight"/>
              </a:rPr>
              <a:t>p</a:t>
            </a:r>
            <a:r>
              <a:rPr sz="1200" spc="-25" dirty="0" smtClean="0">
                <a:latin typeface="Segoe UI Semilight"/>
                <a:cs typeface="Segoe UI Semilight"/>
              </a:rPr>
              <a:t>ha</a:t>
            </a:r>
            <a:r>
              <a:rPr sz="1200" spc="-19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34695" y="1764792"/>
            <a:ext cx="152399" cy="149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3" name="object 93"/>
          <p:cNvSpPr txBox="1"/>
          <p:nvPr/>
        </p:nvSpPr>
        <p:spPr>
          <a:xfrm>
            <a:off x="387095" y="1764792"/>
            <a:ext cx="156972" cy="149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544068" y="1764792"/>
            <a:ext cx="156972" cy="149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5" name="object 95"/>
          <p:cNvSpPr txBox="1"/>
          <p:nvPr/>
        </p:nvSpPr>
        <p:spPr>
          <a:xfrm>
            <a:off x="701040" y="1764792"/>
            <a:ext cx="156972" cy="149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6" name="object 96"/>
          <p:cNvSpPr txBox="1"/>
          <p:nvPr/>
        </p:nvSpPr>
        <p:spPr>
          <a:xfrm>
            <a:off x="858011" y="1764792"/>
            <a:ext cx="156971" cy="149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7" name="object 97"/>
          <p:cNvSpPr txBox="1"/>
          <p:nvPr/>
        </p:nvSpPr>
        <p:spPr>
          <a:xfrm>
            <a:off x="1014983" y="1764792"/>
            <a:ext cx="158496" cy="149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8" name="object 98"/>
          <p:cNvSpPr txBox="1"/>
          <p:nvPr/>
        </p:nvSpPr>
        <p:spPr>
          <a:xfrm>
            <a:off x="1173480" y="1764792"/>
            <a:ext cx="156971" cy="149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1330452" y="1764792"/>
            <a:ext cx="156972" cy="149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1487424" y="1764792"/>
            <a:ext cx="156971" cy="149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1" name="object 101"/>
          <p:cNvSpPr txBox="1"/>
          <p:nvPr/>
        </p:nvSpPr>
        <p:spPr>
          <a:xfrm>
            <a:off x="1644395" y="1764792"/>
            <a:ext cx="155448" cy="149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2" name="object 102"/>
          <p:cNvSpPr txBox="1"/>
          <p:nvPr/>
        </p:nvSpPr>
        <p:spPr>
          <a:xfrm>
            <a:off x="1799844" y="1764792"/>
            <a:ext cx="160019" cy="149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3" name="object 103"/>
          <p:cNvSpPr txBox="1"/>
          <p:nvPr/>
        </p:nvSpPr>
        <p:spPr>
          <a:xfrm>
            <a:off x="1959864" y="1764792"/>
            <a:ext cx="156972" cy="149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4" name="object 104"/>
          <p:cNvSpPr txBox="1"/>
          <p:nvPr/>
        </p:nvSpPr>
        <p:spPr>
          <a:xfrm>
            <a:off x="2116835" y="1764792"/>
            <a:ext cx="148081" cy="149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5" name="object 105"/>
          <p:cNvSpPr txBox="1"/>
          <p:nvPr/>
        </p:nvSpPr>
        <p:spPr>
          <a:xfrm>
            <a:off x="234695" y="1914588"/>
            <a:ext cx="152399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6" name="object 106"/>
          <p:cNvSpPr txBox="1"/>
          <p:nvPr/>
        </p:nvSpPr>
        <p:spPr>
          <a:xfrm>
            <a:off x="387095" y="1914588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7" name="object 107"/>
          <p:cNvSpPr txBox="1"/>
          <p:nvPr/>
        </p:nvSpPr>
        <p:spPr>
          <a:xfrm>
            <a:off x="544068" y="1914588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8" name="object 108"/>
          <p:cNvSpPr txBox="1"/>
          <p:nvPr/>
        </p:nvSpPr>
        <p:spPr>
          <a:xfrm>
            <a:off x="701040" y="1914588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9" name="object 109"/>
          <p:cNvSpPr txBox="1"/>
          <p:nvPr/>
        </p:nvSpPr>
        <p:spPr>
          <a:xfrm>
            <a:off x="858011" y="1914588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0" name="object 110"/>
          <p:cNvSpPr txBox="1"/>
          <p:nvPr/>
        </p:nvSpPr>
        <p:spPr>
          <a:xfrm>
            <a:off x="1014983" y="1914588"/>
            <a:ext cx="158496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1" name="object 111"/>
          <p:cNvSpPr txBox="1"/>
          <p:nvPr/>
        </p:nvSpPr>
        <p:spPr>
          <a:xfrm>
            <a:off x="1173480" y="1914588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2" name="object 112"/>
          <p:cNvSpPr txBox="1"/>
          <p:nvPr/>
        </p:nvSpPr>
        <p:spPr>
          <a:xfrm>
            <a:off x="1330452" y="1914588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3" name="object 113"/>
          <p:cNvSpPr txBox="1"/>
          <p:nvPr/>
        </p:nvSpPr>
        <p:spPr>
          <a:xfrm>
            <a:off x="1487424" y="1914588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4" name="object 114"/>
          <p:cNvSpPr txBox="1"/>
          <p:nvPr/>
        </p:nvSpPr>
        <p:spPr>
          <a:xfrm>
            <a:off x="1644395" y="1914588"/>
            <a:ext cx="155448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1799844" y="1914588"/>
            <a:ext cx="160019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6" name="object 116"/>
          <p:cNvSpPr txBox="1"/>
          <p:nvPr/>
        </p:nvSpPr>
        <p:spPr>
          <a:xfrm>
            <a:off x="1959864" y="1914588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7" name="object 117"/>
          <p:cNvSpPr txBox="1"/>
          <p:nvPr/>
        </p:nvSpPr>
        <p:spPr>
          <a:xfrm>
            <a:off x="2116835" y="1914588"/>
            <a:ext cx="14808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8" name="object 118"/>
          <p:cNvSpPr txBox="1"/>
          <p:nvPr/>
        </p:nvSpPr>
        <p:spPr>
          <a:xfrm>
            <a:off x="234695" y="2068512"/>
            <a:ext cx="152399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9" name="object 119"/>
          <p:cNvSpPr txBox="1"/>
          <p:nvPr/>
        </p:nvSpPr>
        <p:spPr>
          <a:xfrm>
            <a:off x="387095" y="2068512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0" name="object 120"/>
          <p:cNvSpPr txBox="1"/>
          <p:nvPr/>
        </p:nvSpPr>
        <p:spPr>
          <a:xfrm>
            <a:off x="544068" y="2068512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1" name="object 121"/>
          <p:cNvSpPr txBox="1"/>
          <p:nvPr/>
        </p:nvSpPr>
        <p:spPr>
          <a:xfrm>
            <a:off x="701040" y="2068512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2" name="object 122"/>
          <p:cNvSpPr txBox="1"/>
          <p:nvPr/>
        </p:nvSpPr>
        <p:spPr>
          <a:xfrm>
            <a:off x="858011" y="2068512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3" name="object 123"/>
          <p:cNvSpPr txBox="1"/>
          <p:nvPr/>
        </p:nvSpPr>
        <p:spPr>
          <a:xfrm>
            <a:off x="1014983" y="2068512"/>
            <a:ext cx="158496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4" name="object 124"/>
          <p:cNvSpPr txBox="1"/>
          <p:nvPr/>
        </p:nvSpPr>
        <p:spPr>
          <a:xfrm>
            <a:off x="1173480" y="2068512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5" name="object 125"/>
          <p:cNvSpPr txBox="1"/>
          <p:nvPr/>
        </p:nvSpPr>
        <p:spPr>
          <a:xfrm>
            <a:off x="1330452" y="2068512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6" name="object 126"/>
          <p:cNvSpPr txBox="1"/>
          <p:nvPr/>
        </p:nvSpPr>
        <p:spPr>
          <a:xfrm>
            <a:off x="1487424" y="2068512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7" name="object 127"/>
          <p:cNvSpPr txBox="1"/>
          <p:nvPr/>
        </p:nvSpPr>
        <p:spPr>
          <a:xfrm>
            <a:off x="1644395" y="2068512"/>
            <a:ext cx="155448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8" name="object 128"/>
          <p:cNvSpPr txBox="1"/>
          <p:nvPr/>
        </p:nvSpPr>
        <p:spPr>
          <a:xfrm>
            <a:off x="1799844" y="2068512"/>
            <a:ext cx="160019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9" name="object 129"/>
          <p:cNvSpPr txBox="1"/>
          <p:nvPr/>
        </p:nvSpPr>
        <p:spPr>
          <a:xfrm>
            <a:off x="1959864" y="2068512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0" name="object 130"/>
          <p:cNvSpPr txBox="1"/>
          <p:nvPr/>
        </p:nvSpPr>
        <p:spPr>
          <a:xfrm>
            <a:off x="2116835" y="2068512"/>
            <a:ext cx="14808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1" name="object 131"/>
          <p:cNvSpPr txBox="1"/>
          <p:nvPr/>
        </p:nvSpPr>
        <p:spPr>
          <a:xfrm>
            <a:off x="234695" y="2222436"/>
            <a:ext cx="1523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2" name="object 132"/>
          <p:cNvSpPr txBox="1"/>
          <p:nvPr/>
        </p:nvSpPr>
        <p:spPr>
          <a:xfrm>
            <a:off x="387095" y="2222436"/>
            <a:ext cx="1569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3" name="object 133"/>
          <p:cNvSpPr txBox="1"/>
          <p:nvPr/>
        </p:nvSpPr>
        <p:spPr>
          <a:xfrm>
            <a:off x="544068" y="2222436"/>
            <a:ext cx="1569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4" name="object 134"/>
          <p:cNvSpPr txBox="1"/>
          <p:nvPr/>
        </p:nvSpPr>
        <p:spPr>
          <a:xfrm>
            <a:off x="701040" y="2222436"/>
            <a:ext cx="1569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5" name="object 135"/>
          <p:cNvSpPr txBox="1"/>
          <p:nvPr/>
        </p:nvSpPr>
        <p:spPr>
          <a:xfrm>
            <a:off x="858011" y="2222436"/>
            <a:ext cx="1569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6" name="object 136"/>
          <p:cNvSpPr txBox="1"/>
          <p:nvPr/>
        </p:nvSpPr>
        <p:spPr>
          <a:xfrm>
            <a:off x="1014983" y="2222436"/>
            <a:ext cx="15849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7" name="object 137"/>
          <p:cNvSpPr txBox="1"/>
          <p:nvPr/>
        </p:nvSpPr>
        <p:spPr>
          <a:xfrm>
            <a:off x="1173480" y="2222436"/>
            <a:ext cx="1569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8" name="object 138"/>
          <p:cNvSpPr txBox="1"/>
          <p:nvPr/>
        </p:nvSpPr>
        <p:spPr>
          <a:xfrm>
            <a:off x="1330452" y="2222436"/>
            <a:ext cx="1569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9" name="object 139"/>
          <p:cNvSpPr txBox="1"/>
          <p:nvPr/>
        </p:nvSpPr>
        <p:spPr>
          <a:xfrm>
            <a:off x="1487424" y="2222436"/>
            <a:ext cx="1569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0" name="object 140"/>
          <p:cNvSpPr txBox="1"/>
          <p:nvPr/>
        </p:nvSpPr>
        <p:spPr>
          <a:xfrm>
            <a:off x="1644395" y="2222436"/>
            <a:ext cx="1554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1" name="object 141"/>
          <p:cNvSpPr txBox="1"/>
          <p:nvPr/>
        </p:nvSpPr>
        <p:spPr>
          <a:xfrm>
            <a:off x="1799844" y="2222436"/>
            <a:ext cx="1600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2" name="object 142"/>
          <p:cNvSpPr txBox="1"/>
          <p:nvPr/>
        </p:nvSpPr>
        <p:spPr>
          <a:xfrm>
            <a:off x="1959864" y="2222436"/>
            <a:ext cx="1569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3" name="object 143"/>
          <p:cNvSpPr txBox="1"/>
          <p:nvPr/>
        </p:nvSpPr>
        <p:spPr>
          <a:xfrm>
            <a:off x="2116835" y="2222436"/>
            <a:ext cx="1480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4" name="object 144"/>
          <p:cNvSpPr txBox="1"/>
          <p:nvPr/>
        </p:nvSpPr>
        <p:spPr>
          <a:xfrm>
            <a:off x="234695" y="2374836"/>
            <a:ext cx="1523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5" name="object 145"/>
          <p:cNvSpPr txBox="1"/>
          <p:nvPr/>
        </p:nvSpPr>
        <p:spPr>
          <a:xfrm>
            <a:off x="387095" y="2374836"/>
            <a:ext cx="1569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6" name="object 146"/>
          <p:cNvSpPr txBox="1"/>
          <p:nvPr/>
        </p:nvSpPr>
        <p:spPr>
          <a:xfrm>
            <a:off x="544068" y="2374836"/>
            <a:ext cx="1569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7" name="object 147"/>
          <p:cNvSpPr txBox="1"/>
          <p:nvPr/>
        </p:nvSpPr>
        <p:spPr>
          <a:xfrm>
            <a:off x="701040" y="2374836"/>
            <a:ext cx="1569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8" name="object 148"/>
          <p:cNvSpPr txBox="1"/>
          <p:nvPr/>
        </p:nvSpPr>
        <p:spPr>
          <a:xfrm>
            <a:off x="858011" y="2374836"/>
            <a:ext cx="1569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9" name="object 149"/>
          <p:cNvSpPr txBox="1"/>
          <p:nvPr/>
        </p:nvSpPr>
        <p:spPr>
          <a:xfrm>
            <a:off x="1014983" y="2374836"/>
            <a:ext cx="15849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0" name="object 150"/>
          <p:cNvSpPr txBox="1"/>
          <p:nvPr/>
        </p:nvSpPr>
        <p:spPr>
          <a:xfrm>
            <a:off x="1173480" y="2374836"/>
            <a:ext cx="1569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1" name="object 151"/>
          <p:cNvSpPr txBox="1"/>
          <p:nvPr/>
        </p:nvSpPr>
        <p:spPr>
          <a:xfrm>
            <a:off x="1330452" y="2374836"/>
            <a:ext cx="1569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2" name="object 152"/>
          <p:cNvSpPr txBox="1"/>
          <p:nvPr/>
        </p:nvSpPr>
        <p:spPr>
          <a:xfrm>
            <a:off x="1487424" y="2374836"/>
            <a:ext cx="1569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3" name="object 153"/>
          <p:cNvSpPr txBox="1"/>
          <p:nvPr/>
        </p:nvSpPr>
        <p:spPr>
          <a:xfrm>
            <a:off x="1644395" y="2374836"/>
            <a:ext cx="1554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4" name="object 154"/>
          <p:cNvSpPr txBox="1"/>
          <p:nvPr/>
        </p:nvSpPr>
        <p:spPr>
          <a:xfrm>
            <a:off x="1799844" y="2374836"/>
            <a:ext cx="1600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5" name="object 155"/>
          <p:cNvSpPr txBox="1"/>
          <p:nvPr/>
        </p:nvSpPr>
        <p:spPr>
          <a:xfrm>
            <a:off x="1959864" y="2374836"/>
            <a:ext cx="1569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6" name="object 156"/>
          <p:cNvSpPr txBox="1"/>
          <p:nvPr/>
        </p:nvSpPr>
        <p:spPr>
          <a:xfrm>
            <a:off x="2116835" y="2374836"/>
            <a:ext cx="1480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7" name="object 157"/>
          <p:cNvSpPr txBox="1"/>
          <p:nvPr/>
        </p:nvSpPr>
        <p:spPr>
          <a:xfrm>
            <a:off x="234695" y="2527236"/>
            <a:ext cx="152399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8" name="object 158"/>
          <p:cNvSpPr txBox="1"/>
          <p:nvPr/>
        </p:nvSpPr>
        <p:spPr>
          <a:xfrm>
            <a:off x="387095" y="2527236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9" name="object 159"/>
          <p:cNvSpPr txBox="1"/>
          <p:nvPr/>
        </p:nvSpPr>
        <p:spPr>
          <a:xfrm>
            <a:off x="544068" y="2527236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0" name="object 160"/>
          <p:cNvSpPr txBox="1"/>
          <p:nvPr/>
        </p:nvSpPr>
        <p:spPr>
          <a:xfrm>
            <a:off x="701040" y="2527236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1" name="object 161"/>
          <p:cNvSpPr txBox="1"/>
          <p:nvPr/>
        </p:nvSpPr>
        <p:spPr>
          <a:xfrm>
            <a:off x="858011" y="2527236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2" name="object 162"/>
          <p:cNvSpPr txBox="1"/>
          <p:nvPr/>
        </p:nvSpPr>
        <p:spPr>
          <a:xfrm>
            <a:off x="1014983" y="2527236"/>
            <a:ext cx="158496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3" name="object 163"/>
          <p:cNvSpPr txBox="1"/>
          <p:nvPr/>
        </p:nvSpPr>
        <p:spPr>
          <a:xfrm>
            <a:off x="1173480" y="2527236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4" name="object 164"/>
          <p:cNvSpPr txBox="1"/>
          <p:nvPr/>
        </p:nvSpPr>
        <p:spPr>
          <a:xfrm>
            <a:off x="1330452" y="2527236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5" name="object 165"/>
          <p:cNvSpPr txBox="1"/>
          <p:nvPr/>
        </p:nvSpPr>
        <p:spPr>
          <a:xfrm>
            <a:off x="1487424" y="2527236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6" name="object 166"/>
          <p:cNvSpPr txBox="1"/>
          <p:nvPr/>
        </p:nvSpPr>
        <p:spPr>
          <a:xfrm>
            <a:off x="1644395" y="2527236"/>
            <a:ext cx="155448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7" name="object 167"/>
          <p:cNvSpPr txBox="1"/>
          <p:nvPr/>
        </p:nvSpPr>
        <p:spPr>
          <a:xfrm>
            <a:off x="1799844" y="2527236"/>
            <a:ext cx="160019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8" name="object 168"/>
          <p:cNvSpPr txBox="1"/>
          <p:nvPr/>
        </p:nvSpPr>
        <p:spPr>
          <a:xfrm>
            <a:off x="1959864" y="2527236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9" name="object 169"/>
          <p:cNvSpPr txBox="1"/>
          <p:nvPr/>
        </p:nvSpPr>
        <p:spPr>
          <a:xfrm>
            <a:off x="2116835" y="2527236"/>
            <a:ext cx="14808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0" name="object 170"/>
          <p:cNvSpPr txBox="1"/>
          <p:nvPr/>
        </p:nvSpPr>
        <p:spPr>
          <a:xfrm>
            <a:off x="234695" y="2681160"/>
            <a:ext cx="152399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1" name="object 171"/>
          <p:cNvSpPr txBox="1"/>
          <p:nvPr/>
        </p:nvSpPr>
        <p:spPr>
          <a:xfrm>
            <a:off x="387095" y="2681160"/>
            <a:ext cx="156972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2" name="object 172"/>
          <p:cNvSpPr txBox="1"/>
          <p:nvPr/>
        </p:nvSpPr>
        <p:spPr>
          <a:xfrm>
            <a:off x="544068" y="2681160"/>
            <a:ext cx="156972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3" name="object 173"/>
          <p:cNvSpPr txBox="1"/>
          <p:nvPr/>
        </p:nvSpPr>
        <p:spPr>
          <a:xfrm>
            <a:off x="701040" y="2681160"/>
            <a:ext cx="156972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4" name="object 174"/>
          <p:cNvSpPr txBox="1"/>
          <p:nvPr/>
        </p:nvSpPr>
        <p:spPr>
          <a:xfrm>
            <a:off x="858011" y="2681160"/>
            <a:ext cx="156971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5" name="object 175"/>
          <p:cNvSpPr txBox="1"/>
          <p:nvPr/>
        </p:nvSpPr>
        <p:spPr>
          <a:xfrm>
            <a:off x="1014983" y="2681160"/>
            <a:ext cx="158496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6" name="object 176"/>
          <p:cNvSpPr txBox="1"/>
          <p:nvPr/>
        </p:nvSpPr>
        <p:spPr>
          <a:xfrm>
            <a:off x="1173480" y="2681160"/>
            <a:ext cx="156971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7" name="object 177"/>
          <p:cNvSpPr txBox="1"/>
          <p:nvPr/>
        </p:nvSpPr>
        <p:spPr>
          <a:xfrm>
            <a:off x="1330452" y="2681160"/>
            <a:ext cx="156972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8" name="object 178"/>
          <p:cNvSpPr txBox="1"/>
          <p:nvPr/>
        </p:nvSpPr>
        <p:spPr>
          <a:xfrm>
            <a:off x="1487424" y="2681160"/>
            <a:ext cx="156971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9" name="object 179"/>
          <p:cNvSpPr txBox="1"/>
          <p:nvPr/>
        </p:nvSpPr>
        <p:spPr>
          <a:xfrm>
            <a:off x="1644395" y="2681160"/>
            <a:ext cx="155448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0" name="object 180"/>
          <p:cNvSpPr txBox="1"/>
          <p:nvPr/>
        </p:nvSpPr>
        <p:spPr>
          <a:xfrm>
            <a:off x="1799844" y="2681160"/>
            <a:ext cx="160019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1" name="object 181"/>
          <p:cNvSpPr txBox="1"/>
          <p:nvPr/>
        </p:nvSpPr>
        <p:spPr>
          <a:xfrm>
            <a:off x="1959864" y="2681160"/>
            <a:ext cx="156972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2" name="object 182"/>
          <p:cNvSpPr txBox="1"/>
          <p:nvPr/>
        </p:nvSpPr>
        <p:spPr>
          <a:xfrm>
            <a:off x="2116835" y="2681160"/>
            <a:ext cx="148081" cy="149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3" name="object 183"/>
          <p:cNvSpPr txBox="1"/>
          <p:nvPr/>
        </p:nvSpPr>
        <p:spPr>
          <a:xfrm>
            <a:off x="234695" y="2830512"/>
            <a:ext cx="152399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4" name="object 184"/>
          <p:cNvSpPr txBox="1"/>
          <p:nvPr/>
        </p:nvSpPr>
        <p:spPr>
          <a:xfrm>
            <a:off x="387095" y="2830512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5" name="object 185"/>
          <p:cNvSpPr txBox="1"/>
          <p:nvPr/>
        </p:nvSpPr>
        <p:spPr>
          <a:xfrm>
            <a:off x="544068" y="2830512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6" name="object 186"/>
          <p:cNvSpPr txBox="1"/>
          <p:nvPr/>
        </p:nvSpPr>
        <p:spPr>
          <a:xfrm>
            <a:off x="701040" y="2830512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7" name="object 187"/>
          <p:cNvSpPr txBox="1"/>
          <p:nvPr/>
        </p:nvSpPr>
        <p:spPr>
          <a:xfrm>
            <a:off x="858011" y="2830512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8" name="object 188"/>
          <p:cNvSpPr txBox="1"/>
          <p:nvPr/>
        </p:nvSpPr>
        <p:spPr>
          <a:xfrm>
            <a:off x="1014983" y="2830512"/>
            <a:ext cx="158496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9" name="object 189"/>
          <p:cNvSpPr txBox="1"/>
          <p:nvPr/>
        </p:nvSpPr>
        <p:spPr>
          <a:xfrm>
            <a:off x="1173480" y="2830512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0" name="object 190"/>
          <p:cNvSpPr txBox="1"/>
          <p:nvPr/>
        </p:nvSpPr>
        <p:spPr>
          <a:xfrm>
            <a:off x="1330452" y="2830512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1" name="object 191"/>
          <p:cNvSpPr txBox="1"/>
          <p:nvPr/>
        </p:nvSpPr>
        <p:spPr>
          <a:xfrm>
            <a:off x="1487424" y="2830512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2" name="object 192"/>
          <p:cNvSpPr txBox="1"/>
          <p:nvPr/>
        </p:nvSpPr>
        <p:spPr>
          <a:xfrm>
            <a:off x="1644395" y="2830512"/>
            <a:ext cx="155448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3" name="object 193"/>
          <p:cNvSpPr txBox="1"/>
          <p:nvPr/>
        </p:nvSpPr>
        <p:spPr>
          <a:xfrm>
            <a:off x="1799844" y="2830512"/>
            <a:ext cx="160019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4" name="object 194"/>
          <p:cNvSpPr txBox="1"/>
          <p:nvPr/>
        </p:nvSpPr>
        <p:spPr>
          <a:xfrm>
            <a:off x="1959864" y="2830512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5" name="object 195"/>
          <p:cNvSpPr txBox="1"/>
          <p:nvPr/>
        </p:nvSpPr>
        <p:spPr>
          <a:xfrm>
            <a:off x="2116835" y="2830512"/>
            <a:ext cx="14808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6" name="object 196"/>
          <p:cNvSpPr txBox="1"/>
          <p:nvPr/>
        </p:nvSpPr>
        <p:spPr>
          <a:xfrm>
            <a:off x="234695" y="2984436"/>
            <a:ext cx="15239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7" name="object 197"/>
          <p:cNvSpPr txBox="1"/>
          <p:nvPr/>
        </p:nvSpPr>
        <p:spPr>
          <a:xfrm>
            <a:off x="387095" y="2984436"/>
            <a:ext cx="15697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8" name="object 198"/>
          <p:cNvSpPr txBox="1"/>
          <p:nvPr/>
        </p:nvSpPr>
        <p:spPr>
          <a:xfrm>
            <a:off x="544068" y="2984436"/>
            <a:ext cx="15697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9" name="object 199"/>
          <p:cNvSpPr txBox="1"/>
          <p:nvPr/>
        </p:nvSpPr>
        <p:spPr>
          <a:xfrm>
            <a:off x="701040" y="2984436"/>
            <a:ext cx="15697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0" name="object 200"/>
          <p:cNvSpPr txBox="1"/>
          <p:nvPr/>
        </p:nvSpPr>
        <p:spPr>
          <a:xfrm>
            <a:off x="858011" y="2984436"/>
            <a:ext cx="15697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1" name="object 201"/>
          <p:cNvSpPr txBox="1"/>
          <p:nvPr/>
        </p:nvSpPr>
        <p:spPr>
          <a:xfrm>
            <a:off x="1014983" y="2984436"/>
            <a:ext cx="158496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2" name="object 202"/>
          <p:cNvSpPr txBox="1"/>
          <p:nvPr/>
        </p:nvSpPr>
        <p:spPr>
          <a:xfrm>
            <a:off x="1173480" y="2984436"/>
            <a:ext cx="15697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3" name="object 203"/>
          <p:cNvSpPr txBox="1"/>
          <p:nvPr/>
        </p:nvSpPr>
        <p:spPr>
          <a:xfrm>
            <a:off x="1330452" y="2984436"/>
            <a:ext cx="15697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4" name="object 204"/>
          <p:cNvSpPr txBox="1"/>
          <p:nvPr/>
        </p:nvSpPr>
        <p:spPr>
          <a:xfrm>
            <a:off x="1487424" y="2984436"/>
            <a:ext cx="15697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5" name="object 205"/>
          <p:cNvSpPr txBox="1"/>
          <p:nvPr/>
        </p:nvSpPr>
        <p:spPr>
          <a:xfrm>
            <a:off x="1644395" y="2984436"/>
            <a:ext cx="155448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6" name="object 206"/>
          <p:cNvSpPr txBox="1"/>
          <p:nvPr/>
        </p:nvSpPr>
        <p:spPr>
          <a:xfrm>
            <a:off x="1799844" y="2984436"/>
            <a:ext cx="160019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7" name="object 207"/>
          <p:cNvSpPr txBox="1"/>
          <p:nvPr/>
        </p:nvSpPr>
        <p:spPr>
          <a:xfrm>
            <a:off x="1959864" y="2984436"/>
            <a:ext cx="156972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8" name="object 208"/>
          <p:cNvSpPr txBox="1"/>
          <p:nvPr/>
        </p:nvSpPr>
        <p:spPr>
          <a:xfrm>
            <a:off x="2116835" y="2984436"/>
            <a:ext cx="148081" cy="156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9" name="object 209"/>
          <p:cNvSpPr txBox="1"/>
          <p:nvPr/>
        </p:nvSpPr>
        <p:spPr>
          <a:xfrm>
            <a:off x="234695" y="3141408"/>
            <a:ext cx="152399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0" name="object 210"/>
          <p:cNvSpPr txBox="1"/>
          <p:nvPr/>
        </p:nvSpPr>
        <p:spPr>
          <a:xfrm>
            <a:off x="387095" y="3141408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1" name="object 211"/>
          <p:cNvSpPr txBox="1"/>
          <p:nvPr/>
        </p:nvSpPr>
        <p:spPr>
          <a:xfrm>
            <a:off x="544068" y="3141408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2" name="object 212"/>
          <p:cNvSpPr txBox="1"/>
          <p:nvPr/>
        </p:nvSpPr>
        <p:spPr>
          <a:xfrm>
            <a:off x="701040" y="3141408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3" name="object 213"/>
          <p:cNvSpPr txBox="1"/>
          <p:nvPr/>
        </p:nvSpPr>
        <p:spPr>
          <a:xfrm>
            <a:off x="858011" y="3141408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4" name="object 214"/>
          <p:cNvSpPr txBox="1"/>
          <p:nvPr/>
        </p:nvSpPr>
        <p:spPr>
          <a:xfrm>
            <a:off x="1014983" y="3141408"/>
            <a:ext cx="158496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5" name="object 215"/>
          <p:cNvSpPr txBox="1"/>
          <p:nvPr/>
        </p:nvSpPr>
        <p:spPr>
          <a:xfrm>
            <a:off x="1173480" y="3141408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6" name="object 216"/>
          <p:cNvSpPr txBox="1"/>
          <p:nvPr/>
        </p:nvSpPr>
        <p:spPr>
          <a:xfrm>
            <a:off x="1330452" y="3141408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7" name="object 217"/>
          <p:cNvSpPr txBox="1"/>
          <p:nvPr/>
        </p:nvSpPr>
        <p:spPr>
          <a:xfrm>
            <a:off x="1487424" y="3141408"/>
            <a:ext cx="15697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8" name="object 218"/>
          <p:cNvSpPr txBox="1"/>
          <p:nvPr/>
        </p:nvSpPr>
        <p:spPr>
          <a:xfrm>
            <a:off x="1644395" y="3141408"/>
            <a:ext cx="155448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9" name="object 219"/>
          <p:cNvSpPr txBox="1"/>
          <p:nvPr/>
        </p:nvSpPr>
        <p:spPr>
          <a:xfrm>
            <a:off x="1799844" y="3141408"/>
            <a:ext cx="160019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0" name="object 220"/>
          <p:cNvSpPr txBox="1"/>
          <p:nvPr/>
        </p:nvSpPr>
        <p:spPr>
          <a:xfrm>
            <a:off x="1959864" y="3141408"/>
            <a:ext cx="156972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1" name="object 221"/>
          <p:cNvSpPr txBox="1"/>
          <p:nvPr/>
        </p:nvSpPr>
        <p:spPr>
          <a:xfrm>
            <a:off x="2116835" y="3141408"/>
            <a:ext cx="148081" cy="153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2" name="object 222"/>
          <p:cNvSpPr txBox="1"/>
          <p:nvPr/>
        </p:nvSpPr>
        <p:spPr>
          <a:xfrm>
            <a:off x="234695" y="3295332"/>
            <a:ext cx="152399" cy="1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3" name="object 223"/>
          <p:cNvSpPr txBox="1"/>
          <p:nvPr/>
        </p:nvSpPr>
        <p:spPr>
          <a:xfrm>
            <a:off x="387095" y="3295332"/>
            <a:ext cx="156972" cy="1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4" name="object 224"/>
          <p:cNvSpPr txBox="1"/>
          <p:nvPr/>
        </p:nvSpPr>
        <p:spPr>
          <a:xfrm>
            <a:off x="544068" y="3295332"/>
            <a:ext cx="156972" cy="1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5" name="object 225"/>
          <p:cNvSpPr txBox="1"/>
          <p:nvPr/>
        </p:nvSpPr>
        <p:spPr>
          <a:xfrm>
            <a:off x="701040" y="3295332"/>
            <a:ext cx="156972" cy="1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6" name="object 226"/>
          <p:cNvSpPr txBox="1"/>
          <p:nvPr/>
        </p:nvSpPr>
        <p:spPr>
          <a:xfrm>
            <a:off x="858011" y="3295332"/>
            <a:ext cx="156971" cy="1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7" name="object 227"/>
          <p:cNvSpPr txBox="1"/>
          <p:nvPr/>
        </p:nvSpPr>
        <p:spPr>
          <a:xfrm>
            <a:off x="1014983" y="3295332"/>
            <a:ext cx="158496" cy="1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8" name="object 228"/>
          <p:cNvSpPr txBox="1"/>
          <p:nvPr/>
        </p:nvSpPr>
        <p:spPr>
          <a:xfrm>
            <a:off x="1173480" y="3295332"/>
            <a:ext cx="156971" cy="1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9" name="object 229"/>
          <p:cNvSpPr txBox="1"/>
          <p:nvPr/>
        </p:nvSpPr>
        <p:spPr>
          <a:xfrm>
            <a:off x="1330452" y="3295332"/>
            <a:ext cx="156972" cy="1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0" name="object 230"/>
          <p:cNvSpPr txBox="1"/>
          <p:nvPr/>
        </p:nvSpPr>
        <p:spPr>
          <a:xfrm>
            <a:off x="1487424" y="3295332"/>
            <a:ext cx="156971" cy="1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1" name="object 231"/>
          <p:cNvSpPr txBox="1"/>
          <p:nvPr/>
        </p:nvSpPr>
        <p:spPr>
          <a:xfrm>
            <a:off x="1644395" y="3295332"/>
            <a:ext cx="155448" cy="1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2" name="object 232"/>
          <p:cNvSpPr txBox="1"/>
          <p:nvPr/>
        </p:nvSpPr>
        <p:spPr>
          <a:xfrm>
            <a:off x="1799844" y="3295332"/>
            <a:ext cx="160019" cy="1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3" name="object 233"/>
          <p:cNvSpPr txBox="1"/>
          <p:nvPr/>
        </p:nvSpPr>
        <p:spPr>
          <a:xfrm>
            <a:off x="1959864" y="3295332"/>
            <a:ext cx="156972" cy="1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4" name="object 234"/>
          <p:cNvSpPr txBox="1"/>
          <p:nvPr/>
        </p:nvSpPr>
        <p:spPr>
          <a:xfrm>
            <a:off x="2116835" y="3295332"/>
            <a:ext cx="148081" cy="1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5" name="object 235"/>
          <p:cNvSpPr txBox="1"/>
          <p:nvPr/>
        </p:nvSpPr>
        <p:spPr>
          <a:xfrm>
            <a:off x="739901" y="1329690"/>
            <a:ext cx="161544" cy="184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6" name="object 236"/>
          <p:cNvSpPr txBox="1"/>
          <p:nvPr/>
        </p:nvSpPr>
        <p:spPr>
          <a:xfrm>
            <a:off x="739901" y="1514094"/>
            <a:ext cx="161544" cy="184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7" name="object 237"/>
          <p:cNvSpPr txBox="1"/>
          <p:nvPr/>
        </p:nvSpPr>
        <p:spPr>
          <a:xfrm>
            <a:off x="5129021" y="951738"/>
            <a:ext cx="3665728" cy="336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2136">
              <a:lnSpc>
                <a:spcPct val="110839"/>
              </a:lnSpc>
              <a:spcBef>
                <a:spcPts val="495"/>
              </a:spcBef>
            </a:pP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am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p-up</a:t>
            </a:r>
            <a:r>
              <a:rPr sz="1200" spc="-7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d</a:t>
            </a:r>
            <a:r>
              <a:rPr sz="12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wn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200" spc="-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l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-5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-1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ou</a:t>
            </a:r>
            <a:r>
              <a:rPr sz="1200" spc="1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ng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5129021" y="1287780"/>
            <a:ext cx="3665728" cy="47693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0451">
              <a:lnSpc>
                <a:spcPct val="110839"/>
              </a:lnSpc>
              <a:spcBef>
                <a:spcPts val="200"/>
              </a:spcBef>
            </a:pP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ppl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y</a:t>
            </a:r>
            <a:r>
              <a:rPr sz="1200" spc="-6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-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f</a:t>
            </a:r>
            <a:r>
              <a:rPr sz="1200" spc="-25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o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ng</a:t>
            </a:r>
            <a:r>
              <a:rPr sz="1200" spc="-5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un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-38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t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ro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u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g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h</a:t>
            </a:r>
            <a:r>
              <a:rPr sz="1200" spc="-61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z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-52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1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s</a:t>
            </a:r>
            <a:r>
              <a:rPr sz="1200" spc="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ch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me</a:t>
            </a:r>
            <a:endParaRPr sz="1200">
              <a:latin typeface="Segoe UI Semilight"/>
              <a:cs typeface="Segoe UI Semilight"/>
            </a:endParaRPr>
          </a:p>
          <a:p>
            <a:pPr marL="60451">
              <a:lnSpc>
                <a:spcPts val="1440"/>
              </a:lnSpc>
              <a:spcBef>
                <a:spcPts val="72"/>
              </a:spcBef>
            </a:pPr>
            <a:r>
              <a:rPr sz="12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Num</a:t>
            </a:r>
            <a:r>
              <a:rPr sz="1200" spc="-4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be</a:t>
            </a:r>
            <a:r>
              <a:rPr sz="12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r</a:t>
            </a:r>
            <a:r>
              <a:rPr sz="1200" spc="-37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 </a:t>
            </a:r>
            <a:r>
              <a:rPr sz="1200" spc="-29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f un</a:t>
            </a:r>
            <a:r>
              <a:rPr sz="1200" spc="-4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solidFill>
                  <a:srgbClr val="808080"/>
                </a:solidFill>
                <a:latin typeface="Segoe UI Semilight"/>
                <a:cs typeface="Segoe UI Semilight"/>
              </a:rPr>
              <a:t>ts</a:t>
            </a:r>
            <a:endParaRPr sz="1200">
              <a:latin typeface="Segoe UI Semilight"/>
              <a:cs typeface="Segoe UI Semilight"/>
            </a:endParaRPr>
          </a:p>
          <a:p>
            <a:pPr marR="433317" algn="r">
              <a:lnSpc>
                <a:spcPct val="110839"/>
              </a:lnSpc>
              <a:spcBef>
                <a:spcPts val="1418"/>
              </a:spcBef>
              <a:tabLst>
                <a:tab pos="1155700" algn="l"/>
                <a:tab pos="2324100" algn="l"/>
              </a:tabLst>
            </a:pPr>
            <a:r>
              <a:rPr sz="1200" spc="0" dirty="0" smtClean="0">
                <a:latin typeface="Segoe UI Semilight"/>
                <a:cs typeface="Segoe UI Semilight"/>
              </a:rPr>
              <a:t>4</a:t>
            </a:r>
            <a:r>
              <a:rPr sz="1200" spc="4" dirty="0" smtClean="0">
                <a:latin typeface="Segoe UI Semilight"/>
                <a:cs typeface="Segoe UI Semilight"/>
              </a:rPr>
              <a:t>5</a:t>
            </a:r>
            <a:r>
              <a:rPr sz="1200" spc="0" dirty="0" smtClean="0">
                <a:latin typeface="Segoe UI Semilight"/>
                <a:cs typeface="Segoe UI Semilight"/>
              </a:rPr>
              <a:t>,</a:t>
            </a:r>
            <a:r>
              <a:rPr sz="1200" spc="4" dirty="0" smtClean="0">
                <a:latin typeface="Segoe UI Semilight"/>
                <a:cs typeface="Segoe UI Semilight"/>
              </a:rPr>
              <a:t>6</a:t>
            </a:r>
            <a:r>
              <a:rPr sz="1200" spc="0" dirty="0" smtClean="0">
                <a:latin typeface="Segoe UI Semilight"/>
                <a:cs typeface="Segoe UI Semilight"/>
              </a:rPr>
              <a:t>00	3</a:t>
            </a:r>
            <a:r>
              <a:rPr sz="1200" spc="4" dirty="0" smtClean="0">
                <a:latin typeface="Segoe UI Semilight"/>
                <a:cs typeface="Segoe UI Semilight"/>
              </a:rPr>
              <a:t>4</a:t>
            </a:r>
            <a:r>
              <a:rPr sz="1200" spc="0" dirty="0" smtClean="0">
                <a:latin typeface="Segoe UI Semilight"/>
                <a:cs typeface="Segoe UI Semilight"/>
              </a:rPr>
              <a:t>,4</a:t>
            </a:r>
            <a:r>
              <a:rPr sz="1200" spc="4" dirty="0" smtClean="0">
                <a:latin typeface="Segoe UI Semilight"/>
                <a:cs typeface="Segoe UI Semilight"/>
              </a:rPr>
              <a:t>0</a:t>
            </a:r>
            <a:r>
              <a:rPr sz="1200" spc="0" dirty="0" smtClean="0">
                <a:latin typeface="Segoe UI Semilight"/>
                <a:cs typeface="Segoe UI Semilight"/>
              </a:rPr>
              <a:t>0	</a:t>
            </a:r>
            <a:r>
              <a:rPr sz="1200" spc="-6" dirty="0" smtClean="0">
                <a:latin typeface="Segoe UI Semilight"/>
                <a:cs typeface="Segoe UI Semilight"/>
              </a:rPr>
              <a:t>8</a:t>
            </a:r>
            <a:r>
              <a:rPr sz="1200" spc="-1" dirty="0" smtClean="0">
                <a:latin typeface="Segoe UI Semilight"/>
                <a:cs typeface="Segoe UI Semilight"/>
              </a:rPr>
              <a:t>0</a:t>
            </a:r>
            <a:r>
              <a:rPr sz="1200" spc="0" dirty="0" smtClean="0">
                <a:latin typeface="Segoe UI Semilight"/>
                <a:cs typeface="Segoe UI Semilight"/>
              </a:rPr>
              <a:t>,</a:t>
            </a:r>
            <a:r>
              <a:rPr sz="1200" spc="4" dirty="0" smtClean="0">
                <a:latin typeface="Segoe UI Semilight"/>
                <a:cs typeface="Segoe UI Semilight"/>
              </a:rPr>
              <a:t>0</a:t>
            </a:r>
            <a:r>
              <a:rPr sz="1200" spc="-6" dirty="0" smtClean="0">
                <a:latin typeface="Segoe UI Semilight"/>
                <a:cs typeface="Segoe UI Semilight"/>
              </a:rPr>
              <a:t>00</a:t>
            </a:r>
            <a:endParaRPr sz="1200">
              <a:latin typeface="Segoe UI Semilight"/>
              <a:cs typeface="Segoe UI Semilight"/>
            </a:endParaRPr>
          </a:p>
          <a:p>
            <a:pPr marR="442558" algn="r">
              <a:lnSpc>
                <a:spcPct val="110839"/>
              </a:lnSpc>
              <a:spcBef>
                <a:spcPts val="993"/>
              </a:spcBef>
            </a:pPr>
            <a:r>
              <a:rPr sz="1200" spc="-34" dirty="0" smtClean="0">
                <a:latin typeface="Segoe UI Semilight"/>
                <a:cs typeface="Segoe UI Semilight"/>
              </a:rPr>
              <a:t>20</a:t>
            </a:r>
            <a:r>
              <a:rPr sz="1200" spc="34" dirty="0" smtClean="0">
                <a:latin typeface="Segoe UI Semilight"/>
                <a:cs typeface="Segoe UI Semilight"/>
              </a:rPr>
              <a:t>,</a:t>
            </a:r>
            <a:r>
              <a:rPr sz="1200" spc="-34" dirty="0" smtClean="0">
                <a:latin typeface="Segoe UI Semilight"/>
                <a:cs typeface="Segoe UI Semilight"/>
              </a:rPr>
              <a:t>00</a:t>
            </a:r>
            <a:r>
              <a:rPr sz="1200" spc="0" dirty="0" smtClean="0">
                <a:latin typeface="Segoe UI Semilight"/>
                <a:cs typeface="Segoe UI Semilight"/>
              </a:rPr>
              <a:t>0</a:t>
            </a:r>
            <a:endParaRPr sz="1200">
              <a:latin typeface="Segoe UI Semilight"/>
              <a:cs typeface="Segoe UI Semilight"/>
            </a:endParaRPr>
          </a:p>
          <a:p>
            <a:pPr marR="495429" algn="r">
              <a:lnSpc>
                <a:spcPct val="110839"/>
              </a:lnSpc>
              <a:spcBef>
                <a:spcPts val="5073"/>
              </a:spcBef>
              <a:tabLst>
                <a:tab pos="1143000" algn="l"/>
                <a:tab pos="2413000" algn="l"/>
              </a:tabLst>
            </a:pPr>
            <a:r>
              <a:rPr sz="1200" spc="0" dirty="0" smtClean="0">
                <a:latin typeface="Segoe UI Semilight"/>
                <a:cs typeface="Segoe UI Semilight"/>
              </a:rPr>
              <a:t>Phase</a:t>
            </a:r>
            <a:r>
              <a:rPr sz="1200" spc="-40" dirty="0" smtClean="0"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1</a:t>
            </a:r>
            <a:r>
              <a:rPr sz="1200" spc="0" dirty="0" smtClean="0">
                <a:latin typeface="Segoe UI Semilight"/>
                <a:cs typeface="Segoe UI Semilight"/>
              </a:rPr>
              <a:t>:	Pha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-11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2</a:t>
            </a:r>
            <a:r>
              <a:rPr sz="1200" spc="0" dirty="0" smtClean="0">
                <a:latin typeface="Segoe UI Semilight"/>
                <a:cs typeface="Segoe UI Semilight"/>
              </a:rPr>
              <a:t>:	</a:t>
            </a:r>
            <a:r>
              <a:rPr sz="1200" spc="-121" dirty="0" smtClean="0">
                <a:latin typeface="Segoe UI Semilight"/>
                <a:cs typeface="Segoe UI Semilight"/>
              </a:rPr>
              <a:t>T</a:t>
            </a:r>
            <a:r>
              <a:rPr sz="1200" spc="-4" dirty="0" smtClean="0">
                <a:latin typeface="Segoe UI Semilight"/>
                <a:cs typeface="Segoe UI Semilight"/>
              </a:rPr>
              <a:t>otal</a:t>
            </a:r>
            <a:endParaRPr sz="1200">
              <a:latin typeface="Segoe UI Semilight"/>
              <a:cs typeface="Segoe UI Semilight"/>
            </a:endParaRPr>
          </a:p>
          <a:p>
            <a:pPr marL="346963">
              <a:lnSpc>
                <a:spcPts val="1440"/>
              </a:lnSpc>
              <a:spcBef>
                <a:spcPts val="72"/>
              </a:spcBef>
              <a:tabLst>
                <a:tab pos="1498600" algn="l"/>
              </a:tabLst>
            </a:pPr>
            <a:r>
              <a:rPr sz="1200" spc="0" dirty="0" smtClean="0">
                <a:latin typeface="Segoe UI Semilight"/>
                <a:cs typeface="Segoe UI Semilight"/>
              </a:rPr>
              <a:t>2</a:t>
            </a:r>
            <a:r>
              <a:rPr sz="1200" spc="4" dirty="0" smtClean="0">
                <a:latin typeface="Segoe UI Semilight"/>
                <a:cs typeface="Segoe UI Semilight"/>
              </a:rPr>
              <a:t>01</a:t>
            </a:r>
            <a:r>
              <a:rPr sz="1200" spc="0" dirty="0" smtClean="0">
                <a:latin typeface="Segoe UI Semilight"/>
                <a:cs typeface="Segoe UI Semilight"/>
              </a:rPr>
              <a:t>9</a:t>
            </a:r>
            <a:r>
              <a:rPr sz="1200" spc="4" dirty="0" smtClean="0">
                <a:latin typeface="Segoe UI Semilight"/>
                <a:cs typeface="Segoe UI Semilight"/>
              </a:rPr>
              <a:t>/</a:t>
            </a:r>
            <a:r>
              <a:rPr sz="1200" spc="0" dirty="0" smtClean="0">
                <a:latin typeface="Segoe UI Semilight"/>
                <a:cs typeface="Segoe UI Semilight"/>
              </a:rPr>
              <a:t>2</a:t>
            </a:r>
            <a:r>
              <a:rPr sz="1200" spc="4" dirty="0" smtClean="0">
                <a:latin typeface="Segoe UI Semilight"/>
                <a:cs typeface="Segoe UI Semilight"/>
              </a:rPr>
              <a:t>0</a:t>
            </a:r>
            <a:r>
              <a:rPr sz="1200" spc="0" dirty="0" smtClean="0">
                <a:latin typeface="Segoe UI Semilight"/>
                <a:cs typeface="Segoe UI Semilight"/>
              </a:rPr>
              <a:t>20	2</a:t>
            </a:r>
            <a:r>
              <a:rPr sz="1200" spc="4" dirty="0" smtClean="0">
                <a:latin typeface="Segoe UI Semilight"/>
                <a:cs typeface="Segoe UI Semilight"/>
              </a:rPr>
              <a:t>0</a:t>
            </a:r>
            <a:r>
              <a:rPr sz="1200" spc="0" dirty="0" smtClean="0">
                <a:latin typeface="Segoe UI Semilight"/>
                <a:cs typeface="Segoe UI Semilight"/>
              </a:rPr>
              <a:t>2</a:t>
            </a:r>
            <a:r>
              <a:rPr sz="1200" spc="9" dirty="0" smtClean="0">
                <a:latin typeface="Segoe UI Semilight"/>
                <a:cs typeface="Segoe UI Semilight"/>
              </a:rPr>
              <a:t>1</a:t>
            </a:r>
            <a:r>
              <a:rPr sz="1200" spc="0" dirty="0" smtClean="0">
                <a:latin typeface="Segoe UI Semilight"/>
                <a:cs typeface="Segoe UI Semilight"/>
              </a:rPr>
              <a:t>/</a:t>
            </a:r>
            <a:r>
              <a:rPr sz="1200" spc="4" dirty="0" smtClean="0">
                <a:latin typeface="Segoe UI Semilight"/>
                <a:cs typeface="Segoe UI Semilight"/>
              </a:rPr>
              <a:t>2</a:t>
            </a:r>
            <a:r>
              <a:rPr sz="1200" spc="0" dirty="0" smtClean="0">
                <a:latin typeface="Segoe UI Semilight"/>
                <a:cs typeface="Segoe UI Semilight"/>
              </a:rPr>
              <a:t>0</a:t>
            </a:r>
            <a:r>
              <a:rPr sz="1200" spc="4" dirty="0" smtClean="0">
                <a:latin typeface="Segoe UI Semilight"/>
                <a:cs typeface="Segoe UI Semilight"/>
              </a:rPr>
              <a:t>2</a:t>
            </a:r>
            <a:r>
              <a:rPr sz="1200" spc="0" dirty="0" smtClean="0">
                <a:latin typeface="Segoe UI Semilight"/>
                <a:cs typeface="Segoe UI Semilight"/>
              </a:rPr>
              <a:t>2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7540752" y="3680460"/>
            <a:ext cx="1108455" cy="2322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>
              <a:lnSpc>
                <a:spcPts val="550"/>
              </a:lnSpc>
              <a:spcBef>
                <a:spcPts val="43"/>
              </a:spcBef>
            </a:pPr>
            <a:endParaRPr sz="550"/>
          </a:p>
          <a:p>
            <a:pPr marL="266065" marR="79891" indent="-192024">
              <a:lnSpc>
                <a:spcPts val="1440"/>
              </a:lnSpc>
              <a:spcBef>
                <a:spcPts val="72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4</a:t>
            </a:r>
            <a:r>
              <a:rPr sz="1200" spc="4" dirty="0" smtClean="0">
                <a:latin typeface="Segoe UI Semilight"/>
                <a:cs typeface="Segoe UI Semilight"/>
              </a:rPr>
              <a:t>3</a:t>
            </a:r>
            <a:r>
              <a:rPr sz="1200" spc="0" dirty="0" smtClean="0">
                <a:latin typeface="Segoe UI Semilight"/>
                <a:cs typeface="Segoe UI Semilight"/>
              </a:rPr>
              <a:t>1 as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9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ati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n 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“M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ah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ibe</a:t>
            </a:r>
            <a:r>
              <a:rPr sz="1200" spc="7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”</a:t>
            </a:r>
            <a:r>
              <a:rPr sz="1200" spc="0" dirty="0" smtClean="0">
                <a:latin typeface="Segoe UI Semilight"/>
                <a:cs typeface="Segoe UI Semilight"/>
              </a:rPr>
              <a:t>/</a:t>
            </a:r>
            <a:endParaRPr sz="1200">
              <a:latin typeface="Segoe UI Semilight"/>
              <a:cs typeface="Segoe UI Semilight"/>
            </a:endParaRPr>
          </a:p>
          <a:p>
            <a:pPr marL="266065">
              <a:lnSpc>
                <a:spcPts val="1455"/>
              </a:lnSpc>
              <a:spcBef>
                <a:spcPts val="0"/>
              </a:spcBef>
            </a:pPr>
            <a:r>
              <a:rPr sz="1200" spc="4" dirty="0" smtClean="0">
                <a:latin typeface="Segoe UI Semilight"/>
                <a:cs typeface="Segoe UI Semilight"/>
              </a:rPr>
              <a:t>8620</a:t>
            </a:r>
            <a:endParaRPr sz="1200">
              <a:latin typeface="Segoe UI Semilight"/>
              <a:cs typeface="Segoe UI Semilight"/>
            </a:endParaRPr>
          </a:p>
          <a:p>
            <a:pPr marL="266065">
              <a:lnSpc>
                <a:spcPts val="1440"/>
              </a:lnSpc>
            </a:pPr>
            <a:r>
              <a:rPr sz="1200" spc="0" dirty="0" smtClean="0">
                <a:latin typeface="Segoe UI Semilight"/>
                <a:cs typeface="Segoe UI Semilight"/>
              </a:rPr>
              <a:t>h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us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h</a:t>
            </a:r>
            <a:r>
              <a:rPr sz="1200" spc="-4" dirty="0" smtClean="0">
                <a:latin typeface="Segoe UI Semilight"/>
                <a:cs typeface="Segoe UI Semilight"/>
              </a:rPr>
              <a:t>old</a:t>
            </a:r>
            <a:r>
              <a:rPr sz="1200" spc="0" dirty="0" smtClean="0">
                <a:latin typeface="Segoe UI Semilight"/>
                <a:cs typeface="Segoe UI Semilight"/>
              </a:rPr>
              <a:t>s</a:t>
            </a:r>
            <a:endParaRPr sz="1200">
              <a:latin typeface="Segoe UI Semilight"/>
              <a:cs typeface="Segoe UI Semilight"/>
            </a:endParaRPr>
          </a:p>
          <a:p>
            <a:pPr marL="266065">
              <a:lnSpc>
                <a:spcPts val="1440"/>
              </a:lnSpc>
            </a:pPr>
            <a:r>
              <a:rPr sz="1200" spc="0" dirty="0" smtClean="0">
                <a:latin typeface="Segoe UI Semilight"/>
                <a:cs typeface="Segoe UI Semilight"/>
              </a:rPr>
              <a:t>/</a:t>
            </a:r>
            <a:r>
              <a:rPr sz="1200" spc="-4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~</a:t>
            </a:r>
            <a:r>
              <a:rPr sz="1200" spc="4" dirty="0" smtClean="0">
                <a:latin typeface="Segoe UI Semilight"/>
                <a:cs typeface="Segoe UI Semilight"/>
              </a:rPr>
              <a:t>3</a:t>
            </a:r>
            <a:r>
              <a:rPr sz="1200" spc="0" dirty="0" smtClean="0">
                <a:latin typeface="Segoe UI Semilight"/>
                <a:cs typeface="Segoe UI Semilight"/>
              </a:rPr>
              <a:t>4,</a:t>
            </a:r>
            <a:r>
              <a:rPr sz="1200" spc="4" dirty="0" smtClean="0">
                <a:latin typeface="Segoe UI Semilight"/>
                <a:cs typeface="Segoe UI Semilight"/>
              </a:rPr>
              <a:t>0</a:t>
            </a:r>
            <a:r>
              <a:rPr sz="1200" spc="0" dirty="0" smtClean="0">
                <a:latin typeface="Segoe UI Semilight"/>
                <a:cs typeface="Segoe UI Semilight"/>
              </a:rPr>
              <a:t>00</a:t>
            </a:r>
            <a:endParaRPr sz="1200">
              <a:latin typeface="Segoe UI Semilight"/>
              <a:cs typeface="Segoe UI Semilight"/>
            </a:endParaRPr>
          </a:p>
          <a:p>
            <a:pPr marL="266065">
              <a:lnSpc>
                <a:spcPts val="1440"/>
              </a:lnSpc>
            </a:pPr>
            <a:r>
              <a:rPr sz="1200" spc="-4" dirty="0" smtClean="0">
                <a:latin typeface="Segoe UI Semilight"/>
                <a:cs typeface="Segoe UI Semilight"/>
              </a:rPr>
              <a:t>peopl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endParaRPr sz="1200">
              <a:latin typeface="Segoe UI Semilight"/>
              <a:cs typeface="Segoe UI Semilight"/>
            </a:endParaRPr>
          </a:p>
          <a:p>
            <a:pPr marL="266065" marR="58881" indent="-192024">
              <a:lnSpc>
                <a:spcPts val="1440"/>
              </a:lnSpc>
              <a:spcBef>
                <a:spcPts val="706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L</a:t>
            </a:r>
            <a:r>
              <a:rPr sz="1200" spc="0" dirty="0" smtClean="0">
                <a:latin typeface="Segoe UI Semilight"/>
                <a:cs typeface="Segoe UI Semilight"/>
              </a:rPr>
              <a:t>and 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egi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t</a:t>
            </a:r>
            <a:r>
              <a:rPr sz="1200" spc="4" dirty="0" smtClean="0"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latin typeface="Segoe UI Semilight"/>
                <a:cs typeface="Segoe UI Semilight"/>
              </a:rPr>
              <a:t>ati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n </a:t>
            </a:r>
            <a:r>
              <a:rPr sz="1200" spc="-4" dirty="0" smtClean="0">
                <a:latin typeface="Segoe UI Semilight"/>
                <a:cs typeface="Segoe UI Semilight"/>
              </a:rPr>
              <a:t>p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9" dirty="0" smtClean="0">
                <a:latin typeface="Segoe UI Semilight"/>
                <a:cs typeface="Segoe UI Semilight"/>
              </a:rPr>
              <a:t>e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s</a:t>
            </a:r>
            <a:r>
              <a:rPr sz="1200" spc="-22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s </a:t>
            </a:r>
            <a:r>
              <a:rPr sz="1200" spc="-4" dirty="0" smtClean="0">
                <a:latin typeface="Segoe UI Semilight"/>
                <a:cs typeface="Segoe UI Semilight"/>
              </a:rPr>
              <a:t>co</a:t>
            </a:r>
            <a:r>
              <a:rPr sz="1200" spc="0" dirty="0" smtClean="0">
                <a:latin typeface="Segoe UI Semilight"/>
                <a:cs typeface="Segoe UI Semilight"/>
              </a:rPr>
              <a:t>m</a:t>
            </a:r>
            <a:r>
              <a:rPr sz="1200" spc="-9" dirty="0" smtClean="0">
                <a:latin typeface="Segoe UI Semilight"/>
                <a:cs typeface="Segoe UI Semilight"/>
              </a:rPr>
              <a:t>p</a:t>
            </a:r>
            <a:r>
              <a:rPr sz="1200" spc="-4" dirty="0" smtClean="0">
                <a:latin typeface="Segoe UI Semilight"/>
                <a:cs typeface="Segoe UI Semilight"/>
              </a:rPr>
              <a:t>le</a:t>
            </a:r>
            <a:r>
              <a:rPr sz="1200" spc="-9" dirty="0" smtClean="0"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5216652" y="3668268"/>
            <a:ext cx="2220976" cy="2322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434" marR="49528" algn="ctr">
              <a:lnSpc>
                <a:spcPct val="95825"/>
              </a:lnSpc>
              <a:spcBef>
                <a:spcPts val="330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56</a:t>
            </a:r>
            <a:r>
              <a:rPr sz="1200" spc="0" dirty="0" smtClean="0">
                <a:latin typeface="Segoe UI Semilight"/>
                <a:cs typeface="Segoe UI Semilight"/>
              </a:rPr>
              <a:t>9</a:t>
            </a:r>
            <a:r>
              <a:rPr sz="1200" spc="-23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as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9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ati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ns</a:t>
            </a:r>
            <a:r>
              <a:rPr sz="1200" spc="-27" dirty="0" smtClean="0"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“M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ah</a:t>
            </a:r>
            <a:r>
              <a:rPr sz="1200" spc="-4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ibe</a:t>
            </a:r>
            <a:r>
              <a:rPr sz="1200" spc="6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”</a:t>
            </a:r>
            <a:r>
              <a:rPr sz="1200" spc="-9" dirty="0" smtClean="0">
                <a:solidFill>
                  <a:srgbClr val="0A3583"/>
                </a:solidFill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/</a:t>
            </a:r>
            <a:endParaRPr sz="1200">
              <a:latin typeface="Segoe UI Semilight"/>
              <a:cs typeface="Segoe UI Semilight"/>
            </a:endParaRPr>
          </a:p>
          <a:p>
            <a:pPr marL="266446">
              <a:lnSpc>
                <a:spcPts val="1425"/>
              </a:lnSpc>
              <a:spcBef>
                <a:spcPts val="71"/>
              </a:spcBef>
            </a:pPr>
            <a:r>
              <a:rPr sz="1200" spc="4" dirty="0" smtClean="0">
                <a:latin typeface="Segoe UI Semilight"/>
                <a:cs typeface="Segoe UI Semilight"/>
              </a:rPr>
              <a:t>11</a:t>
            </a:r>
            <a:r>
              <a:rPr sz="1200" spc="0" dirty="0" smtClean="0">
                <a:latin typeface="Segoe UI Semilight"/>
                <a:cs typeface="Segoe UI Semilight"/>
              </a:rPr>
              <a:t>,</a:t>
            </a:r>
            <a:r>
              <a:rPr sz="1200" spc="4" dirty="0" smtClean="0">
                <a:latin typeface="Segoe UI Semilight"/>
                <a:cs typeface="Segoe UI Semilight"/>
              </a:rPr>
              <a:t>38</a:t>
            </a:r>
            <a:r>
              <a:rPr sz="1200" spc="0" dirty="0" smtClean="0">
                <a:latin typeface="Segoe UI Semilight"/>
                <a:cs typeface="Segoe UI Semilight"/>
              </a:rPr>
              <a:t>0</a:t>
            </a:r>
            <a:r>
              <a:rPr sz="1200" spc="-22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hou</a:t>
            </a:r>
            <a:r>
              <a:rPr sz="1200" spc="9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eho</a:t>
            </a:r>
            <a:r>
              <a:rPr sz="1200" spc="-4" dirty="0" smtClean="0">
                <a:latin typeface="Segoe UI Semilight"/>
                <a:cs typeface="Segoe UI Semilight"/>
              </a:rPr>
              <a:t>l</a:t>
            </a:r>
            <a:r>
              <a:rPr sz="1200" spc="0" dirty="0" smtClean="0">
                <a:latin typeface="Segoe UI Semilight"/>
                <a:cs typeface="Segoe UI Semilight"/>
              </a:rPr>
              <a:t>ds</a:t>
            </a:r>
            <a:r>
              <a:rPr sz="1200" spc="-12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/</a:t>
            </a:r>
            <a:r>
              <a:rPr sz="1200" spc="-4" dirty="0" smtClean="0"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~60</a:t>
            </a:r>
            <a:r>
              <a:rPr sz="1200" spc="0" dirty="0" smtClean="0">
                <a:latin typeface="Segoe UI Semilight"/>
                <a:cs typeface="Segoe UI Semilight"/>
              </a:rPr>
              <a:t>,</a:t>
            </a:r>
            <a:r>
              <a:rPr sz="1200" spc="4" dirty="0" smtClean="0">
                <a:latin typeface="Segoe UI Semilight"/>
                <a:cs typeface="Segoe UI Semilight"/>
              </a:rPr>
              <a:t>00</a:t>
            </a:r>
            <a:r>
              <a:rPr sz="1200" spc="0" dirty="0" smtClean="0">
                <a:latin typeface="Segoe UI Semilight"/>
                <a:cs typeface="Segoe UI Semilight"/>
              </a:rPr>
              <a:t>0</a:t>
            </a:r>
            <a:endParaRPr sz="1200">
              <a:latin typeface="Segoe UI Semilight"/>
              <a:cs typeface="Segoe UI Semilight"/>
            </a:endParaRPr>
          </a:p>
          <a:p>
            <a:pPr marL="266446">
              <a:lnSpc>
                <a:spcPts val="1440"/>
              </a:lnSpc>
              <a:spcBef>
                <a:spcPts val="0"/>
              </a:spcBef>
            </a:pPr>
            <a:r>
              <a:rPr sz="1200" spc="0" dirty="0" smtClean="0">
                <a:latin typeface="Segoe UI Semilight"/>
                <a:cs typeface="Segoe UI Semilight"/>
              </a:rPr>
              <a:t>p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o</a:t>
            </a:r>
            <a:r>
              <a:rPr sz="1200" spc="-4" dirty="0" smtClean="0">
                <a:latin typeface="Segoe UI Semilight"/>
                <a:cs typeface="Segoe UI Semilight"/>
              </a:rPr>
              <a:t>pl</a:t>
            </a:r>
            <a:r>
              <a:rPr sz="1200" spc="0" dirty="0" smtClean="0">
                <a:latin typeface="Segoe UI Semilight"/>
                <a:cs typeface="Segoe UI Semilight"/>
              </a:rPr>
              <a:t>e.</a:t>
            </a:r>
            <a:endParaRPr sz="1200">
              <a:latin typeface="Segoe UI Semilight"/>
              <a:cs typeface="Segoe UI Semilight"/>
            </a:endParaRPr>
          </a:p>
          <a:p>
            <a:pPr marL="266446" marR="238566" indent="-192024">
              <a:lnSpc>
                <a:spcPts val="1724"/>
              </a:lnSpc>
              <a:spcBef>
                <a:spcPts val="517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Con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truction</a:t>
            </a:r>
            <a:r>
              <a:rPr sz="1200" spc="14" dirty="0" smtClean="0">
                <a:latin typeface="Segoe UI Semilight"/>
                <a:cs typeface="Segoe UI Semilight"/>
              </a:rPr>
              <a:t> </a:t>
            </a:r>
            <a:r>
              <a:rPr sz="1200" spc="-25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f </a:t>
            </a:r>
            <a:r>
              <a:rPr sz="1200" spc="4" dirty="0" smtClean="0">
                <a:latin typeface="Segoe UI Semilight"/>
                <a:cs typeface="Segoe UI Semilight"/>
              </a:rPr>
              <a:t>9</a:t>
            </a:r>
            <a:r>
              <a:rPr sz="1200" spc="0" dirty="0" smtClean="0">
                <a:latin typeface="Segoe UI Semilight"/>
                <a:cs typeface="Segoe UI Semilight"/>
              </a:rPr>
              <a:t>4.5 </a:t>
            </a:r>
            <a:endParaRPr sz="1200">
              <a:latin typeface="Segoe UI Semilight"/>
              <a:cs typeface="Segoe UI Semilight"/>
            </a:endParaRPr>
          </a:p>
          <a:p>
            <a:pPr marL="266446" marR="238566">
              <a:lnSpc>
                <a:spcPts val="1427"/>
              </a:lnSpc>
            </a:pPr>
            <a:r>
              <a:rPr sz="1200" spc="0" dirty="0" smtClean="0">
                <a:latin typeface="Segoe UI Semilight"/>
                <a:cs typeface="Segoe UI Semilight"/>
              </a:rPr>
              <a:t>hecta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latin typeface="Segoe UI Semilight"/>
                <a:cs typeface="Segoe UI Semilight"/>
              </a:rPr>
              <a:t>es</a:t>
            </a:r>
            <a:r>
              <a:rPr sz="1200" spc="-43" dirty="0" smtClean="0"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t</a:t>
            </a:r>
            <a:r>
              <a:rPr sz="1200" spc="4" dirty="0" smtClean="0">
                <a:latin typeface="Segoe UI Semilight"/>
                <a:cs typeface="Segoe UI Semilight"/>
              </a:rPr>
              <a:t>a</a:t>
            </a:r>
            <a:r>
              <a:rPr sz="1200" spc="39" dirty="0" smtClean="0">
                <a:latin typeface="Segoe UI Semilight"/>
                <a:cs typeface="Segoe UI Semilight"/>
              </a:rPr>
              <a:t>r</a:t>
            </a:r>
            <a:r>
              <a:rPr sz="1200" spc="-9" dirty="0" smtClean="0"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latin typeface="Segoe UI Semilight"/>
                <a:cs typeface="Segoe UI Semilight"/>
              </a:rPr>
              <a:t>ed</a:t>
            </a:r>
            <a:r>
              <a:rPr sz="1200" spc="-30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on</a:t>
            </a:r>
            <a:r>
              <a:rPr sz="1200" spc="4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t</a:t>
            </a:r>
            <a:r>
              <a:rPr sz="1200" spc="4" dirty="0" smtClean="0">
                <a:latin typeface="Segoe UI Semilight"/>
                <a:cs typeface="Segoe UI Semilight"/>
              </a:rPr>
              <a:t>h</a:t>
            </a:r>
            <a:r>
              <a:rPr sz="1200" spc="0" dirty="0" smtClean="0">
                <a:latin typeface="Segoe UI Semilight"/>
                <a:cs typeface="Segoe UI Semilight"/>
              </a:rPr>
              <a:t>e </a:t>
            </a:r>
            <a:endParaRPr sz="1200">
              <a:latin typeface="Segoe UI Semilight"/>
              <a:cs typeface="Segoe UI Semilight"/>
            </a:endParaRPr>
          </a:p>
          <a:p>
            <a:pPr marL="266446" marR="238566">
              <a:lnSpc>
                <a:spcPts val="1439"/>
              </a:lnSpc>
            </a:pPr>
            <a:r>
              <a:rPr sz="1200" spc="0" dirty="0" smtClean="0">
                <a:latin typeface="Segoe UI Semilight"/>
                <a:cs typeface="Segoe UI Semilight"/>
              </a:rPr>
              <a:t>week</a:t>
            </a:r>
            <a:r>
              <a:rPr sz="1200" spc="-41" dirty="0" smtClean="0">
                <a:latin typeface="Segoe UI Semilight"/>
                <a:cs typeface="Segoe UI Semilight"/>
              </a:rPr>
              <a:t> </a:t>
            </a:r>
            <a:r>
              <a:rPr sz="1200" spc="-25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f </a:t>
            </a:r>
            <a:r>
              <a:rPr sz="1200" spc="4" dirty="0" smtClean="0">
                <a:latin typeface="Segoe UI Semilight"/>
                <a:cs typeface="Segoe UI Semilight"/>
              </a:rPr>
              <a:t>M</a:t>
            </a:r>
            <a:r>
              <a:rPr sz="1200" spc="0" dirty="0" smtClean="0">
                <a:latin typeface="Segoe UI Semilight"/>
                <a:cs typeface="Segoe UI Semilight"/>
              </a:rPr>
              <a:t>ay</a:t>
            </a:r>
            <a:r>
              <a:rPr sz="1200" spc="-9" dirty="0" smtClean="0"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2</a:t>
            </a:r>
            <a:r>
              <a:rPr sz="1200" spc="-9" dirty="0" smtClean="0">
                <a:latin typeface="Segoe UI Semilight"/>
                <a:cs typeface="Segoe UI Semilight"/>
              </a:rPr>
              <a:t>2</a:t>
            </a:r>
            <a:r>
              <a:rPr sz="1200" spc="0" baseline="21928" dirty="0" smtClean="0">
                <a:latin typeface="Segoe UI Semilight"/>
                <a:cs typeface="Segoe UI Semilight"/>
              </a:rPr>
              <a:t>nd</a:t>
            </a:r>
            <a:r>
              <a:rPr sz="1200" spc="96" baseline="21928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n</a:t>
            </a:r>
            <a:r>
              <a:rPr sz="1200" spc="-4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9</a:t>
            </a:r>
            <a:r>
              <a:rPr sz="1200" spc="4" dirty="0" smtClean="0">
                <a:latin typeface="Segoe UI Semilight"/>
                <a:cs typeface="Segoe UI Semilight"/>
              </a:rPr>
              <a:t>4</a:t>
            </a:r>
            <a:r>
              <a:rPr sz="1200" spc="0" dirty="0" smtClean="0">
                <a:latin typeface="Segoe UI Semilight"/>
                <a:cs typeface="Segoe UI Semilight"/>
              </a:rPr>
              <a:t>.5 </a:t>
            </a:r>
            <a:endParaRPr sz="1200">
              <a:latin typeface="Segoe UI Semilight"/>
              <a:cs typeface="Segoe UI Semilight"/>
            </a:endParaRPr>
          </a:p>
          <a:p>
            <a:pPr marL="266446" marR="238566">
              <a:lnSpc>
                <a:spcPts val="1439"/>
              </a:lnSpc>
            </a:pPr>
            <a:r>
              <a:rPr sz="1200" spc="0" dirty="0" smtClean="0">
                <a:latin typeface="Segoe UI Semilight"/>
                <a:cs typeface="Segoe UI Semilight"/>
              </a:rPr>
              <a:t>hecta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latin typeface="Segoe UI Semilight"/>
                <a:cs typeface="Segoe UI Semilight"/>
              </a:rPr>
              <a:t>es</a:t>
            </a:r>
            <a:endParaRPr sz="1200">
              <a:latin typeface="Segoe UI Semilight"/>
              <a:cs typeface="Segoe UI Semilight"/>
            </a:endParaRPr>
          </a:p>
          <a:p>
            <a:pPr marL="266446" marR="175702" indent="-192024">
              <a:lnSpc>
                <a:spcPts val="1440"/>
              </a:lnSpc>
              <a:spcBef>
                <a:spcPts val="651"/>
              </a:spcBef>
            </a:pPr>
            <a:r>
              <a:rPr sz="1500" spc="0" dirty="0" smtClean="0">
                <a:solidFill>
                  <a:srgbClr val="0A3583"/>
                </a:solidFill>
                <a:latin typeface="Arial"/>
                <a:cs typeface="Arial"/>
              </a:rPr>
              <a:t>▪ </a:t>
            </a:r>
            <a:r>
              <a:rPr sz="1500" spc="144" dirty="0" smtClean="0">
                <a:solidFill>
                  <a:srgbClr val="0A3583"/>
                </a:solidFill>
                <a:latin typeface="Arial"/>
                <a:cs typeface="Arial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latin typeface="Segoe UI Semilight"/>
                <a:cs typeface="Segoe UI Semilight"/>
              </a:rPr>
              <a:t>he</a:t>
            </a:r>
            <a:r>
              <a:rPr sz="1200" spc="-23" dirty="0" smtClean="0"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cheme</a:t>
            </a:r>
            <a:r>
              <a:rPr sz="1200" spc="-29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main</a:t>
            </a:r>
            <a:r>
              <a:rPr sz="1200" spc="-4" dirty="0" smtClean="0">
                <a:latin typeface="Segoe UI Semilight"/>
                <a:cs typeface="Segoe UI Semilight"/>
              </a:rPr>
              <a:t>l</a:t>
            </a:r>
            <a:r>
              <a:rPr sz="1200" spc="0" dirty="0" smtClean="0">
                <a:latin typeface="Segoe UI Semilight"/>
                <a:cs typeface="Segoe UI Semilight"/>
              </a:rPr>
              <a:t>y</a:t>
            </a:r>
            <a:r>
              <a:rPr sz="1200" spc="-28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ca</a:t>
            </a:r>
            <a:r>
              <a:rPr sz="1200" spc="-9" dirty="0" smtClean="0"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9" dirty="0" smtClean="0"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latin typeface="Segoe UI Semilight"/>
                <a:cs typeface="Segoe UI Semilight"/>
              </a:rPr>
              <a:t>s </a:t>
            </a:r>
            <a:r>
              <a:rPr sz="1200" spc="-4" dirty="0" smtClean="0">
                <a:latin typeface="Segoe UI Semilight"/>
                <a:cs typeface="Segoe UI Semilight"/>
              </a:rPr>
              <a:t>f</a:t>
            </a:r>
            <a:r>
              <a:rPr sz="1200" spc="0" dirty="0" smtClean="0">
                <a:latin typeface="Segoe UI Semilight"/>
                <a:cs typeface="Segoe UI Semilight"/>
              </a:rPr>
              <a:t>or</a:t>
            </a:r>
            <a:r>
              <a:rPr sz="1200" spc="4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c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4" dirty="0" smtClean="0">
                <a:latin typeface="Segoe UI Semilight"/>
                <a:cs typeface="Segoe UI Semilight"/>
              </a:rPr>
              <a:t>v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l</a:t>
            </a:r>
            <a:r>
              <a:rPr sz="1200" spc="-38" dirty="0" smtClean="0"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50" dirty="0" smtClean="0">
                <a:latin typeface="Segoe UI Semilight"/>
                <a:cs typeface="Segoe UI Semilight"/>
              </a:rPr>
              <a:t>r</a:t>
            </a:r>
            <a:r>
              <a:rPr sz="1200" spc="-14" dirty="0" smtClean="0">
                <a:latin typeface="Segoe UI Semilight"/>
                <a:cs typeface="Segoe UI Semilight"/>
              </a:rPr>
              <a:t>v</a:t>
            </a:r>
            <a:r>
              <a:rPr sz="1200" spc="0" dirty="0" smtClean="0">
                <a:latin typeface="Segoe UI Semilight"/>
                <a:cs typeface="Segoe UI Semilight"/>
              </a:rPr>
              <a:t>ant</a:t>
            </a:r>
            <a:r>
              <a:rPr sz="1200" spc="9" dirty="0" smtClean="0">
                <a:latin typeface="Segoe UI Semilight"/>
                <a:cs typeface="Segoe UI Semilight"/>
              </a:rPr>
              <a:t>s</a:t>
            </a:r>
            <a:r>
              <a:rPr sz="1200" spc="0" dirty="0" smtClean="0">
                <a:latin typeface="Segoe UI Semilight"/>
                <a:cs typeface="Segoe UI Semilight"/>
              </a:rPr>
              <a:t>,</a:t>
            </a:r>
            <a:r>
              <a:rPr sz="1200" spc="-15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m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mbe</a:t>
            </a:r>
            <a:r>
              <a:rPr sz="1200" spc="9" dirty="0" smtClean="0"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latin typeface="Segoe UI Semilight"/>
                <a:cs typeface="Segoe UI Semilight"/>
              </a:rPr>
              <a:t>s</a:t>
            </a:r>
            <a:endParaRPr sz="1200">
              <a:latin typeface="Segoe UI Semilight"/>
              <a:cs typeface="Segoe UI Semilight"/>
            </a:endParaRPr>
          </a:p>
          <a:p>
            <a:pPr marL="266446">
              <a:lnSpc>
                <a:spcPts val="1455"/>
              </a:lnSpc>
              <a:spcBef>
                <a:spcPts val="0"/>
              </a:spcBef>
            </a:pPr>
            <a:r>
              <a:rPr sz="1200" spc="-25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f the</a:t>
            </a:r>
            <a:r>
              <a:rPr sz="1200" spc="-9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m</a:t>
            </a:r>
            <a:r>
              <a:rPr sz="1200" spc="-9" dirty="0" smtClean="0">
                <a:latin typeface="Segoe UI Semilight"/>
                <a:cs typeface="Segoe UI Semilight"/>
              </a:rPr>
              <a:t>i</a:t>
            </a:r>
            <a:r>
              <a:rPr sz="1200" spc="-4" dirty="0" smtClean="0">
                <a:latin typeface="Segoe UI Semilight"/>
                <a:cs typeface="Segoe UI Semilight"/>
              </a:rPr>
              <a:t>li</a:t>
            </a:r>
            <a:r>
              <a:rPr sz="1200" spc="0" dirty="0" smtClean="0">
                <a:latin typeface="Segoe UI Semilight"/>
                <a:cs typeface="Segoe UI Semilight"/>
              </a:rPr>
              <a:t>ta</a:t>
            </a:r>
            <a:r>
              <a:rPr sz="1200" spc="44" dirty="0" smtClean="0"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latin typeface="Segoe UI Semilight"/>
                <a:cs typeface="Segoe UI Semilight"/>
              </a:rPr>
              <a:t>y</a:t>
            </a:r>
            <a:r>
              <a:rPr sz="1200" spc="9" dirty="0" smtClean="0">
                <a:latin typeface="Segoe UI Semilight"/>
                <a:cs typeface="Segoe UI Semilight"/>
              </a:rPr>
              <a:t> </a:t>
            </a:r>
            <a:r>
              <a:rPr sz="1200" spc="0" dirty="0" smtClean="0">
                <a:latin typeface="Segoe UI Semilight"/>
                <a:cs typeface="Segoe UI Semilight"/>
              </a:rPr>
              <a:t>&amp;</a:t>
            </a:r>
            <a:r>
              <a:rPr sz="1200" spc="-9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polic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-9" dirty="0" smtClean="0">
                <a:latin typeface="Segoe UI Semilight"/>
                <a:cs typeface="Segoe UI Semilight"/>
              </a:rPr>
              <a:t> </a:t>
            </a:r>
            <a:r>
              <a:rPr sz="1200" spc="-4" dirty="0" smtClean="0">
                <a:latin typeface="Segoe UI Semilight"/>
                <a:cs typeface="Segoe UI Semilight"/>
              </a:rPr>
              <a:t>fo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-4" dirty="0" smtClean="0">
                <a:latin typeface="Segoe UI Semilight"/>
                <a:cs typeface="Segoe UI Semilight"/>
              </a:rPr>
              <a:t>c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endParaRPr sz="1200">
              <a:latin typeface="Segoe UI Semilight"/>
              <a:cs typeface="Segoe UI Semilight"/>
            </a:endParaRPr>
          </a:p>
          <a:p>
            <a:pPr marL="266446">
              <a:lnSpc>
                <a:spcPts val="1440"/>
              </a:lnSpc>
            </a:pPr>
            <a:r>
              <a:rPr sz="1200" spc="0" dirty="0" smtClean="0">
                <a:latin typeface="Segoe UI Semilight"/>
                <a:cs typeface="Segoe UI Semilight"/>
              </a:rPr>
              <a:t>and</a:t>
            </a:r>
            <a:r>
              <a:rPr sz="1200" spc="4" dirty="0" smtClean="0">
                <a:latin typeface="Segoe UI Semilight"/>
                <a:cs typeface="Segoe UI Semilight"/>
              </a:rPr>
              <a:t> </a:t>
            </a:r>
            <a:r>
              <a:rPr sz="1200" spc="-9" dirty="0" smtClean="0">
                <a:latin typeface="Segoe UI Semilight"/>
                <a:cs typeface="Segoe UI Semilight"/>
              </a:rPr>
              <a:t>r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4" dirty="0" smtClean="0">
                <a:latin typeface="Segoe UI Semilight"/>
                <a:cs typeface="Segoe UI Semilight"/>
              </a:rPr>
              <a:t>s</a:t>
            </a:r>
            <a:r>
              <a:rPr sz="1200" spc="-4" dirty="0" smtClean="0">
                <a:latin typeface="Segoe UI Semilight"/>
                <a:cs typeface="Segoe UI Semilight"/>
              </a:rPr>
              <a:t>i</a:t>
            </a:r>
            <a:r>
              <a:rPr sz="1200" spc="0" dirty="0" smtClean="0">
                <a:latin typeface="Segoe UI Semilight"/>
                <a:cs typeface="Segoe UI Semilight"/>
              </a:rPr>
              <a:t>d</a:t>
            </a:r>
            <a:r>
              <a:rPr sz="1200" spc="-4" dirty="0" smtClean="0">
                <a:latin typeface="Segoe UI Semilight"/>
                <a:cs typeface="Segoe UI Semilight"/>
              </a:rPr>
              <a:t>e</a:t>
            </a:r>
            <a:r>
              <a:rPr sz="1200" spc="0" dirty="0" smtClean="0">
                <a:latin typeface="Segoe UI Semilight"/>
                <a:cs typeface="Segoe UI Semilight"/>
              </a:rPr>
              <a:t>n</a:t>
            </a:r>
            <a:r>
              <a:rPr sz="1200" spc="4" dirty="0" smtClean="0">
                <a:latin typeface="Segoe UI Semilight"/>
                <a:cs typeface="Segoe UI Semilight"/>
              </a:rPr>
              <a:t>t</a:t>
            </a:r>
            <a:r>
              <a:rPr sz="1200" spc="0" dirty="0" smtClean="0">
                <a:latin typeface="Segoe UI Semilight"/>
                <a:cs typeface="Segoe UI Semilight"/>
              </a:rPr>
              <a:t>s</a:t>
            </a:r>
            <a:r>
              <a:rPr sz="1200" spc="-30" dirty="0" smtClean="0">
                <a:latin typeface="Segoe UI Semilight"/>
                <a:cs typeface="Segoe UI Semilight"/>
              </a:rPr>
              <a:t> </a:t>
            </a:r>
            <a:r>
              <a:rPr sz="1200" spc="-25" dirty="0" smtClean="0">
                <a:latin typeface="Segoe UI Semilight"/>
                <a:cs typeface="Segoe UI Semilight"/>
              </a:rPr>
              <a:t>o</a:t>
            </a:r>
            <a:r>
              <a:rPr sz="1200" spc="0" dirty="0" smtClean="0">
                <a:latin typeface="Segoe UI Semilight"/>
                <a:cs typeface="Segoe UI Semilight"/>
              </a:rPr>
              <a:t>f</a:t>
            </a:r>
            <a:r>
              <a:rPr sz="1200" spc="-9" dirty="0" smtClean="0">
                <a:latin typeface="Segoe UI Semilight"/>
                <a:cs typeface="Segoe UI Semilight"/>
              </a:rPr>
              <a:t> </a:t>
            </a:r>
            <a:r>
              <a:rPr sz="1200" spc="4" dirty="0" smtClean="0">
                <a:latin typeface="Segoe UI Semilight"/>
                <a:cs typeface="Segoe UI Semilight"/>
              </a:rPr>
              <a:t>M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-25" dirty="0" smtClean="0">
                <a:latin typeface="Segoe UI Semilight"/>
                <a:cs typeface="Segoe UI Semilight"/>
              </a:rPr>
              <a:t>k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r>
              <a:rPr sz="1200" spc="-4" dirty="0" smtClean="0">
                <a:latin typeface="Segoe UI Semilight"/>
                <a:cs typeface="Segoe UI Semilight"/>
              </a:rPr>
              <a:t>l</a:t>
            </a:r>
            <a:r>
              <a:rPr sz="1200" spc="0" dirty="0" smtClean="0">
                <a:latin typeface="Segoe UI Semilight"/>
                <a:cs typeface="Segoe UI Semilight"/>
              </a:rPr>
              <a:t>e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5238867" y="2424271"/>
            <a:ext cx="1328693" cy="247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2" name="object 242"/>
          <p:cNvSpPr txBox="1"/>
          <p:nvPr/>
        </p:nvSpPr>
        <p:spPr>
          <a:xfrm>
            <a:off x="6567560" y="2424271"/>
            <a:ext cx="832048" cy="247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210">
              <a:lnSpc>
                <a:spcPct val="110839"/>
              </a:lnSpc>
              <a:spcBef>
                <a:spcPts val="95"/>
              </a:spcBef>
            </a:pPr>
            <a:r>
              <a:rPr sz="1200" spc="0" dirty="0" smtClean="0">
                <a:latin typeface="Segoe UI Semilight"/>
                <a:cs typeface="Segoe UI Semilight"/>
              </a:rPr>
              <a:t>8</a:t>
            </a:r>
            <a:r>
              <a:rPr sz="1200" spc="4" dirty="0" smtClean="0">
                <a:latin typeface="Segoe UI Semilight"/>
                <a:cs typeface="Segoe UI Semilight"/>
              </a:rPr>
              <a:t>,</a:t>
            </a:r>
            <a:r>
              <a:rPr sz="1200" spc="0" dirty="0" smtClean="0">
                <a:latin typeface="Segoe UI Semilight"/>
                <a:cs typeface="Segoe UI Semilight"/>
              </a:rPr>
              <a:t>6</a:t>
            </a:r>
            <a:r>
              <a:rPr sz="1200" spc="4" dirty="0" smtClean="0">
                <a:latin typeface="Segoe UI Semilight"/>
                <a:cs typeface="Segoe UI Semilight"/>
              </a:rPr>
              <a:t>0</a:t>
            </a:r>
            <a:r>
              <a:rPr sz="1200" spc="0" dirty="0" smtClean="0">
                <a:latin typeface="Segoe UI Semilight"/>
                <a:cs typeface="Segoe UI Semilight"/>
              </a:rPr>
              <a:t>0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7386908" y="2424271"/>
            <a:ext cx="333123" cy="2477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4" name="object 244"/>
          <p:cNvSpPr txBox="1"/>
          <p:nvPr/>
        </p:nvSpPr>
        <p:spPr>
          <a:xfrm>
            <a:off x="7720031" y="2424271"/>
            <a:ext cx="828849" cy="567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5" name="object 245"/>
          <p:cNvSpPr txBox="1"/>
          <p:nvPr/>
        </p:nvSpPr>
        <p:spPr>
          <a:xfrm>
            <a:off x="8548881" y="2424271"/>
            <a:ext cx="166656" cy="567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6" name="object 246"/>
          <p:cNvSpPr txBox="1"/>
          <p:nvPr/>
        </p:nvSpPr>
        <p:spPr>
          <a:xfrm>
            <a:off x="5238867" y="2671981"/>
            <a:ext cx="166593" cy="319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7" name="object 247"/>
          <p:cNvSpPr txBox="1"/>
          <p:nvPr/>
        </p:nvSpPr>
        <p:spPr>
          <a:xfrm>
            <a:off x="5405460" y="2671981"/>
            <a:ext cx="841549" cy="319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4417">
              <a:lnSpc>
                <a:spcPct val="110839"/>
              </a:lnSpc>
              <a:spcBef>
                <a:spcPts val="395"/>
              </a:spcBef>
            </a:pPr>
            <a:r>
              <a:rPr sz="1200" spc="-4" dirty="0" smtClean="0">
                <a:latin typeface="Segoe UI Semilight"/>
                <a:cs typeface="Segoe UI Semilight"/>
              </a:rPr>
              <a:t>11</a:t>
            </a:r>
            <a:r>
              <a:rPr sz="1200" spc="34" dirty="0" smtClean="0">
                <a:latin typeface="Segoe UI Semilight"/>
                <a:cs typeface="Segoe UI Semilight"/>
              </a:rPr>
              <a:t>,</a:t>
            </a:r>
            <a:r>
              <a:rPr sz="1200" spc="9" dirty="0" smtClean="0">
                <a:latin typeface="Segoe UI Semilight"/>
                <a:cs typeface="Segoe UI Semilight"/>
              </a:rPr>
              <a:t>4</a:t>
            </a:r>
            <a:r>
              <a:rPr sz="1200" spc="-34" dirty="0" smtClean="0">
                <a:latin typeface="Segoe UI Semilight"/>
                <a:cs typeface="Segoe UI Semilight"/>
              </a:rPr>
              <a:t>0</a:t>
            </a:r>
            <a:r>
              <a:rPr sz="1200" spc="0" dirty="0" smtClean="0">
                <a:latin typeface="Segoe UI Semilight"/>
                <a:cs typeface="Segoe UI Semilight"/>
              </a:rPr>
              <a:t>0</a:t>
            </a:r>
            <a:endParaRPr sz="1200">
              <a:latin typeface="Segoe UI Semilight"/>
              <a:cs typeface="Segoe UI Semilight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6234309" y="2671981"/>
            <a:ext cx="1485721" cy="3195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9" name="object 249"/>
          <p:cNvSpPr txBox="1"/>
          <p:nvPr/>
        </p:nvSpPr>
        <p:spPr>
          <a:xfrm>
            <a:off x="5189220" y="1586992"/>
            <a:ext cx="353199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2773</Words>
  <Application>Microsoft Macintosh PowerPoint</Application>
  <PresentationFormat>Custom</PresentationFormat>
  <Paragraphs>997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Segoe UI Semilight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Office User</cp:lastModifiedBy>
  <cp:revision>9</cp:revision>
  <dcterms:modified xsi:type="dcterms:W3CDTF">2017-09-29T17:11:29Z</dcterms:modified>
</cp:coreProperties>
</file>